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4"/>
  </p:notesMasterIdLst>
  <p:sldIdLst>
    <p:sldId id="257" r:id="rId2"/>
    <p:sldId id="287" r:id="rId3"/>
    <p:sldId id="258" r:id="rId4"/>
    <p:sldId id="260" r:id="rId5"/>
    <p:sldId id="275" r:id="rId6"/>
    <p:sldId id="277" r:id="rId7"/>
    <p:sldId id="278" r:id="rId8"/>
    <p:sldId id="261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9" r:id="rId19"/>
    <p:sldId id="290" r:id="rId20"/>
    <p:sldId id="291" r:id="rId21"/>
    <p:sldId id="292" r:id="rId22"/>
    <p:sldId id="29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8030DC-240B-49F2-8181-611FF53A0A90}">
          <p14:sldIdLst>
            <p14:sldId id="257"/>
            <p14:sldId id="287"/>
            <p14:sldId id="258"/>
            <p14:sldId id="260"/>
            <p14:sldId id="275"/>
            <p14:sldId id="277"/>
            <p14:sldId id="278"/>
            <p14:sldId id="261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603F3-389C-491A-B140-C06E11E29609}" v="117" dt="2024-05-07T16:32:15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hif Ekbal" userId="340d6cf375acbd36" providerId="LiveId" clId="{A07603F3-389C-491A-B140-C06E11E29609}"/>
    <pc:docChg chg="undo custSel addSld delSld modSld addSection delSection modSection">
      <pc:chgData name="Aashif Ekbal" userId="340d6cf375acbd36" providerId="LiveId" clId="{A07603F3-389C-491A-B140-C06E11E29609}" dt="2024-05-07T17:32:44.019" v="1862" actId="14838"/>
      <pc:docMkLst>
        <pc:docMk/>
      </pc:docMkLst>
      <pc:sldChg chg="delSp modSp del mod delDesignElem">
        <pc:chgData name="Aashif Ekbal" userId="340d6cf375acbd36" providerId="LiveId" clId="{A07603F3-389C-491A-B140-C06E11E29609}" dt="2024-05-06T16:10:22.689" v="961" actId="2696"/>
        <pc:sldMkLst>
          <pc:docMk/>
          <pc:sldMk cId="4018003555" sldId="256"/>
        </pc:sldMkLst>
        <pc:spChg chg="del">
          <ac:chgData name="Aashif Ekbal" userId="340d6cf375acbd36" providerId="LiveId" clId="{A07603F3-389C-491A-B140-C06E11E29609}" dt="2024-05-06T15:48:00.580" v="833"/>
          <ac:spMkLst>
            <pc:docMk/>
            <pc:sldMk cId="4018003555" sldId="256"/>
            <ac:spMk id="15" creationId="{37FDDF72-DE39-4F99-A3C1-DD9D7815D7DB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4018003555" sldId="256"/>
            <ac:spMk id="17" creationId="{5E4ECE80-3AD1-450C-B62A-98788F193948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4018003555" sldId="256"/>
            <ac:spMk id="19" creationId="{C4056FD6-9767-4B1A-ACC2-9883F6A5B86D}"/>
          </ac:spMkLst>
        </pc:spChg>
        <pc:picChg chg="mod">
          <ac:chgData name="Aashif Ekbal" userId="340d6cf375acbd36" providerId="LiveId" clId="{A07603F3-389C-491A-B140-C06E11E29609}" dt="2024-05-06T16:09:47.792" v="960" actId="14100"/>
          <ac:picMkLst>
            <pc:docMk/>
            <pc:sldMk cId="4018003555" sldId="256"/>
            <ac:picMk id="5" creationId="{EC3B6DE5-0E03-5503-3DFC-654754AF16AB}"/>
          </ac:picMkLst>
        </pc:picChg>
      </pc:sldChg>
      <pc:sldChg chg="delSp modSp mod modTransition modAnim delDesignElem chgLayout">
        <pc:chgData name="Aashif Ekbal" userId="340d6cf375acbd36" providerId="LiveId" clId="{A07603F3-389C-491A-B140-C06E11E29609}" dt="2024-05-07T17:31:02.358" v="1849" actId="5793"/>
        <pc:sldMkLst>
          <pc:docMk/>
          <pc:sldMk cId="1308353360" sldId="257"/>
        </pc:sldMkLst>
        <pc:spChg chg="mod ord">
          <ac:chgData name="Aashif Ekbal" userId="340d6cf375acbd36" providerId="LiveId" clId="{A07603F3-389C-491A-B140-C06E11E29609}" dt="2024-05-07T17:29:25.871" v="1834" actId="207"/>
          <ac:spMkLst>
            <pc:docMk/>
            <pc:sldMk cId="1308353360" sldId="257"/>
            <ac:spMk id="9" creationId="{238D68F5-883D-ED82-BCA5-350DF1AFCF56}"/>
          </ac:spMkLst>
        </pc:spChg>
        <pc:spChg chg="mod ord">
          <ac:chgData name="Aashif Ekbal" userId="340d6cf375acbd36" providerId="LiveId" clId="{A07603F3-389C-491A-B140-C06E11E29609}" dt="2024-05-07T17:31:02.358" v="1849" actId="5793"/>
          <ac:spMkLst>
            <pc:docMk/>
            <pc:sldMk cId="1308353360" sldId="257"/>
            <ac:spMk id="16" creationId="{2107D3FD-C1FD-14E2-91EE-73B1C8B9A75E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308353360" sldId="257"/>
            <ac:spMk id="37" creationId="{8651CFA9-6065-4243-AC48-858E359780B1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308353360" sldId="257"/>
            <ac:spMk id="39" creationId="{E8B2F707-EF35-4955-8439-F76145F3CD7E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308353360" sldId="257"/>
            <ac:spMk id="41" creationId="{3C8134F5-D8B2-4E75-AB7D-52504044EC64}"/>
          </ac:spMkLst>
        </pc:spChg>
        <pc:picChg chg="mod">
          <ac:chgData name="Aashif Ekbal" userId="340d6cf375acbd36" providerId="LiveId" clId="{A07603F3-389C-491A-B140-C06E11E29609}" dt="2024-05-07T17:08:21.325" v="1729" actId="29295"/>
          <ac:picMkLst>
            <pc:docMk/>
            <pc:sldMk cId="1308353360" sldId="257"/>
            <ac:picMk id="12" creationId="{E76C1FBA-A340-7ADC-DFEE-D3FA51CA8AB6}"/>
          </ac:picMkLst>
        </pc:picChg>
      </pc:sldChg>
      <pc:sldChg chg="addSp delSp modSp mod modTransition delDesignElem">
        <pc:chgData name="Aashif Ekbal" userId="340d6cf375acbd36" providerId="LiveId" clId="{A07603F3-389C-491A-B140-C06E11E29609}" dt="2024-05-07T17:28:59.408" v="1832" actId="207"/>
        <pc:sldMkLst>
          <pc:docMk/>
          <pc:sldMk cId="1576683771" sldId="258"/>
        </pc:sldMkLst>
        <pc:spChg chg="mod">
          <ac:chgData name="Aashif Ekbal" userId="340d6cf375acbd36" providerId="LiveId" clId="{A07603F3-389C-491A-B140-C06E11E29609}" dt="2024-05-07T17:28:59.408" v="1832" actId="207"/>
          <ac:spMkLst>
            <pc:docMk/>
            <pc:sldMk cId="1576683771" sldId="258"/>
            <ac:spMk id="2" creationId="{0B60F6A9-5F7A-FA56-3C30-BE8348036165}"/>
          </ac:spMkLst>
        </pc:spChg>
        <pc:spChg chg="del mod">
          <ac:chgData name="Aashif Ekbal" userId="340d6cf375acbd36" providerId="LiveId" clId="{A07603F3-389C-491A-B140-C06E11E29609}" dt="2024-04-24T06:10:47.919" v="40"/>
          <ac:spMkLst>
            <pc:docMk/>
            <pc:sldMk cId="1576683771" sldId="258"/>
            <ac:spMk id="9" creationId="{BB59C9F3-B85A-A3A1-BD5F-8FE5A8C4971D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576683771" sldId="258"/>
            <ac:spMk id="12" creationId="{8651CFA9-6065-4243-AC48-858E359780B1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576683771" sldId="258"/>
            <ac:spMk id="14" creationId="{E8B2F707-EF35-4955-8439-F76145F3CD7E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576683771" sldId="258"/>
            <ac:spMk id="16" creationId="{3C8134F5-D8B2-4E75-AB7D-52504044EC64}"/>
          </ac:spMkLst>
        </pc:spChg>
        <pc:picChg chg="add mod">
          <ac:chgData name="Aashif Ekbal" userId="340d6cf375acbd36" providerId="LiveId" clId="{A07603F3-389C-491A-B140-C06E11E29609}" dt="2024-05-07T16:22:18.714" v="1706" actId="14100"/>
          <ac:picMkLst>
            <pc:docMk/>
            <pc:sldMk cId="1576683771" sldId="258"/>
            <ac:picMk id="3" creationId="{B06C6C1A-D6B0-347D-7D66-8C206DB93BC6}"/>
          </ac:picMkLst>
        </pc:picChg>
        <pc:picChg chg="mod">
          <ac:chgData name="Aashif Ekbal" userId="340d6cf375acbd36" providerId="LiveId" clId="{A07603F3-389C-491A-B140-C06E11E29609}" dt="2024-05-07T16:22:03.543" v="1703" actId="29295"/>
          <ac:picMkLst>
            <pc:docMk/>
            <pc:sldMk cId="1576683771" sldId="258"/>
            <ac:picMk id="5" creationId="{C27BD327-A6C8-1155-EAE4-1F5716510CEE}"/>
          </ac:picMkLst>
        </pc:picChg>
      </pc:sldChg>
      <pc:sldChg chg="addSp delSp modSp new del mod setBg setClrOvrMap">
        <pc:chgData name="Aashif Ekbal" userId="340d6cf375acbd36" providerId="LiveId" clId="{A07603F3-389C-491A-B140-C06E11E29609}" dt="2024-04-24T06:20:26.586" v="73" actId="2696"/>
        <pc:sldMkLst>
          <pc:docMk/>
          <pc:sldMk cId="2372928220" sldId="259"/>
        </pc:sldMkLst>
        <pc:spChg chg="mod ord">
          <ac:chgData name="Aashif Ekbal" userId="340d6cf375acbd36" providerId="LiveId" clId="{A07603F3-389C-491A-B140-C06E11E29609}" dt="2024-04-24T06:19:25.562" v="67" actId="26606"/>
          <ac:spMkLst>
            <pc:docMk/>
            <pc:sldMk cId="2372928220" sldId="259"/>
            <ac:spMk id="2" creationId="{6AA3F853-8D33-3763-30E0-52FA092DC667}"/>
          </ac:spMkLst>
        </pc:spChg>
        <pc:spChg chg="del">
          <ac:chgData name="Aashif Ekbal" userId="340d6cf375acbd36" providerId="LiveId" clId="{A07603F3-389C-491A-B140-C06E11E29609}" dt="2024-04-24T06:12:29.416" v="54" actId="931"/>
          <ac:spMkLst>
            <pc:docMk/>
            <pc:sldMk cId="2372928220" sldId="259"/>
            <ac:spMk id="3" creationId="{EA3ED045-6B66-91F2-AC89-A8FDD2624589}"/>
          </ac:spMkLst>
        </pc:spChg>
        <pc:spChg chg="add mod">
          <ac:chgData name="Aashif Ekbal" userId="340d6cf375acbd36" providerId="LiveId" clId="{A07603F3-389C-491A-B140-C06E11E29609}" dt="2024-04-24T06:20:12.765" v="71" actId="6549"/>
          <ac:spMkLst>
            <pc:docMk/>
            <pc:sldMk cId="2372928220" sldId="259"/>
            <ac:spMk id="7" creationId="{EFB79CE5-4588-CAF8-8BB0-62AA4B7AA7AB}"/>
          </ac:spMkLst>
        </pc:spChg>
        <pc:spChg chg="add mod">
          <ac:chgData name="Aashif Ekbal" userId="340d6cf375acbd36" providerId="LiveId" clId="{A07603F3-389C-491A-B140-C06E11E29609}" dt="2024-04-24T06:20:15.703" v="72" actId="478"/>
          <ac:spMkLst>
            <pc:docMk/>
            <pc:sldMk cId="2372928220" sldId="259"/>
            <ac:spMk id="9" creationId="{37703140-AE7A-DB9C-8F4F-E91BFB719CD6}"/>
          </ac:spMkLst>
        </pc:spChg>
        <pc:spChg chg="add del">
          <ac:chgData name="Aashif Ekbal" userId="340d6cf375acbd36" providerId="LiveId" clId="{A07603F3-389C-491A-B140-C06E11E29609}" dt="2024-04-24T06:19:25.536" v="66" actId="26606"/>
          <ac:spMkLst>
            <pc:docMk/>
            <pc:sldMk cId="2372928220" sldId="259"/>
            <ac:spMk id="12" creationId="{8651CFA9-6065-4243-AC48-858E359780B1}"/>
          </ac:spMkLst>
        </pc:spChg>
        <pc:spChg chg="add del">
          <ac:chgData name="Aashif Ekbal" userId="340d6cf375acbd36" providerId="LiveId" clId="{A07603F3-389C-491A-B140-C06E11E29609}" dt="2024-04-24T06:19:25.536" v="66" actId="26606"/>
          <ac:spMkLst>
            <pc:docMk/>
            <pc:sldMk cId="2372928220" sldId="259"/>
            <ac:spMk id="14" creationId="{E8B2F707-EF35-4955-8439-F76145F3CD7E}"/>
          </ac:spMkLst>
        </pc:spChg>
        <pc:spChg chg="add del">
          <ac:chgData name="Aashif Ekbal" userId="340d6cf375acbd36" providerId="LiveId" clId="{A07603F3-389C-491A-B140-C06E11E29609}" dt="2024-04-24T06:19:25.536" v="66" actId="26606"/>
          <ac:spMkLst>
            <pc:docMk/>
            <pc:sldMk cId="2372928220" sldId="259"/>
            <ac:spMk id="16" creationId="{BB317211-3292-43D8-8824-C090DBADA43F}"/>
          </ac:spMkLst>
        </pc:spChg>
        <pc:spChg chg="add">
          <ac:chgData name="Aashif Ekbal" userId="340d6cf375acbd36" providerId="LiveId" clId="{A07603F3-389C-491A-B140-C06E11E29609}" dt="2024-04-24T06:19:25.562" v="67" actId="26606"/>
          <ac:spMkLst>
            <pc:docMk/>
            <pc:sldMk cId="2372928220" sldId="259"/>
            <ac:spMk id="19" creationId="{A4FB2F27-3F7D-440E-A905-86607A926A29}"/>
          </ac:spMkLst>
        </pc:spChg>
        <pc:spChg chg="add">
          <ac:chgData name="Aashif Ekbal" userId="340d6cf375acbd36" providerId="LiveId" clId="{A07603F3-389C-491A-B140-C06E11E29609}" dt="2024-04-24T06:19:25.562" v="67" actId="26606"/>
          <ac:spMkLst>
            <pc:docMk/>
            <pc:sldMk cId="2372928220" sldId="259"/>
            <ac:spMk id="20" creationId="{AF678C14-A033-4139-BCA9-8382B039648B}"/>
          </ac:spMkLst>
        </pc:spChg>
        <pc:picChg chg="add del mod ord">
          <ac:chgData name="Aashif Ekbal" userId="340d6cf375acbd36" providerId="LiveId" clId="{A07603F3-389C-491A-B140-C06E11E29609}" dt="2024-04-24T06:20:15.703" v="72" actId="478"/>
          <ac:picMkLst>
            <pc:docMk/>
            <pc:sldMk cId="2372928220" sldId="259"/>
            <ac:picMk id="5" creationId="{03C5DA0B-40BE-1CD7-5322-5A51D4ECBF6E}"/>
          </ac:picMkLst>
        </pc:picChg>
        <pc:picChg chg="add">
          <ac:chgData name="Aashif Ekbal" userId="340d6cf375acbd36" providerId="LiveId" clId="{A07603F3-389C-491A-B140-C06E11E29609}" dt="2024-04-24T06:19:25.562" v="67" actId="26606"/>
          <ac:picMkLst>
            <pc:docMk/>
            <pc:sldMk cId="2372928220" sldId="259"/>
            <ac:picMk id="18" creationId="{AFE52FC7-B3EF-46A4-B8CE-292164EC9281}"/>
          </ac:picMkLst>
        </pc:picChg>
        <pc:picChg chg="add">
          <ac:chgData name="Aashif Ekbal" userId="340d6cf375acbd36" providerId="LiveId" clId="{A07603F3-389C-491A-B140-C06E11E29609}" dt="2024-04-24T06:19:25.562" v="67" actId="26606"/>
          <ac:picMkLst>
            <pc:docMk/>
            <pc:sldMk cId="2372928220" sldId="259"/>
            <ac:picMk id="21" creationId="{18CBEC9D-9F9B-4383-B986-DE5B184A9A74}"/>
          </ac:picMkLst>
        </pc:picChg>
      </pc:sldChg>
      <pc:sldChg chg="addSp delSp modSp new mod modTransition setBg delDesignElem chgLayout">
        <pc:chgData name="Aashif Ekbal" userId="340d6cf375acbd36" providerId="LiveId" clId="{A07603F3-389C-491A-B140-C06E11E29609}" dt="2024-05-07T17:27:58.009" v="1830" actId="207"/>
        <pc:sldMkLst>
          <pc:docMk/>
          <pc:sldMk cId="234945572" sldId="260"/>
        </pc:sldMkLst>
        <pc:spChg chg="add mod">
          <ac:chgData name="Aashif Ekbal" userId="340d6cf375acbd36" providerId="LiveId" clId="{A07603F3-389C-491A-B140-C06E11E29609}" dt="2024-05-06T16:07:09.509" v="949" actId="14100"/>
          <ac:spMkLst>
            <pc:docMk/>
            <pc:sldMk cId="234945572" sldId="260"/>
            <ac:spMk id="2" creationId="{13BB38F9-786E-4427-40C5-6CE63AAA6ECA}"/>
          </ac:spMkLst>
        </pc:spChg>
        <pc:spChg chg="del">
          <ac:chgData name="Aashif Ekbal" userId="340d6cf375acbd36" providerId="LiveId" clId="{A07603F3-389C-491A-B140-C06E11E29609}" dt="2024-04-24T06:20:36.795" v="77" actId="26606"/>
          <ac:spMkLst>
            <pc:docMk/>
            <pc:sldMk cId="234945572" sldId="260"/>
            <ac:spMk id="2" creationId="{9A7CAFD9-6E9D-17E5-832B-4080EF1A0AB7}"/>
          </ac:spMkLst>
        </pc:spChg>
        <pc:spChg chg="del">
          <ac:chgData name="Aashif Ekbal" userId="340d6cf375acbd36" providerId="LiveId" clId="{A07603F3-389C-491A-B140-C06E11E29609}" dt="2024-04-24T06:20:32.961" v="74" actId="931"/>
          <ac:spMkLst>
            <pc:docMk/>
            <pc:sldMk cId="234945572" sldId="260"/>
            <ac:spMk id="3" creationId="{B1C8A02C-1577-DBEE-E875-272962B7D6DD}"/>
          </ac:spMkLst>
        </pc:spChg>
        <pc:spChg chg="add mod">
          <ac:chgData name="Aashif Ekbal" userId="340d6cf375acbd36" providerId="LiveId" clId="{A07603F3-389C-491A-B140-C06E11E29609}" dt="2024-05-07T17:27:58.009" v="1830" actId="207"/>
          <ac:spMkLst>
            <pc:docMk/>
            <pc:sldMk cId="234945572" sldId="260"/>
            <ac:spMk id="4" creationId="{4E405C7D-F704-7ABD-B08C-8A37D2A11E12}"/>
          </ac:spMkLst>
        </pc:spChg>
        <pc:spChg chg="add del mod ord">
          <ac:chgData name="Aashif Ekbal" userId="340d6cf375acbd36" providerId="LiveId" clId="{A07603F3-389C-491A-B140-C06E11E29609}" dt="2024-04-24T06:26:49.058" v="172" actId="700"/>
          <ac:spMkLst>
            <pc:docMk/>
            <pc:sldMk cId="234945572" sldId="260"/>
            <ac:spMk id="6" creationId="{1D28994B-F693-C270-7391-F315358357B9}"/>
          </ac:spMkLst>
        </pc:spChg>
        <pc:spChg chg="add mod">
          <ac:chgData name="Aashif Ekbal" userId="340d6cf375acbd36" providerId="LiveId" clId="{A07603F3-389C-491A-B140-C06E11E29609}" dt="2024-04-24T06:35:34.281" v="263" actId="1076"/>
          <ac:spMkLst>
            <pc:docMk/>
            <pc:sldMk cId="234945572" sldId="260"/>
            <ac:spMk id="6" creationId="{5C183E19-2E69-D165-D7D4-F5F3113416B4}"/>
          </ac:spMkLst>
        </pc:spChg>
        <pc:spChg chg="add mod">
          <ac:chgData name="Aashif Ekbal" userId="340d6cf375acbd36" providerId="LiveId" clId="{A07603F3-389C-491A-B140-C06E11E29609}" dt="2024-05-06T17:13:14.751" v="1399" actId="14861"/>
          <ac:spMkLst>
            <pc:docMk/>
            <pc:sldMk cId="234945572" sldId="260"/>
            <ac:spMk id="7" creationId="{D4E74802-3EE2-F7D6-602C-5615C2373948}"/>
          </ac:spMkLst>
        </pc:spChg>
        <pc:spChg chg="add del">
          <ac:chgData name="Aashif Ekbal" userId="340d6cf375acbd36" providerId="LiveId" clId="{A07603F3-389C-491A-B140-C06E11E29609}" dt="2024-04-24T06:26:51.694" v="173" actId="26606"/>
          <ac:spMkLst>
            <pc:docMk/>
            <pc:sldMk cId="234945572" sldId="260"/>
            <ac:spMk id="10" creationId="{0BABF38A-8A0D-492E-BD20-6CF4D46B50BD}"/>
          </ac:spMkLst>
        </pc:spChg>
        <pc:spChg chg="add del">
          <ac:chgData name="Aashif Ekbal" userId="340d6cf375acbd36" providerId="LiveId" clId="{A07603F3-389C-491A-B140-C06E11E29609}" dt="2024-04-24T06:26:51.694" v="173" actId="26606"/>
          <ac:spMkLst>
            <pc:docMk/>
            <pc:sldMk cId="234945572" sldId="260"/>
            <ac:spMk id="14" creationId="{37FDDF72-DE39-4F99-A3C1-DD9D7815D7DB}"/>
          </ac:spMkLst>
        </pc:spChg>
        <pc:spChg chg="add del">
          <ac:chgData name="Aashif Ekbal" userId="340d6cf375acbd36" providerId="LiveId" clId="{A07603F3-389C-491A-B140-C06E11E29609}" dt="2024-04-24T06:26:51.694" v="173" actId="26606"/>
          <ac:spMkLst>
            <pc:docMk/>
            <pc:sldMk cId="234945572" sldId="260"/>
            <ac:spMk id="16" creationId="{5E4ECE80-3AD1-450C-B62A-98788F193948}"/>
          </ac:spMkLst>
        </pc:spChg>
        <pc:spChg chg="add del">
          <ac:chgData name="Aashif Ekbal" userId="340d6cf375acbd36" providerId="LiveId" clId="{A07603F3-389C-491A-B140-C06E11E29609}" dt="2024-04-24T06:27:27.588" v="178" actId="26606"/>
          <ac:spMkLst>
            <pc:docMk/>
            <pc:sldMk cId="234945572" sldId="260"/>
            <ac:spMk id="21" creationId="{0BABF38A-8A0D-492E-BD20-6CF4D46B50BD}"/>
          </ac:spMkLst>
        </pc:spChg>
        <pc:spChg chg="add del">
          <ac:chgData name="Aashif Ekbal" userId="340d6cf375acbd36" providerId="LiveId" clId="{A07603F3-389C-491A-B140-C06E11E29609}" dt="2024-04-24T06:27:27.588" v="178" actId="26606"/>
          <ac:spMkLst>
            <pc:docMk/>
            <pc:sldMk cId="234945572" sldId="260"/>
            <ac:spMk id="25" creationId="{37FDDF72-DE39-4F99-A3C1-DD9D7815D7DB}"/>
          </ac:spMkLst>
        </pc:spChg>
        <pc:spChg chg="add del">
          <ac:chgData name="Aashif Ekbal" userId="340d6cf375acbd36" providerId="LiveId" clId="{A07603F3-389C-491A-B140-C06E11E29609}" dt="2024-04-24T06:27:27.588" v="178" actId="26606"/>
          <ac:spMkLst>
            <pc:docMk/>
            <pc:sldMk cId="234945572" sldId="260"/>
            <ac:spMk id="27" creationId="{5E4ECE80-3AD1-450C-B62A-98788F193948}"/>
          </ac:spMkLst>
        </pc:spChg>
        <pc:spChg chg="add del">
          <ac:chgData name="Aashif Ekbal" userId="340d6cf375acbd36" providerId="LiveId" clId="{A07603F3-389C-491A-B140-C06E11E29609}" dt="2024-04-24T06:32:04.345" v="208" actId="26606"/>
          <ac:spMkLst>
            <pc:docMk/>
            <pc:sldMk cId="234945572" sldId="260"/>
            <ac:spMk id="32" creationId="{0BABF38A-8A0D-492E-BD20-6CF4D46B50BD}"/>
          </ac:spMkLst>
        </pc:spChg>
        <pc:spChg chg="add del">
          <ac:chgData name="Aashif Ekbal" userId="340d6cf375acbd36" providerId="LiveId" clId="{A07603F3-389C-491A-B140-C06E11E29609}" dt="2024-04-24T06:32:04.345" v="208" actId="26606"/>
          <ac:spMkLst>
            <pc:docMk/>
            <pc:sldMk cId="234945572" sldId="260"/>
            <ac:spMk id="36" creationId="{37FDDF72-DE39-4F99-A3C1-DD9D7815D7DB}"/>
          </ac:spMkLst>
        </pc:spChg>
        <pc:spChg chg="add del">
          <ac:chgData name="Aashif Ekbal" userId="340d6cf375acbd36" providerId="LiveId" clId="{A07603F3-389C-491A-B140-C06E11E29609}" dt="2024-04-24T06:32:04.345" v="208" actId="26606"/>
          <ac:spMkLst>
            <pc:docMk/>
            <pc:sldMk cId="234945572" sldId="260"/>
            <ac:spMk id="38" creationId="{5E4ECE80-3AD1-450C-B62A-98788F193948}"/>
          </ac:spMkLst>
        </pc:spChg>
        <pc:spChg chg="add del">
          <ac:chgData name="Aashif Ekbal" userId="340d6cf375acbd36" providerId="LiveId" clId="{A07603F3-389C-491A-B140-C06E11E29609}" dt="2024-04-24T06:32:44.481" v="212" actId="26606"/>
          <ac:spMkLst>
            <pc:docMk/>
            <pc:sldMk cId="234945572" sldId="260"/>
            <ac:spMk id="43" creationId="{4AB8125F-0FD8-48CD-9F43-73E5494EA774}"/>
          </ac:spMkLst>
        </pc:spChg>
        <pc:spChg chg="add del">
          <ac:chgData name="Aashif Ekbal" userId="340d6cf375acbd36" providerId="LiveId" clId="{A07603F3-389C-491A-B140-C06E11E29609}" dt="2024-04-24T06:32:44.481" v="212" actId="26606"/>
          <ac:spMkLst>
            <pc:docMk/>
            <pc:sldMk cId="234945572" sldId="260"/>
            <ac:spMk id="45" creationId="{0019DD6C-5899-4C07-864B-EB0A7D104ACF}"/>
          </ac:spMkLst>
        </pc:spChg>
        <pc:spChg chg="add del">
          <ac:chgData name="Aashif Ekbal" userId="340d6cf375acbd36" providerId="LiveId" clId="{A07603F3-389C-491A-B140-C06E11E29609}" dt="2024-04-24T06:32:44.481" v="212" actId="26606"/>
          <ac:spMkLst>
            <pc:docMk/>
            <pc:sldMk cId="234945572" sldId="260"/>
            <ac:spMk id="47" creationId="{EBDFFBC1-15BD-428E-B8AF-ECF5D1B76DEB}"/>
          </ac:spMkLst>
        </pc:spChg>
        <pc:spChg chg="add del">
          <ac:chgData name="Aashif Ekbal" userId="340d6cf375acbd36" providerId="LiveId" clId="{A07603F3-389C-491A-B140-C06E11E29609}" dt="2024-04-24T06:32:44.481" v="212" actId="26606"/>
          <ac:spMkLst>
            <pc:docMk/>
            <pc:sldMk cId="234945572" sldId="260"/>
            <ac:spMk id="49" creationId="{EBFB3075-0323-4EB0-B1A5-776A0E709CEF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34945572" sldId="260"/>
            <ac:spMk id="54" creationId="{8651CFA9-6065-4243-AC48-858E359780B1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34945572" sldId="260"/>
            <ac:spMk id="56" creationId="{FBC8BBE5-981E-4B0B-9654-32B5668BFF31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34945572" sldId="260"/>
            <ac:spMk id="58" creationId="{094C9708-F6A4-4956-B261-A4A2C4DFEBF7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34945572" sldId="260"/>
            <ac:spMk id="60" creationId="{592DB257-3E16-4A3C-9E28-4682828127AD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34945572" sldId="260"/>
            <ac:spMk id="62" creationId="{487685E6-1160-459B-8C70-301404C06C23}"/>
          </ac:spMkLst>
        </pc:spChg>
        <pc:picChg chg="add mod ord">
          <ac:chgData name="Aashif Ekbal" userId="340d6cf375acbd36" providerId="LiveId" clId="{A07603F3-389C-491A-B140-C06E11E29609}" dt="2024-05-06T17:13:05.455" v="1398" actId="14861"/>
          <ac:picMkLst>
            <pc:docMk/>
            <pc:sldMk cId="234945572" sldId="260"/>
            <ac:picMk id="3" creationId="{8AA7A219-96FF-CA7C-5319-C1C4BF9F5D0D}"/>
          </ac:picMkLst>
        </pc:picChg>
        <pc:picChg chg="add mod ord">
          <ac:chgData name="Aashif Ekbal" userId="340d6cf375acbd36" providerId="LiveId" clId="{A07603F3-389C-491A-B140-C06E11E29609}" dt="2024-05-07T17:09:07.701" v="1731" actId="29295"/>
          <ac:picMkLst>
            <pc:docMk/>
            <pc:sldMk cId="234945572" sldId="260"/>
            <ac:picMk id="5" creationId="{7137365C-3B6D-DABB-F76B-18E55045F8DF}"/>
          </ac:picMkLst>
        </pc:picChg>
        <pc:picChg chg="add del">
          <ac:chgData name="Aashif Ekbal" userId="340d6cf375acbd36" providerId="LiveId" clId="{A07603F3-389C-491A-B140-C06E11E29609}" dt="2024-04-24T06:26:51.694" v="173" actId="26606"/>
          <ac:picMkLst>
            <pc:docMk/>
            <pc:sldMk cId="234945572" sldId="260"/>
            <ac:picMk id="12" creationId="{1CB7E8AE-A3AC-4BB7-A5C6-F00EC697B265}"/>
          </ac:picMkLst>
        </pc:picChg>
        <pc:picChg chg="add del">
          <ac:chgData name="Aashif Ekbal" userId="340d6cf375acbd36" providerId="LiveId" clId="{A07603F3-389C-491A-B140-C06E11E29609}" dt="2024-04-24T06:27:27.588" v="178" actId="26606"/>
          <ac:picMkLst>
            <pc:docMk/>
            <pc:sldMk cId="234945572" sldId="260"/>
            <ac:picMk id="23" creationId="{1CB7E8AE-A3AC-4BB7-A5C6-F00EC697B265}"/>
          </ac:picMkLst>
        </pc:picChg>
        <pc:picChg chg="add del">
          <ac:chgData name="Aashif Ekbal" userId="340d6cf375acbd36" providerId="LiveId" clId="{A07603F3-389C-491A-B140-C06E11E29609}" dt="2024-04-24T06:32:04.345" v="208" actId="26606"/>
          <ac:picMkLst>
            <pc:docMk/>
            <pc:sldMk cId="234945572" sldId="260"/>
            <ac:picMk id="34" creationId="{1CB7E8AE-A3AC-4BB7-A5C6-F00EC697B265}"/>
          </ac:picMkLst>
        </pc:picChg>
        <pc:cxnChg chg="add del mod">
          <ac:chgData name="Aashif Ekbal" userId="340d6cf375acbd36" providerId="LiveId" clId="{A07603F3-389C-491A-B140-C06E11E29609}" dt="2024-05-06T16:07:14.691" v="950" actId="21"/>
          <ac:cxnSpMkLst>
            <pc:docMk/>
            <pc:sldMk cId="234945572" sldId="260"/>
            <ac:cxnSpMk id="8" creationId="{DE46862C-1119-7314-5EE2-15017F4EDB18}"/>
          </ac:cxnSpMkLst>
        </pc:cxnChg>
      </pc:sldChg>
      <pc:sldChg chg="addSp delSp modSp new mod modTransition setBg delDesignElem">
        <pc:chgData name="Aashif Ekbal" userId="340d6cf375acbd36" providerId="LiveId" clId="{A07603F3-389C-491A-B140-C06E11E29609}" dt="2024-05-07T17:26:31.799" v="1818" actId="207"/>
        <pc:sldMkLst>
          <pc:docMk/>
          <pc:sldMk cId="3202018300" sldId="261"/>
        </pc:sldMkLst>
        <pc:spChg chg="add del">
          <ac:chgData name="Aashif Ekbal" userId="340d6cf375acbd36" providerId="LiveId" clId="{A07603F3-389C-491A-B140-C06E11E29609}" dt="2024-04-24T06:21:09.067" v="88" actId="26606"/>
          <ac:spMkLst>
            <pc:docMk/>
            <pc:sldMk cId="3202018300" sldId="261"/>
            <ac:spMk id="2" creationId="{7DB0750F-ADB4-CBDC-36F4-46CA6AEAA491}"/>
          </ac:spMkLst>
        </pc:spChg>
        <pc:spChg chg="del">
          <ac:chgData name="Aashif Ekbal" userId="340d6cf375acbd36" providerId="LiveId" clId="{A07603F3-389C-491A-B140-C06E11E29609}" dt="2024-04-24T06:20:58.644" v="81" actId="931"/>
          <ac:spMkLst>
            <pc:docMk/>
            <pc:sldMk cId="3202018300" sldId="261"/>
            <ac:spMk id="3" creationId="{1A5741BE-E893-C81C-07FC-F00C99594579}"/>
          </ac:spMkLst>
        </pc:spChg>
        <pc:spChg chg="add mod">
          <ac:chgData name="Aashif Ekbal" userId="340d6cf375acbd36" providerId="LiveId" clId="{A07603F3-389C-491A-B140-C06E11E29609}" dt="2024-05-07T17:26:31.799" v="1818" actId="207"/>
          <ac:spMkLst>
            <pc:docMk/>
            <pc:sldMk cId="3202018300" sldId="261"/>
            <ac:spMk id="3" creationId="{A7E42B4C-BD54-339D-5A62-2065738C4738}"/>
          </ac:spMkLst>
        </pc:spChg>
        <pc:spChg chg="add del">
          <ac:chgData name="Aashif Ekbal" userId="340d6cf375acbd36" providerId="LiveId" clId="{A07603F3-389C-491A-B140-C06E11E29609}" dt="2024-04-24T06:21:07.629" v="85" actId="26606"/>
          <ac:spMkLst>
            <pc:docMk/>
            <pc:sldMk cId="3202018300" sldId="261"/>
            <ac:spMk id="10" creationId="{0BABF38A-8A0D-492E-BD20-6CF4D46B50BD}"/>
          </ac:spMkLst>
        </pc:spChg>
        <pc:spChg chg="add del">
          <ac:chgData name="Aashif Ekbal" userId="340d6cf375acbd36" providerId="LiveId" clId="{A07603F3-389C-491A-B140-C06E11E29609}" dt="2024-04-24T06:21:07.629" v="85" actId="26606"/>
          <ac:spMkLst>
            <pc:docMk/>
            <pc:sldMk cId="3202018300" sldId="261"/>
            <ac:spMk id="14" creationId="{37FDDF72-DE39-4F99-A3C1-DD9D7815D7DB}"/>
          </ac:spMkLst>
        </pc:spChg>
        <pc:spChg chg="add del">
          <ac:chgData name="Aashif Ekbal" userId="340d6cf375acbd36" providerId="LiveId" clId="{A07603F3-389C-491A-B140-C06E11E29609}" dt="2024-04-24T06:21:07.629" v="85" actId="26606"/>
          <ac:spMkLst>
            <pc:docMk/>
            <pc:sldMk cId="3202018300" sldId="261"/>
            <ac:spMk id="16" creationId="{5E4ECE80-3AD1-450C-B62A-98788F193948}"/>
          </ac:spMkLst>
        </pc:spChg>
        <pc:spChg chg="add del">
          <ac:chgData name="Aashif Ekbal" userId="340d6cf375acbd36" providerId="LiveId" clId="{A07603F3-389C-491A-B140-C06E11E29609}" dt="2024-04-24T06:21:09.048" v="87" actId="26606"/>
          <ac:spMkLst>
            <pc:docMk/>
            <pc:sldMk cId="3202018300" sldId="261"/>
            <ac:spMk id="19" creationId="{0BABF38A-8A0D-492E-BD20-6CF4D46B50BD}"/>
          </ac:spMkLst>
        </pc:spChg>
        <pc:spChg chg="add del">
          <ac:chgData name="Aashif Ekbal" userId="340d6cf375acbd36" providerId="LiveId" clId="{A07603F3-389C-491A-B140-C06E11E29609}" dt="2024-04-24T06:21:09.048" v="87" actId="26606"/>
          <ac:spMkLst>
            <pc:docMk/>
            <pc:sldMk cId="3202018300" sldId="261"/>
            <ac:spMk id="22" creationId="{37FDDF72-DE39-4F99-A3C1-DD9D7815D7DB}"/>
          </ac:spMkLst>
        </pc:spChg>
        <pc:spChg chg="add del">
          <ac:chgData name="Aashif Ekbal" userId="340d6cf375acbd36" providerId="LiveId" clId="{A07603F3-389C-491A-B140-C06E11E29609}" dt="2024-04-24T06:21:09.048" v="87" actId="26606"/>
          <ac:spMkLst>
            <pc:docMk/>
            <pc:sldMk cId="3202018300" sldId="261"/>
            <ac:spMk id="23" creationId="{5E4ECE80-3AD1-450C-B62A-98788F193948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3202018300" sldId="261"/>
            <ac:spMk id="25" creationId="{0BABF38A-8A0D-492E-BD20-6CF4D46B50BD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3202018300" sldId="261"/>
            <ac:spMk id="27" creationId="{37FDDF72-DE39-4F99-A3C1-DD9D7815D7DB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3202018300" sldId="261"/>
            <ac:spMk id="28" creationId="{5E4ECE80-3AD1-450C-B62A-98788F193948}"/>
          </ac:spMkLst>
        </pc:spChg>
        <pc:picChg chg="add del mod">
          <ac:chgData name="Aashif Ekbal" userId="340d6cf375acbd36" providerId="LiveId" clId="{A07603F3-389C-491A-B140-C06E11E29609}" dt="2024-05-07T16:06:41.593" v="1639" actId="339"/>
          <ac:picMkLst>
            <pc:docMk/>
            <pc:sldMk cId="3202018300" sldId="261"/>
            <ac:picMk id="4" creationId="{A7E8063B-C185-F767-5683-E3E9BC257672}"/>
          </ac:picMkLst>
        </pc:picChg>
        <pc:picChg chg="add mod">
          <ac:chgData name="Aashif Ekbal" userId="340d6cf375acbd36" providerId="LiveId" clId="{A07603F3-389C-491A-B140-C06E11E29609}" dt="2024-05-07T17:09:42.823" v="1735" actId="29295"/>
          <ac:picMkLst>
            <pc:docMk/>
            <pc:sldMk cId="3202018300" sldId="261"/>
            <ac:picMk id="5" creationId="{48674067-3E1C-7E06-57B8-8F8E7B6D99C9}"/>
          </ac:picMkLst>
        </pc:picChg>
        <pc:picChg chg="add mod">
          <ac:chgData name="Aashif Ekbal" userId="340d6cf375acbd36" providerId="LiveId" clId="{A07603F3-389C-491A-B140-C06E11E29609}" dt="2024-04-24T07:05:03.003" v="578"/>
          <ac:picMkLst>
            <pc:docMk/>
            <pc:sldMk cId="3202018300" sldId="261"/>
            <ac:picMk id="6" creationId="{A7D220F6-5FB7-FA77-EC79-BA13AC57AAFD}"/>
          </ac:picMkLst>
        </pc:picChg>
        <pc:picChg chg="add del">
          <ac:chgData name="Aashif Ekbal" userId="340d6cf375acbd36" providerId="LiveId" clId="{A07603F3-389C-491A-B140-C06E11E29609}" dt="2024-04-24T06:21:07.629" v="85" actId="26606"/>
          <ac:picMkLst>
            <pc:docMk/>
            <pc:sldMk cId="3202018300" sldId="261"/>
            <ac:picMk id="12" creationId="{1CB7E8AE-A3AC-4BB7-A5C6-F00EC697B265}"/>
          </ac:picMkLst>
        </pc:picChg>
        <pc:picChg chg="add del">
          <ac:chgData name="Aashif Ekbal" userId="340d6cf375acbd36" providerId="LiveId" clId="{A07603F3-389C-491A-B140-C06E11E29609}" dt="2024-04-24T06:21:09.048" v="87" actId="26606"/>
          <ac:picMkLst>
            <pc:docMk/>
            <pc:sldMk cId="3202018300" sldId="261"/>
            <ac:picMk id="18" creationId="{E5D1D0CC-CCAC-438D-80EC-4CCECE936572}"/>
          </ac:picMkLst>
        </pc:picChg>
        <pc:picChg chg="add del">
          <ac:chgData name="Aashif Ekbal" userId="340d6cf375acbd36" providerId="LiveId" clId="{A07603F3-389C-491A-B140-C06E11E29609}" dt="2024-04-24T06:21:09.048" v="87" actId="26606"/>
          <ac:picMkLst>
            <pc:docMk/>
            <pc:sldMk cId="3202018300" sldId="261"/>
            <ac:picMk id="20" creationId="{0CBD1636-9054-40A5-A483-B554F6C5EA49}"/>
          </ac:picMkLst>
        </pc:picChg>
        <pc:picChg chg="add del">
          <ac:chgData name="Aashif Ekbal" userId="340d6cf375acbd36" providerId="LiveId" clId="{A07603F3-389C-491A-B140-C06E11E29609}" dt="2024-04-24T06:21:09.048" v="87" actId="26606"/>
          <ac:picMkLst>
            <pc:docMk/>
            <pc:sldMk cId="3202018300" sldId="261"/>
            <ac:picMk id="21" creationId="{1CB7E8AE-A3AC-4BB7-A5C6-F00EC697B265}"/>
          </ac:picMkLst>
        </pc:picChg>
        <pc:picChg chg="add del">
          <ac:chgData name="Aashif Ekbal" userId="340d6cf375acbd36" providerId="LiveId" clId="{A07603F3-389C-491A-B140-C06E11E29609}" dt="2024-05-06T15:48:00.580" v="833"/>
          <ac:picMkLst>
            <pc:docMk/>
            <pc:sldMk cId="3202018300" sldId="261"/>
            <ac:picMk id="26" creationId="{1CB7E8AE-A3AC-4BB7-A5C6-F00EC697B265}"/>
          </ac:picMkLst>
        </pc:picChg>
      </pc:sldChg>
      <pc:sldChg chg="addSp delSp modSp new del mod setBg delDesignElem">
        <pc:chgData name="Aashif Ekbal" userId="340d6cf375acbd36" providerId="LiveId" clId="{A07603F3-389C-491A-B140-C06E11E29609}" dt="2024-05-06T15:54:43.875" v="864" actId="2696"/>
        <pc:sldMkLst>
          <pc:docMk/>
          <pc:sldMk cId="1289221244" sldId="262"/>
        </pc:sldMkLst>
        <pc:spChg chg="del">
          <ac:chgData name="Aashif Ekbal" userId="340d6cf375acbd36" providerId="LiveId" clId="{A07603F3-389C-491A-B140-C06E11E29609}" dt="2024-04-24T06:21:29.947" v="93" actId="26606"/>
          <ac:spMkLst>
            <pc:docMk/>
            <pc:sldMk cId="1289221244" sldId="262"/>
            <ac:spMk id="2" creationId="{3B7CCA92-4995-9428-0080-46E241F7BFDF}"/>
          </ac:spMkLst>
        </pc:spChg>
        <pc:spChg chg="del">
          <ac:chgData name="Aashif Ekbal" userId="340d6cf375acbd36" providerId="LiveId" clId="{A07603F3-389C-491A-B140-C06E11E29609}" dt="2024-04-24T06:21:26.450" v="90" actId="931"/>
          <ac:spMkLst>
            <pc:docMk/>
            <pc:sldMk cId="1289221244" sldId="262"/>
            <ac:spMk id="3" creationId="{0C83C120-CF93-B441-3184-FBAD6AEB74EA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1289221244" sldId="262"/>
            <ac:spMk id="10" creationId="{0BABF38A-8A0D-492E-BD20-6CF4D46B50BD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1289221244" sldId="262"/>
            <ac:spMk id="14" creationId="{37FDDF72-DE39-4F99-A3C1-DD9D7815D7DB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1289221244" sldId="262"/>
            <ac:spMk id="16" creationId="{5E4ECE80-3AD1-450C-B62A-98788F193948}"/>
          </ac:spMkLst>
        </pc:spChg>
        <pc:picChg chg="add mod">
          <ac:chgData name="Aashif Ekbal" userId="340d6cf375acbd36" providerId="LiveId" clId="{A07603F3-389C-491A-B140-C06E11E29609}" dt="2024-04-24T06:21:29.947" v="93" actId="26606"/>
          <ac:picMkLst>
            <pc:docMk/>
            <pc:sldMk cId="1289221244" sldId="262"/>
            <ac:picMk id="5" creationId="{5E2A4062-4CBA-0D34-1F13-9FF1812AC318}"/>
          </ac:picMkLst>
        </pc:picChg>
        <pc:picChg chg="add del">
          <ac:chgData name="Aashif Ekbal" userId="340d6cf375acbd36" providerId="LiveId" clId="{A07603F3-389C-491A-B140-C06E11E29609}" dt="2024-05-06T15:48:00.580" v="833"/>
          <ac:picMkLst>
            <pc:docMk/>
            <pc:sldMk cId="1289221244" sldId="262"/>
            <ac:picMk id="12" creationId="{1CB7E8AE-A3AC-4BB7-A5C6-F00EC697B265}"/>
          </ac:picMkLst>
        </pc:picChg>
      </pc:sldChg>
      <pc:sldChg chg="addSp delSp modSp new del mod setBg delDesignElem">
        <pc:chgData name="Aashif Ekbal" userId="340d6cf375acbd36" providerId="LiveId" clId="{A07603F3-389C-491A-B140-C06E11E29609}" dt="2024-05-06T15:54:41.052" v="863" actId="2696"/>
        <pc:sldMkLst>
          <pc:docMk/>
          <pc:sldMk cId="20645714" sldId="263"/>
        </pc:sldMkLst>
        <pc:spChg chg="del">
          <ac:chgData name="Aashif Ekbal" userId="340d6cf375acbd36" providerId="LiveId" clId="{A07603F3-389C-491A-B140-C06E11E29609}" dt="2024-04-24T06:21:44.593" v="98" actId="26606"/>
          <ac:spMkLst>
            <pc:docMk/>
            <pc:sldMk cId="20645714" sldId="263"/>
            <ac:spMk id="2" creationId="{8EDE7EB2-EDF1-9C8E-8660-F38321055520}"/>
          </ac:spMkLst>
        </pc:spChg>
        <pc:spChg chg="del">
          <ac:chgData name="Aashif Ekbal" userId="340d6cf375acbd36" providerId="LiveId" clId="{A07603F3-389C-491A-B140-C06E11E29609}" dt="2024-04-24T06:21:42.347" v="95" actId="931"/>
          <ac:spMkLst>
            <pc:docMk/>
            <pc:sldMk cId="20645714" sldId="263"/>
            <ac:spMk id="3" creationId="{3B01B5F6-951F-8B95-4BF6-308E43176701}"/>
          </ac:spMkLst>
        </pc:spChg>
        <pc:spChg chg="add del">
          <ac:chgData name="Aashif Ekbal" userId="340d6cf375acbd36" providerId="LiveId" clId="{A07603F3-389C-491A-B140-C06E11E29609}" dt="2024-04-24T06:22:02.165" v="103" actId="26606"/>
          <ac:spMkLst>
            <pc:docMk/>
            <pc:sldMk cId="20645714" sldId="263"/>
            <ac:spMk id="10" creationId="{0BABF38A-8A0D-492E-BD20-6CF4D46B50BD}"/>
          </ac:spMkLst>
        </pc:spChg>
        <pc:spChg chg="add del">
          <ac:chgData name="Aashif Ekbal" userId="340d6cf375acbd36" providerId="LiveId" clId="{A07603F3-389C-491A-B140-C06E11E29609}" dt="2024-04-24T06:22:02.165" v="103" actId="26606"/>
          <ac:spMkLst>
            <pc:docMk/>
            <pc:sldMk cId="20645714" sldId="263"/>
            <ac:spMk id="14" creationId="{37FDDF72-DE39-4F99-A3C1-DD9D7815D7DB}"/>
          </ac:spMkLst>
        </pc:spChg>
        <pc:spChg chg="add del">
          <ac:chgData name="Aashif Ekbal" userId="340d6cf375acbd36" providerId="LiveId" clId="{A07603F3-389C-491A-B140-C06E11E29609}" dt="2024-04-24T06:22:02.165" v="103" actId="26606"/>
          <ac:spMkLst>
            <pc:docMk/>
            <pc:sldMk cId="20645714" sldId="263"/>
            <ac:spMk id="16" creationId="{5E4ECE80-3AD1-450C-B62A-98788F193948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0645714" sldId="263"/>
            <ac:spMk id="21" creationId="{0BABF38A-8A0D-492E-BD20-6CF4D46B50BD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0645714" sldId="263"/>
            <ac:spMk id="25" creationId="{37FDDF72-DE39-4F99-A3C1-DD9D7815D7DB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0645714" sldId="263"/>
            <ac:spMk id="27" creationId="{5E4ECE80-3AD1-450C-B62A-98788F193948}"/>
          </ac:spMkLst>
        </pc:spChg>
        <pc:picChg chg="add mod">
          <ac:chgData name="Aashif Ekbal" userId="340d6cf375acbd36" providerId="LiveId" clId="{A07603F3-389C-491A-B140-C06E11E29609}" dt="2024-04-24T06:21:44.593" v="98" actId="26606"/>
          <ac:picMkLst>
            <pc:docMk/>
            <pc:sldMk cId="20645714" sldId="263"/>
            <ac:picMk id="5" creationId="{06F996E7-3210-F1DA-C04E-E2788DC12D96}"/>
          </ac:picMkLst>
        </pc:picChg>
        <pc:picChg chg="add del mod">
          <ac:chgData name="Aashif Ekbal" userId="340d6cf375acbd36" providerId="LiveId" clId="{A07603F3-389C-491A-B140-C06E11E29609}" dt="2024-04-24T06:21:59.697" v="102" actId="478"/>
          <ac:picMkLst>
            <pc:docMk/>
            <pc:sldMk cId="20645714" sldId="263"/>
            <ac:picMk id="7" creationId="{F1223100-593D-0D11-75F8-30D3761154A1}"/>
          </ac:picMkLst>
        </pc:picChg>
        <pc:picChg chg="add del">
          <ac:chgData name="Aashif Ekbal" userId="340d6cf375acbd36" providerId="LiveId" clId="{A07603F3-389C-491A-B140-C06E11E29609}" dt="2024-04-24T06:22:02.165" v="103" actId="26606"/>
          <ac:picMkLst>
            <pc:docMk/>
            <pc:sldMk cId="20645714" sldId="263"/>
            <ac:picMk id="12" creationId="{1CB7E8AE-A3AC-4BB7-A5C6-F00EC697B265}"/>
          </ac:picMkLst>
        </pc:picChg>
        <pc:picChg chg="add del">
          <ac:chgData name="Aashif Ekbal" userId="340d6cf375acbd36" providerId="LiveId" clId="{A07603F3-389C-491A-B140-C06E11E29609}" dt="2024-05-06T15:48:00.580" v="833"/>
          <ac:picMkLst>
            <pc:docMk/>
            <pc:sldMk cId="20645714" sldId="263"/>
            <ac:picMk id="23" creationId="{1CB7E8AE-A3AC-4BB7-A5C6-F00EC697B265}"/>
          </ac:picMkLst>
        </pc:picChg>
      </pc:sldChg>
      <pc:sldChg chg="addSp delSp modSp new del mod setBg delDesignElem">
        <pc:chgData name="Aashif Ekbal" userId="340d6cf375acbd36" providerId="LiveId" clId="{A07603F3-389C-491A-B140-C06E11E29609}" dt="2024-05-06T15:54:38.001" v="862" actId="2696"/>
        <pc:sldMkLst>
          <pc:docMk/>
          <pc:sldMk cId="3333580832" sldId="264"/>
        </pc:sldMkLst>
        <pc:spChg chg="del">
          <ac:chgData name="Aashif Ekbal" userId="340d6cf375acbd36" providerId="LiveId" clId="{A07603F3-389C-491A-B140-C06E11E29609}" dt="2024-04-24T06:22:18.632" v="108" actId="26606"/>
          <ac:spMkLst>
            <pc:docMk/>
            <pc:sldMk cId="3333580832" sldId="264"/>
            <ac:spMk id="2" creationId="{CA9B2E03-91DF-2C3F-E70E-939EE7A5F5F7}"/>
          </ac:spMkLst>
        </pc:spChg>
        <pc:spChg chg="del">
          <ac:chgData name="Aashif Ekbal" userId="340d6cf375acbd36" providerId="LiveId" clId="{A07603F3-389C-491A-B140-C06E11E29609}" dt="2024-04-24T06:22:16.620" v="105" actId="931"/>
          <ac:spMkLst>
            <pc:docMk/>
            <pc:sldMk cId="3333580832" sldId="264"/>
            <ac:spMk id="3" creationId="{CAA9CEB4-5E5A-A41A-1823-E099ED97037F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3333580832" sldId="264"/>
            <ac:spMk id="10" creationId="{0BABF38A-8A0D-492E-BD20-6CF4D46B50BD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3333580832" sldId="264"/>
            <ac:spMk id="14" creationId="{37FDDF72-DE39-4F99-A3C1-DD9D7815D7DB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3333580832" sldId="264"/>
            <ac:spMk id="16" creationId="{5E4ECE80-3AD1-450C-B62A-98788F193948}"/>
          </ac:spMkLst>
        </pc:spChg>
        <pc:picChg chg="add mod">
          <ac:chgData name="Aashif Ekbal" userId="340d6cf375acbd36" providerId="LiveId" clId="{A07603F3-389C-491A-B140-C06E11E29609}" dt="2024-04-24T06:22:18.632" v="108" actId="26606"/>
          <ac:picMkLst>
            <pc:docMk/>
            <pc:sldMk cId="3333580832" sldId="264"/>
            <ac:picMk id="5" creationId="{F9C779BC-DB8B-A9A0-15E4-1F2F45DCD462}"/>
          </ac:picMkLst>
        </pc:picChg>
        <pc:picChg chg="add del">
          <ac:chgData name="Aashif Ekbal" userId="340d6cf375acbd36" providerId="LiveId" clId="{A07603F3-389C-491A-B140-C06E11E29609}" dt="2024-05-06T15:48:00.580" v="833"/>
          <ac:picMkLst>
            <pc:docMk/>
            <pc:sldMk cId="3333580832" sldId="264"/>
            <ac:picMk id="12" creationId="{1CB7E8AE-A3AC-4BB7-A5C6-F00EC697B265}"/>
          </ac:picMkLst>
        </pc:picChg>
      </pc:sldChg>
      <pc:sldChg chg="addSp delSp modSp new del mod setBg delDesignElem">
        <pc:chgData name="Aashif Ekbal" userId="340d6cf375acbd36" providerId="LiveId" clId="{A07603F3-389C-491A-B140-C06E11E29609}" dt="2024-05-06T15:54:35.061" v="861" actId="2696"/>
        <pc:sldMkLst>
          <pc:docMk/>
          <pc:sldMk cId="1664124853" sldId="265"/>
        </pc:sldMkLst>
        <pc:spChg chg="del">
          <ac:chgData name="Aashif Ekbal" userId="340d6cf375acbd36" providerId="LiveId" clId="{A07603F3-389C-491A-B140-C06E11E29609}" dt="2024-04-24T06:22:33.692" v="113" actId="26606"/>
          <ac:spMkLst>
            <pc:docMk/>
            <pc:sldMk cId="1664124853" sldId="265"/>
            <ac:spMk id="2" creationId="{02B524ED-D01A-E42C-292D-D5128411051B}"/>
          </ac:spMkLst>
        </pc:spChg>
        <pc:spChg chg="del">
          <ac:chgData name="Aashif Ekbal" userId="340d6cf375acbd36" providerId="LiveId" clId="{A07603F3-389C-491A-B140-C06E11E29609}" dt="2024-04-24T06:22:31.588" v="110" actId="931"/>
          <ac:spMkLst>
            <pc:docMk/>
            <pc:sldMk cId="1664124853" sldId="265"/>
            <ac:spMk id="3" creationId="{228AEECE-3D41-F9A6-9647-19F4E1B73D9E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1664124853" sldId="265"/>
            <ac:spMk id="10" creationId="{0BABF38A-8A0D-492E-BD20-6CF4D46B50BD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1664124853" sldId="265"/>
            <ac:spMk id="14" creationId="{37FDDF72-DE39-4F99-A3C1-DD9D7815D7DB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1664124853" sldId="265"/>
            <ac:spMk id="16" creationId="{5E4ECE80-3AD1-450C-B62A-98788F193948}"/>
          </ac:spMkLst>
        </pc:spChg>
        <pc:picChg chg="add mod">
          <ac:chgData name="Aashif Ekbal" userId="340d6cf375acbd36" providerId="LiveId" clId="{A07603F3-389C-491A-B140-C06E11E29609}" dt="2024-04-24T06:22:33.692" v="113" actId="26606"/>
          <ac:picMkLst>
            <pc:docMk/>
            <pc:sldMk cId="1664124853" sldId="265"/>
            <ac:picMk id="5" creationId="{95286EA4-9294-E18C-7C06-37793A2684FD}"/>
          </ac:picMkLst>
        </pc:picChg>
        <pc:picChg chg="add del">
          <ac:chgData name="Aashif Ekbal" userId="340d6cf375acbd36" providerId="LiveId" clId="{A07603F3-389C-491A-B140-C06E11E29609}" dt="2024-05-06T15:48:00.580" v="833"/>
          <ac:picMkLst>
            <pc:docMk/>
            <pc:sldMk cId="1664124853" sldId="265"/>
            <ac:picMk id="12" creationId="{1CB7E8AE-A3AC-4BB7-A5C6-F00EC697B265}"/>
          </ac:picMkLst>
        </pc:picChg>
      </pc:sldChg>
      <pc:sldChg chg="addSp delSp modSp new del mod setBg delDesignElem">
        <pc:chgData name="Aashif Ekbal" userId="340d6cf375acbd36" providerId="LiveId" clId="{A07603F3-389C-491A-B140-C06E11E29609}" dt="2024-05-06T15:54:32.158" v="860" actId="2696"/>
        <pc:sldMkLst>
          <pc:docMk/>
          <pc:sldMk cId="2552993129" sldId="266"/>
        </pc:sldMkLst>
        <pc:spChg chg="del">
          <ac:chgData name="Aashif Ekbal" userId="340d6cf375acbd36" providerId="LiveId" clId="{A07603F3-389C-491A-B140-C06E11E29609}" dt="2024-04-24T06:22:48.775" v="118" actId="26606"/>
          <ac:spMkLst>
            <pc:docMk/>
            <pc:sldMk cId="2552993129" sldId="266"/>
            <ac:spMk id="2" creationId="{749A786B-1C40-29F7-4E46-8E8C2229ACD0}"/>
          </ac:spMkLst>
        </pc:spChg>
        <pc:spChg chg="del">
          <ac:chgData name="Aashif Ekbal" userId="340d6cf375acbd36" providerId="LiveId" clId="{A07603F3-389C-491A-B140-C06E11E29609}" dt="2024-04-24T06:22:46.957" v="115" actId="931"/>
          <ac:spMkLst>
            <pc:docMk/>
            <pc:sldMk cId="2552993129" sldId="266"/>
            <ac:spMk id="3" creationId="{C9150373-5637-08E8-BEBE-9C8D6BFC78A8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552993129" sldId="266"/>
            <ac:spMk id="10" creationId="{0BABF38A-8A0D-492E-BD20-6CF4D46B50BD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552993129" sldId="266"/>
            <ac:spMk id="14" creationId="{37FDDF72-DE39-4F99-A3C1-DD9D7815D7DB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552993129" sldId="266"/>
            <ac:spMk id="16" creationId="{5E4ECE80-3AD1-450C-B62A-98788F193948}"/>
          </ac:spMkLst>
        </pc:spChg>
        <pc:picChg chg="add mod">
          <ac:chgData name="Aashif Ekbal" userId="340d6cf375acbd36" providerId="LiveId" clId="{A07603F3-389C-491A-B140-C06E11E29609}" dt="2024-04-24T06:22:48.775" v="118" actId="26606"/>
          <ac:picMkLst>
            <pc:docMk/>
            <pc:sldMk cId="2552993129" sldId="266"/>
            <ac:picMk id="5" creationId="{62CA60EC-4697-C80B-0A91-A99FDB441AB9}"/>
          </ac:picMkLst>
        </pc:picChg>
        <pc:picChg chg="add del">
          <ac:chgData name="Aashif Ekbal" userId="340d6cf375acbd36" providerId="LiveId" clId="{A07603F3-389C-491A-B140-C06E11E29609}" dt="2024-05-06T15:48:00.580" v="833"/>
          <ac:picMkLst>
            <pc:docMk/>
            <pc:sldMk cId="2552993129" sldId="266"/>
            <ac:picMk id="12" creationId="{1CB7E8AE-A3AC-4BB7-A5C6-F00EC697B265}"/>
          </ac:picMkLst>
        </pc:picChg>
      </pc:sldChg>
      <pc:sldChg chg="addSp delSp modSp new del mod setBg delDesignElem">
        <pc:chgData name="Aashif Ekbal" userId="340d6cf375acbd36" providerId="LiveId" clId="{A07603F3-389C-491A-B140-C06E11E29609}" dt="2024-05-06T15:54:29.167" v="859" actId="2696"/>
        <pc:sldMkLst>
          <pc:docMk/>
          <pc:sldMk cId="916461151" sldId="267"/>
        </pc:sldMkLst>
        <pc:spChg chg="del">
          <ac:chgData name="Aashif Ekbal" userId="340d6cf375acbd36" providerId="LiveId" clId="{A07603F3-389C-491A-B140-C06E11E29609}" dt="2024-04-24T06:23:01.512" v="123" actId="26606"/>
          <ac:spMkLst>
            <pc:docMk/>
            <pc:sldMk cId="916461151" sldId="267"/>
            <ac:spMk id="2" creationId="{C2EC98AC-CC9E-550F-EA9B-B414F41FCD6D}"/>
          </ac:spMkLst>
        </pc:spChg>
        <pc:spChg chg="del">
          <ac:chgData name="Aashif Ekbal" userId="340d6cf375acbd36" providerId="LiveId" clId="{A07603F3-389C-491A-B140-C06E11E29609}" dt="2024-04-24T06:22:59.885" v="120" actId="931"/>
          <ac:spMkLst>
            <pc:docMk/>
            <pc:sldMk cId="916461151" sldId="267"/>
            <ac:spMk id="3" creationId="{9776AF21-F4B8-D534-D6AD-34B82DA28DEE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916461151" sldId="267"/>
            <ac:spMk id="10" creationId="{0BABF38A-8A0D-492E-BD20-6CF4D46B50BD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916461151" sldId="267"/>
            <ac:spMk id="14" creationId="{37FDDF72-DE39-4F99-A3C1-DD9D7815D7DB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916461151" sldId="267"/>
            <ac:spMk id="16" creationId="{5E4ECE80-3AD1-450C-B62A-98788F193948}"/>
          </ac:spMkLst>
        </pc:spChg>
        <pc:picChg chg="add mod">
          <ac:chgData name="Aashif Ekbal" userId="340d6cf375acbd36" providerId="LiveId" clId="{A07603F3-389C-491A-B140-C06E11E29609}" dt="2024-04-24T06:23:01.512" v="123" actId="26606"/>
          <ac:picMkLst>
            <pc:docMk/>
            <pc:sldMk cId="916461151" sldId="267"/>
            <ac:picMk id="5" creationId="{5C8497E3-FED4-0607-1E89-8DA71EBE6A03}"/>
          </ac:picMkLst>
        </pc:picChg>
        <pc:picChg chg="add del">
          <ac:chgData name="Aashif Ekbal" userId="340d6cf375acbd36" providerId="LiveId" clId="{A07603F3-389C-491A-B140-C06E11E29609}" dt="2024-05-06T15:48:00.580" v="833"/>
          <ac:picMkLst>
            <pc:docMk/>
            <pc:sldMk cId="916461151" sldId="267"/>
            <ac:picMk id="12" creationId="{1CB7E8AE-A3AC-4BB7-A5C6-F00EC697B265}"/>
          </ac:picMkLst>
        </pc:picChg>
      </pc:sldChg>
      <pc:sldChg chg="addSp delSp modSp new del mod setBg delDesignElem">
        <pc:chgData name="Aashif Ekbal" userId="340d6cf375acbd36" providerId="LiveId" clId="{A07603F3-389C-491A-B140-C06E11E29609}" dt="2024-05-06T15:54:25.579" v="858" actId="2696"/>
        <pc:sldMkLst>
          <pc:docMk/>
          <pc:sldMk cId="2123814346" sldId="268"/>
        </pc:sldMkLst>
        <pc:spChg chg="del">
          <ac:chgData name="Aashif Ekbal" userId="340d6cf375acbd36" providerId="LiveId" clId="{A07603F3-389C-491A-B140-C06E11E29609}" dt="2024-04-24T06:23:18.117" v="128" actId="26606"/>
          <ac:spMkLst>
            <pc:docMk/>
            <pc:sldMk cId="2123814346" sldId="268"/>
            <ac:spMk id="2" creationId="{A1693868-760D-BB2B-4DE5-1357E03B0F4A}"/>
          </ac:spMkLst>
        </pc:spChg>
        <pc:spChg chg="del">
          <ac:chgData name="Aashif Ekbal" userId="340d6cf375acbd36" providerId="LiveId" clId="{A07603F3-389C-491A-B140-C06E11E29609}" dt="2024-04-24T06:23:16.499" v="125" actId="931"/>
          <ac:spMkLst>
            <pc:docMk/>
            <pc:sldMk cId="2123814346" sldId="268"/>
            <ac:spMk id="3" creationId="{D2214F0D-10A0-46BB-DA4D-E1033782DE62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123814346" sldId="268"/>
            <ac:spMk id="10" creationId="{0BABF38A-8A0D-492E-BD20-6CF4D46B50BD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123814346" sldId="268"/>
            <ac:spMk id="14" creationId="{37FDDF72-DE39-4F99-A3C1-DD9D7815D7DB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123814346" sldId="268"/>
            <ac:spMk id="16" creationId="{5E4ECE80-3AD1-450C-B62A-98788F193948}"/>
          </ac:spMkLst>
        </pc:spChg>
        <pc:picChg chg="add mod">
          <ac:chgData name="Aashif Ekbal" userId="340d6cf375acbd36" providerId="LiveId" clId="{A07603F3-389C-491A-B140-C06E11E29609}" dt="2024-04-24T06:23:18.117" v="128" actId="26606"/>
          <ac:picMkLst>
            <pc:docMk/>
            <pc:sldMk cId="2123814346" sldId="268"/>
            <ac:picMk id="5" creationId="{750982D5-8692-7EBD-3139-4CC19323CF79}"/>
          </ac:picMkLst>
        </pc:picChg>
        <pc:picChg chg="add del">
          <ac:chgData name="Aashif Ekbal" userId="340d6cf375acbd36" providerId="LiveId" clId="{A07603F3-389C-491A-B140-C06E11E29609}" dt="2024-05-06T15:48:00.580" v="833"/>
          <ac:picMkLst>
            <pc:docMk/>
            <pc:sldMk cId="2123814346" sldId="268"/>
            <ac:picMk id="12" creationId="{1CB7E8AE-A3AC-4BB7-A5C6-F00EC697B265}"/>
          </ac:picMkLst>
        </pc:picChg>
      </pc:sldChg>
      <pc:sldChg chg="addSp delSp modSp new del mod setBg delDesignElem">
        <pc:chgData name="Aashif Ekbal" userId="340d6cf375acbd36" providerId="LiveId" clId="{A07603F3-389C-491A-B140-C06E11E29609}" dt="2024-05-06T15:54:21.916" v="857" actId="2696"/>
        <pc:sldMkLst>
          <pc:docMk/>
          <pc:sldMk cId="416712547" sldId="269"/>
        </pc:sldMkLst>
        <pc:spChg chg="del">
          <ac:chgData name="Aashif Ekbal" userId="340d6cf375acbd36" providerId="LiveId" clId="{A07603F3-389C-491A-B140-C06E11E29609}" dt="2024-04-24T06:23:30.271" v="133" actId="26606"/>
          <ac:spMkLst>
            <pc:docMk/>
            <pc:sldMk cId="416712547" sldId="269"/>
            <ac:spMk id="2" creationId="{A367DCB2-9842-84F4-C470-6A927CCB0FCA}"/>
          </ac:spMkLst>
        </pc:spChg>
        <pc:spChg chg="del">
          <ac:chgData name="Aashif Ekbal" userId="340d6cf375acbd36" providerId="LiveId" clId="{A07603F3-389C-491A-B140-C06E11E29609}" dt="2024-04-24T06:23:28.219" v="130" actId="931"/>
          <ac:spMkLst>
            <pc:docMk/>
            <pc:sldMk cId="416712547" sldId="269"/>
            <ac:spMk id="3" creationId="{300DC37B-6899-BF9E-4941-7DD3373DD0AF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416712547" sldId="269"/>
            <ac:spMk id="10" creationId="{0BABF38A-8A0D-492E-BD20-6CF4D46B50BD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416712547" sldId="269"/>
            <ac:spMk id="14" creationId="{37FDDF72-DE39-4F99-A3C1-DD9D7815D7DB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416712547" sldId="269"/>
            <ac:spMk id="16" creationId="{5E4ECE80-3AD1-450C-B62A-98788F193948}"/>
          </ac:spMkLst>
        </pc:spChg>
        <pc:picChg chg="add mod">
          <ac:chgData name="Aashif Ekbal" userId="340d6cf375acbd36" providerId="LiveId" clId="{A07603F3-389C-491A-B140-C06E11E29609}" dt="2024-04-24T06:23:30.271" v="133" actId="26606"/>
          <ac:picMkLst>
            <pc:docMk/>
            <pc:sldMk cId="416712547" sldId="269"/>
            <ac:picMk id="5" creationId="{CBE1B92F-14E5-C7D8-C80B-D2B030C99C4A}"/>
          </ac:picMkLst>
        </pc:picChg>
        <pc:picChg chg="add del">
          <ac:chgData name="Aashif Ekbal" userId="340d6cf375acbd36" providerId="LiveId" clId="{A07603F3-389C-491A-B140-C06E11E29609}" dt="2024-05-06T15:48:00.580" v="833"/>
          <ac:picMkLst>
            <pc:docMk/>
            <pc:sldMk cId="416712547" sldId="269"/>
            <ac:picMk id="12" creationId="{1CB7E8AE-A3AC-4BB7-A5C6-F00EC697B265}"/>
          </ac:picMkLst>
        </pc:picChg>
      </pc:sldChg>
      <pc:sldChg chg="addSp delSp modSp new del mod setBg delDesignElem">
        <pc:chgData name="Aashif Ekbal" userId="340d6cf375acbd36" providerId="LiveId" clId="{A07603F3-389C-491A-B140-C06E11E29609}" dt="2024-05-06T15:54:18.761" v="856" actId="2696"/>
        <pc:sldMkLst>
          <pc:docMk/>
          <pc:sldMk cId="1742524461" sldId="270"/>
        </pc:sldMkLst>
        <pc:spChg chg="del">
          <ac:chgData name="Aashif Ekbal" userId="340d6cf375acbd36" providerId="LiveId" clId="{A07603F3-389C-491A-B140-C06E11E29609}" dt="2024-04-24T06:23:51.423" v="138" actId="26606"/>
          <ac:spMkLst>
            <pc:docMk/>
            <pc:sldMk cId="1742524461" sldId="270"/>
            <ac:spMk id="2" creationId="{0294DE52-3F04-781B-5359-EE418E810EFE}"/>
          </ac:spMkLst>
        </pc:spChg>
        <pc:spChg chg="del">
          <ac:chgData name="Aashif Ekbal" userId="340d6cf375acbd36" providerId="LiveId" clId="{A07603F3-389C-491A-B140-C06E11E29609}" dt="2024-04-24T06:23:42.500" v="135" actId="931"/>
          <ac:spMkLst>
            <pc:docMk/>
            <pc:sldMk cId="1742524461" sldId="270"/>
            <ac:spMk id="3" creationId="{63B95751-EBC1-2CC3-AFF4-D19FC4B387D3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1742524461" sldId="270"/>
            <ac:spMk id="10" creationId="{0BABF38A-8A0D-492E-BD20-6CF4D46B50BD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1742524461" sldId="270"/>
            <ac:spMk id="14" creationId="{37FDDF72-DE39-4F99-A3C1-DD9D7815D7DB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1742524461" sldId="270"/>
            <ac:spMk id="16" creationId="{5E4ECE80-3AD1-450C-B62A-98788F193948}"/>
          </ac:spMkLst>
        </pc:spChg>
        <pc:picChg chg="add mod">
          <ac:chgData name="Aashif Ekbal" userId="340d6cf375acbd36" providerId="LiveId" clId="{A07603F3-389C-491A-B140-C06E11E29609}" dt="2024-04-24T06:23:51.423" v="138" actId="26606"/>
          <ac:picMkLst>
            <pc:docMk/>
            <pc:sldMk cId="1742524461" sldId="270"/>
            <ac:picMk id="5" creationId="{4732CE9D-8F15-9127-BD5D-68FED600FB6E}"/>
          </ac:picMkLst>
        </pc:picChg>
        <pc:picChg chg="add del">
          <ac:chgData name="Aashif Ekbal" userId="340d6cf375acbd36" providerId="LiveId" clId="{A07603F3-389C-491A-B140-C06E11E29609}" dt="2024-05-06T15:48:00.580" v="833"/>
          <ac:picMkLst>
            <pc:docMk/>
            <pc:sldMk cId="1742524461" sldId="270"/>
            <ac:picMk id="12" creationId="{1CB7E8AE-A3AC-4BB7-A5C6-F00EC697B265}"/>
          </ac:picMkLst>
        </pc:picChg>
      </pc:sldChg>
      <pc:sldChg chg="addSp delSp modSp new del mod setBg delDesignElem">
        <pc:chgData name="Aashif Ekbal" userId="340d6cf375acbd36" providerId="LiveId" clId="{A07603F3-389C-491A-B140-C06E11E29609}" dt="2024-05-06T15:54:15.462" v="855" actId="2696"/>
        <pc:sldMkLst>
          <pc:docMk/>
          <pc:sldMk cId="2444692305" sldId="271"/>
        </pc:sldMkLst>
        <pc:spChg chg="del">
          <ac:chgData name="Aashif Ekbal" userId="340d6cf375acbd36" providerId="LiveId" clId="{A07603F3-389C-491A-B140-C06E11E29609}" dt="2024-04-24T06:24:04.158" v="141" actId="26606"/>
          <ac:spMkLst>
            <pc:docMk/>
            <pc:sldMk cId="2444692305" sldId="271"/>
            <ac:spMk id="2" creationId="{B1C5F16D-1DE8-DC40-2ACC-C0E74F96C562}"/>
          </ac:spMkLst>
        </pc:spChg>
        <pc:spChg chg="del">
          <ac:chgData name="Aashif Ekbal" userId="340d6cf375acbd36" providerId="LiveId" clId="{A07603F3-389C-491A-B140-C06E11E29609}" dt="2024-04-24T06:24:02.565" v="140" actId="931"/>
          <ac:spMkLst>
            <pc:docMk/>
            <pc:sldMk cId="2444692305" sldId="271"/>
            <ac:spMk id="3" creationId="{F7FB80D8-A68B-4F11-4A74-FAC43301A2DE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444692305" sldId="271"/>
            <ac:spMk id="10" creationId="{0BABF38A-8A0D-492E-BD20-6CF4D46B50BD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444692305" sldId="271"/>
            <ac:spMk id="14" creationId="{37FDDF72-DE39-4F99-A3C1-DD9D7815D7DB}"/>
          </ac:spMkLst>
        </pc:spChg>
        <pc:spChg chg="add del">
          <ac:chgData name="Aashif Ekbal" userId="340d6cf375acbd36" providerId="LiveId" clId="{A07603F3-389C-491A-B140-C06E11E29609}" dt="2024-05-06T15:48:00.580" v="833"/>
          <ac:spMkLst>
            <pc:docMk/>
            <pc:sldMk cId="2444692305" sldId="271"/>
            <ac:spMk id="16" creationId="{5E4ECE80-3AD1-450C-B62A-98788F193948}"/>
          </ac:spMkLst>
        </pc:spChg>
        <pc:picChg chg="add mod">
          <ac:chgData name="Aashif Ekbal" userId="340d6cf375acbd36" providerId="LiveId" clId="{A07603F3-389C-491A-B140-C06E11E29609}" dt="2024-04-24T06:24:04.231" v="143" actId="962"/>
          <ac:picMkLst>
            <pc:docMk/>
            <pc:sldMk cId="2444692305" sldId="271"/>
            <ac:picMk id="5" creationId="{4F50A259-E024-19E8-703D-1D5BC20ABFFC}"/>
          </ac:picMkLst>
        </pc:picChg>
        <pc:picChg chg="add del">
          <ac:chgData name="Aashif Ekbal" userId="340d6cf375acbd36" providerId="LiveId" clId="{A07603F3-389C-491A-B140-C06E11E29609}" dt="2024-05-06T15:48:00.580" v="833"/>
          <ac:picMkLst>
            <pc:docMk/>
            <pc:sldMk cId="2444692305" sldId="271"/>
            <ac:picMk id="12" creationId="{1CB7E8AE-A3AC-4BB7-A5C6-F00EC697B265}"/>
          </ac:picMkLst>
        </pc:picChg>
      </pc:sldChg>
      <pc:sldChg chg="modSp add del mod">
        <pc:chgData name="Aashif Ekbal" userId="340d6cf375acbd36" providerId="LiveId" clId="{A07603F3-389C-491A-B140-C06E11E29609}" dt="2024-04-24T06:43:42.902" v="381" actId="2696"/>
        <pc:sldMkLst>
          <pc:docMk/>
          <pc:sldMk cId="2729487827" sldId="272"/>
        </pc:sldMkLst>
        <pc:spChg chg="mod">
          <ac:chgData name="Aashif Ekbal" userId="340d6cf375acbd36" providerId="LiveId" clId="{A07603F3-389C-491A-B140-C06E11E29609}" dt="2024-04-24T06:42:30.532" v="371" actId="20577"/>
          <ac:spMkLst>
            <pc:docMk/>
            <pc:sldMk cId="2729487827" sldId="272"/>
            <ac:spMk id="7" creationId="{D4E74802-3EE2-F7D6-602C-5615C2373948}"/>
          </ac:spMkLst>
        </pc:spChg>
      </pc:sldChg>
      <pc:sldChg chg="add del">
        <pc:chgData name="Aashif Ekbal" userId="340d6cf375acbd36" providerId="LiveId" clId="{A07603F3-389C-491A-B140-C06E11E29609}" dt="2024-04-24T06:45:17.327" v="388" actId="2696"/>
        <pc:sldMkLst>
          <pc:docMk/>
          <pc:sldMk cId="1938445477" sldId="273"/>
        </pc:sldMkLst>
      </pc:sldChg>
      <pc:sldChg chg="add del">
        <pc:chgData name="Aashif Ekbal" userId="340d6cf375acbd36" providerId="LiveId" clId="{A07603F3-389C-491A-B140-C06E11E29609}" dt="2024-04-24T06:45:20.027" v="389" actId="2696"/>
        <pc:sldMkLst>
          <pc:docMk/>
          <pc:sldMk cId="39333823" sldId="274"/>
        </pc:sldMkLst>
      </pc:sldChg>
      <pc:sldChg chg="addSp delSp modSp add mod modTransition delDesignElem">
        <pc:chgData name="Aashif Ekbal" userId="340d6cf375acbd36" providerId="LiveId" clId="{A07603F3-389C-491A-B140-C06E11E29609}" dt="2024-05-07T17:27:34.498" v="1826" actId="207"/>
        <pc:sldMkLst>
          <pc:docMk/>
          <pc:sldMk cId="1763277422" sldId="275"/>
        </pc:sldMkLst>
        <pc:spChg chg="mod">
          <ac:chgData name="Aashif Ekbal" userId="340d6cf375acbd36" providerId="LiveId" clId="{A07603F3-389C-491A-B140-C06E11E29609}" dt="2024-05-06T16:06:55.576" v="946" actId="14100"/>
          <ac:spMkLst>
            <pc:docMk/>
            <pc:sldMk cId="1763277422" sldId="275"/>
            <ac:spMk id="2" creationId="{13BB38F9-786E-4427-40C5-6CE63AAA6ECA}"/>
          </ac:spMkLst>
        </pc:spChg>
        <pc:spChg chg="add mod">
          <ac:chgData name="Aashif Ekbal" userId="340d6cf375acbd36" providerId="LiveId" clId="{A07603F3-389C-491A-B140-C06E11E29609}" dt="2024-05-07T17:27:34.498" v="1826" actId="207"/>
          <ac:spMkLst>
            <pc:docMk/>
            <pc:sldMk cId="1763277422" sldId="275"/>
            <ac:spMk id="3" creationId="{0A200F38-4303-D5C3-92C6-CA0162FF6060}"/>
          </ac:spMkLst>
        </pc:spChg>
        <pc:spChg chg="mod">
          <ac:chgData name="Aashif Ekbal" userId="340d6cf375acbd36" providerId="LiveId" clId="{A07603F3-389C-491A-B140-C06E11E29609}" dt="2024-05-06T17:12:52.452" v="1397" actId="14861"/>
          <ac:spMkLst>
            <pc:docMk/>
            <pc:sldMk cId="1763277422" sldId="275"/>
            <ac:spMk id="7" creationId="{D4E74802-3EE2-F7D6-602C-5615C2373948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763277422" sldId="275"/>
            <ac:spMk id="54" creationId="{8651CFA9-6065-4243-AC48-858E359780B1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763277422" sldId="275"/>
            <ac:spMk id="56" creationId="{FBC8BBE5-981E-4B0B-9654-32B5668BFF31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763277422" sldId="275"/>
            <ac:spMk id="58" creationId="{094C9708-F6A4-4956-B261-A4A2C4DFEBF7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763277422" sldId="275"/>
            <ac:spMk id="60" creationId="{592DB257-3E16-4A3C-9E28-4682828127AD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763277422" sldId="275"/>
            <ac:spMk id="62" creationId="{487685E6-1160-459B-8C70-301404C06C23}"/>
          </ac:spMkLst>
        </pc:spChg>
        <pc:picChg chg="del">
          <ac:chgData name="Aashif Ekbal" userId="340d6cf375acbd36" providerId="LiveId" clId="{A07603F3-389C-491A-B140-C06E11E29609}" dt="2024-04-24T06:45:43.493" v="393" actId="21"/>
          <ac:picMkLst>
            <pc:docMk/>
            <pc:sldMk cId="1763277422" sldId="275"/>
            <ac:picMk id="3" creationId="{8AA7A219-96FF-CA7C-5319-C1C4BF9F5D0D}"/>
          </ac:picMkLst>
        </pc:picChg>
        <pc:picChg chg="add mod">
          <ac:chgData name="Aashif Ekbal" userId="340d6cf375acbd36" providerId="LiveId" clId="{A07603F3-389C-491A-B140-C06E11E29609}" dt="2024-05-06T17:12:44.891" v="1396" actId="14861"/>
          <ac:picMkLst>
            <pc:docMk/>
            <pc:sldMk cId="1763277422" sldId="275"/>
            <ac:picMk id="4" creationId="{B550126A-8792-5254-6092-6311823D1B55}"/>
          </ac:picMkLst>
        </pc:picChg>
        <pc:picChg chg="mod">
          <ac:chgData name="Aashif Ekbal" userId="340d6cf375acbd36" providerId="LiveId" clId="{A07603F3-389C-491A-B140-C06E11E29609}" dt="2024-05-07T17:09:15.703" v="1732" actId="29295"/>
          <ac:picMkLst>
            <pc:docMk/>
            <pc:sldMk cId="1763277422" sldId="275"/>
            <ac:picMk id="5" creationId="{7137365C-3B6D-DABB-F76B-18E55045F8DF}"/>
          </ac:picMkLst>
        </pc:picChg>
        <pc:cxnChg chg="del">
          <ac:chgData name="Aashif Ekbal" userId="340d6cf375acbd36" providerId="LiveId" clId="{A07603F3-389C-491A-B140-C06E11E29609}" dt="2024-05-06T16:06:59.481" v="947" actId="21"/>
          <ac:cxnSpMkLst>
            <pc:docMk/>
            <pc:sldMk cId="1763277422" sldId="275"/>
            <ac:cxnSpMk id="8" creationId="{DE46862C-1119-7314-5EE2-15017F4EDB18}"/>
          </ac:cxnSpMkLst>
        </pc:cxnChg>
      </pc:sldChg>
      <pc:sldChg chg="delSp add del delDesignElem">
        <pc:chgData name="Aashif Ekbal" userId="340d6cf375acbd36" providerId="LiveId" clId="{A07603F3-389C-491A-B140-C06E11E29609}" dt="2024-05-06T15:54:47.031" v="865" actId="2696"/>
        <pc:sldMkLst>
          <pc:docMk/>
          <pc:sldMk cId="619905858" sldId="276"/>
        </pc:sldMkLst>
        <pc:spChg chg="del">
          <ac:chgData name="Aashif Ekbal" userId="340d6cf375acbd36" providerId="LiveId" clId="{A07603F3-389C-491A-B140-C06E11E29609}" dt="2024-05-06T15:48:00.580" v="833"/>
          <ac:spMkLst>
            <pc:docMk/>
            <pc:sldMk cId="619905858" sldId="276"/>
            <ac:spMk id="25" creationId="{0BABF38A-8A0D-492E-BD20-6CF4D46B50BD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619905858" sldId="276"/>
            <ac:spMk id="27" creationId="{37FDDF72-DE39-4F99-A3C1-DD9D7815D7DB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619905858" sldId="276"/>
            <ac:spMk id="28" creationId="{5E4ECE80-3AD1-450C-B62A-98788F193948}"/>
          </ac:spMkLst>
        </pc:spChg>
        <pc:picChg chg="del">
          <ac:chgData name="Aashif Ekbal" userId="340d6cf375acbd36" providerId="LiveId" clId="{A07603F3-389C-491A-B140-C06E11E29609}" dt="2024-05-06T15:48:00.580" v="833"/>
          <ac:picMkLst>
            <pc:docMk/>
            <pc:sldMk cId="619905858" sldId="276"/>
            <ac:picMk id="26" creationId="{1CB7E8AE-A3AC-4BB7-A5C6-F00EC697B265}"/>
          </ac:picMkLst>
        </pc:picChg>
      </pc:sldChg>
      <pc:sldChg chg="addSp delSp modSp add mod modTransition delDesignElem">
        <pc:chgData name="Aashif Ekbal" userId="340d6cf375acbd36" providerId="LiveId" clId="{A07603F3-389C-491A-B140-C06E11E29609}" dt="2024-05-07T17:27:10.654" v="1823" actId="207"/>
        <pc:sldMkLst>
          <pc:docMk/>
          <pc:sldMk cId="1071762518" sldId="277"/>
        </pc:sldMkLst>
        <pc:spChg chg="mod">
          <ac:chgData name="Aashif Ekbal" userId="340d6cf375acbd36" providerId="LiveId" clId="{A07603F3-389C-491A-B140-C06E11E29609}" dt="2024-05-06T16:05:29.761" v="940" actId="14100"/>
          <ac:spMkLst>
            <pc:docMk/>
            <pc:sldMk cId="1071762518" sldId="277"/>
            <ac:spMk id="2" creationId="{13BB38F9-786E-4427-40C5-6CE63AAA6ECA}"/>
          </ac:spMkLst>
        </pc:spChg>
        <pc:spChg chg="add mod">
          <ac:chgData name="Aashif Ekbal" userId="340d6cf375acbd36" providerId="LiveId" clId="{A07603F3-389C-491A-B140-C06E11E29609}" dt="2024-05-07T17:27:10.654" v="1823" actId="207"/>
          <ac:spMkLst>
            <pc:docMk/>
            <pc:sldMk cId="1071762518" sldId="277"/>
            <ac:spMk id="3" creationId="{A7B3C86F-C88F-6572-25A6-53996679071D}"/>
          </ac:spMkLst>
        </pc:spChg>
        <pc:spChg chg="del mod">
          <ac:chgData name="Aashif Ekbal" userId="340d6cf375acbd36" providerId="LiveId" clId="{A07603F3-389C-491A-B140-C06E11E29609}" dt="2024-04-24T06:50:44.899" v="429"/>
          <ac:spMkLst>
            <pc:docMk/>
            <pc:sldMk cId="1071762518" sldId="277"/>
            <ac:spMk id="7" creationId="{D4E74802-3EE2-F7D6-602C-5615C2373948}"/>
          </ac:spMkLst>
        </pc:spChg>
        <pc:spChg chg="add mod">
          <ac:chgData name="Aashif Ekbal" userId="340d6cf375acbd36" providerId="LiveId" clId="{A07603F3-389C-491A-B140-C06E11E29609}" dt="2024-05-06T17:12:35.107" v="1395" actId="14861"/>
          <ac:spMkLst>
            <pc:docMk/>
            <pc:sldMk cId="1071762518" sldId="277"/>
            <ac:spMk id="10" creationId="{2640156C-74A8-6417-551C-59462E8B15A9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071762518" sldId="277"/>
            <ac:spMk id="54" creationId="{8651CFA9-6065-4243-AC48-858E359780B1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071762518" sldId="277"/>
            <ac:spMk id="56" creationId="{FBC8BBE5-981E-4B0B-9654-32B5668BFF31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071762518" sldId="277"/>
            <ac:spMk id="58" creationId="{094C9708-F6A4-4956-B261-A4A2C4DFEBF7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071762518" sldId="277"/>
            <ac:spMk id="60" creationId="{592DB257-3E16-4A3C-9E28-4682828127AD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071762518" sldId="277"/>
            <ac:spMk id="62" creationId="{487685E6-1160-459B-8C70-301404C06C23}"/>
          </ac:spMkLst>
        </pc:spChg>
        <pc:picChg chg="del">
          <ac:chgData name="Aashif Ekbal" userId="340d6cf375acbd36" providerId="LiveId" clId="{A07603F3-389C-491A-B140-C06E11E29609}" dt="2024-04-24T06:48:38.165" v="412" actId="478"/>
          <ac:picMkLst>
            <pc:docMk/>
            <pc:sldMk cId="1071762518" sldId="277"/>
            <ac:picMk id="3" creationId="{8AA7A219-96FF-CA7C-5319-C1C4BF9F5D0D}"/>
          </ac:picMkLst>
        </pc:picChg>
        <pc:picChg chg="add mod">
          <ac:chgData name="Aashif Ekbal" userId="340d6cf375acbd36" providerId="LiveId" clId="{A07603F3-389C-491A-B140-C06E11E29609}" dt="2024-05-06T17:12:29.411" v="1394" actId="14861"/>
          <ac:picMkLst>
            <pc:docMk/>
            <pc:sldMk cId="1071762518" sldId="277"/>
            <ac:picMk id="4" creationId="{FAF9316E-A2A1-D03E-A4E5-A5B4DF6D32F7}"/>
          </ac:picMkLst>
        </pc:picChg>
        <pc:picChg chg="mod">
          <ac:chgData name="Aashif Ekbal" userId="340d6cf375acbd36" providerId="LiveId" clId="{A07603F3-389C-491A-B140-C06E11E29609}" dt="2024-05-07T17:09:23.179" v="1733" actId="29295"/>
          <ac:picMkLst>
            <pc:docMk/>
            <pc:sldMk cId="1071762518" sldId="277"/>
            <ac:picMk id="5" creationId="{7137365C-3B6D-DABB-F76B-18E55045F8DF}"/>
          </ac:picMkLst>
        </pc:picChg>
        <pc:cxnChg chg="del">
          <ac:chgData name="Aashif Ekbal" userId="340d6cf375acbd36" providerId="LiveId" clId="{A07603F3-389C-491A-B140-C06E11E29609}" dt="2024-05-06T16:06:13.948" v="944" actId="21"/>
          <ac:cxnSpMkLst>
            <pc:docMk/>
            <pc:sldMk cId="1071762518" sldId="277"/>
            <ac:cxnSpMk id="8" creationId="{DE46862C-1119-7314-5EE2-15017F4EDB18}"/>
          </ac:cxnSpMkLst>
        </pc:cxnChg>
      </pc:sldChg>
      <pc:sldChg chg="addSp delSp modSp add mod modTransition delDesignElem">
        <pc:chgData name="Aashif Ekbal" userId="340d6cf375acbd36" providerId="LiveId" clId="{A07603F3-389C-491A-B140-C06E11E29609}" dt="2024-05-07T17:26:54.121" v="1821" actId="207"/>
        <pc:sldMkLst>
          <pc:docMk/>
          <pc:sldMk cId="2927324101" sldId="278"/>
        </pc:sldMkLst>
        <pc:spChg chg="mod">
          <ac:chgData name="Aashif Ekbal" userId="340d6cf375acbd36" providerId="LiveId" clId="{A07603F3-389C-491A-B140-C06E11E29609}" dt="2024-05-06T16:06:05.707" v="943" actId="14100"/>
          <ac:spMkLst>
            <pc:docMk/>
            <pc:sldMk cId="2927324101" sldId="278"/>
            <ac:spMk id="2" creationId="{13BB38F9-786E-4427-40C5-6CE63AAA6ECA}"/>
          </ac:spMkLst>
        </pc:spChg>
        <pc:spChg chg="mod">
          <ac:chgData name="Aashif Ekbal" userId="340d6cf375acbd36" providerId="LiveId" clId="{A07603F3-389C-491A-B140-C06E11E29609}" dt="2024-05-06T17:12:15.337" v="1393" actId="14861"/>
          <ac:spMkLst>
            <pc:docMk/>
            <pc:sldMk cId="2927324101" sldId="278"/>
            <ac:spMk id="7" creationId="{D4E74802-3EE2-F7D6-602C-5615C2373948}"/>
          </ac:spMkLst>
        </pc:spChg>
        <pc:spChg chg="add mod">
          <ac:chgData name="Aashif Ekbal" userId="340d6cf375acbd36" providerId="LiveId" clId="{A07603F3-389C-491A-B140-C06E11E29609}" dt="2024-05-07T17:26:54.121" v="1821" actId="207"/>
          <ac:spMkLst>
            <pc:docMk/>
            <pc:sldMk cId="2927324101" sldId="278"/>
            <ac:spMk id="9" creationId="{5DC52D9D-B3B4-B1B6-5235-5922F3295037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927324101" sldId="278"/>
            <ac:spMk id="54" creationId="{8651CFA9-6065-4243-AC48-858E359780B1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927324101" sldId="278"/>
            <ac:spMk id="56" creationId="{FBC8BBE5-981E-4B0B-9654-32B5668BFF31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927324101" sldId="278"/>
            <ac:spMk id="58" creationId="{094C9708-F6A4-4956-B261-A4A2C4DFEBF7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927324101" sldId="278"/>
            <ac:spMk id="60" creationId="{592DB257-3E16-4A3C-9E28-4682828127AD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927324101" sldId="278"/>
            <ac:spMk id="62" creationId="{487685E6-1160-459B-8C70-301404C06C23}"/>
          </ac:spMkLst>
        </pc:spChg>
        <pc:picChg chg="del">
          <ac:chgData name="Aashif Ekbal" userId="340d6cf375acbd36" providerId="LiveId" clId="{A07603F3-389C-491A-B140-C06E11E29609}" dt="2024-04-24T06:54:19.811" v="488" actId="478"/>
          <ac:picMkLst>
            <pc:docMk/>
            <pc:sldMk cId="2927324101" sldId="278"/>
            <ac:picMk id="3" creationId="{8AA7A219-96FF-CA7C-5319-C1C4BF9F5D0D}"/>
          </ac:picMkLst>
        </pc:picChg>
        <pc:picChg chg="add mod">
          <ac:chgData name="Aashif Ekbal" userId="340d6cf375acbd36" providerId="LiveId" clId="{A07603F3-389C-491A-B140-C06E11E29609}" dt="2024-05-06T17:12:07.610" v="1392" actId="14861"/>
          <ac:picMkLst>
            <pc:docMk/>
            <pc:sldMk cId="2927324101" sldId="278"/>
            <ac:picMk id="4" creationId="{24CF8299-E7BD-A056-5D29-384727C7B786}"/>
          </ac:picMkLst>
        </pc:picChg>
        <pc:picChg chg="mod">
          <ac:chgData name="Aashif Ekbal" userId="340d6cf375acbd36" providerId="LiveId" clId="{A07603F3-389C-491A-B140-C06E11E29609}" dt="2024-05-07T17:09:31.512" v="1734" actId="29295"/>
          <ac:picMkLst>
            <pc:docMk/>
            <pc:sldMk cId="2927324101" sldId="278"/>
            <ac:picMk id="5" creationId="{7137365C-3B6D-DABB-F76B-18E55045F8DF}"/>
          </ac:picMkLst>
        </pc:picChg>
        <pc:cxnChg chg="del mod">
          <ac:chgData name="Aashif Ekbal" userId="340d6cf375acbd36" providerId="LiveId" clId="{A07603F3-389C-491A-B140-C06E11E29609}" dt="2024-05-06T16:05:59.466" v="942" actId="21"/>
          <ac:cxnSpMkLst>
            <pc:docMk/>
            <pc:sldMk cId="2927324101" sldId="278"/>
            <ac:cxnSpMk id="8" creationId="{DE46862C-1119-7314-5EE2-15017F4EDB18}"/>
          </ac:cxnSpMkLst>
        </pc:cxnChg>
      </pc:sldChg>
      <pc:sldChg chg="addSp delSp modSp add mod modTransition delDesignElem">
        <pc:chgData name="Aashif Ekbal" userId="340d6cf375acbd36" providerId="LiveId" clId="{A07603F3-389C-491A-B140-C06E11E29609}" dt="2024-05-07T17:26:01.432" v="1816" actId="207"/>
        <pc:sldMkLst>
          <pc:docMk/>
          <pc:sldMk cId="2385812211" sldId="279"/>
        </pc:sldMkLst>
        <pc:spChg chg="mod">
          <ac:chgData name="Aashif Ekbal" userId="340d6cf375acbd36" providerId="LiveId" clId="{A07603F3-389C-491A-B140-C06E11E29609}" dt="2024-05-07T17:26:01.432" v="1816" actId="207"/>
          <ac:spMkLst>
            <pc:docMk/>
            <pc:sldMk cId="2385812211" sldId="279"/>
            <ac:spMk id="3" creationId="{A7E42B4C-BD54-339D-5A62-2065738C4738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385812211" sldId="279"/>
            <ac:spMk id="25" creationId="{0BABF38A-8A0D-492E-BD20-6CF4D46B50BD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385812211" sldId="279"/>
            <ac:spMk id="27" creationId="{37FDDF72-DE39-4F99-A3C1-DD9D7815D7DB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385812211" sldId="279"/>
            <ac:spMk id="28" creationId="{5E4ECE80-3AD1-450C-B62A-98788F193948}"/>
          </ac:spMkLst>
        </pc:spChg>
        <pc:picChg chg="add mod">
          <ac:chgData name="Aashif Ekbal" userId="340d6cf375acbd36" providerId="LiveId" clId="{A07603F3-389C-491A-B140-C06E11E29609}" dt="2024-04-24T07:05:23.042" v="586"/>
          <ac:picMkLst>
            <pc:docMk/>
            <pc:sldMk cId="2385812211" sldId="279"/>
            <ac:picMk id="2" creationId="{398793D9-89FA-D8FA-2BDD-77DAE1A2DD41}"/>
          </ac:picMkLst>
        </pc:picChg>
        <pc:picChg chg="del">
          <ac:chgData name="Aashif Ekbal" userId="340d6cf375acbd36" providerId="LiveId" clId="{A07603F3-389C-491A-B140-C06E11E29609}" dt="2024-04-24T07:05:12.651" v="580" actId="478"/>
          <ac:picMkLst>
            <pc:docMk/>
            <pc:sldMk cId="2385812211" sldId="279"/>
            <ac:picMk id="4" creationId="{A7E8063B-C185-F767-5683-E3E9BC257672}"/>
          </ac:picMkLst>
        </pc:picChg>
        <pc:picChg chg="mod">
          <ac:chgData name="Aashif Ekbal" userId="340d6cf375acbd36" providerId="LiveId" clId="{A07603F3-389C-491A-B140-C06E11E29609}" dt="2024-05-07T17:09:49.695" v="1736" actId="29295"/>
          <ac:picMkLst>
            <pc:docMk/>
            <pc:sldMk cId="2385812211" sldId="279"/>
            <ac:picMk id="5" creationId="{48674067-3E1C-7E06-57B8-8F8E7B6D99C9}"/>
          </ac:picMkLst>
        </pc:picChg>
        <pc:picChg chg="add mod">
          <ac:chgData name="Aashif Ekbal" userId="340d6cf375acbd36" providerId="LiveId" clId="{A07603F3-389C-491A-B140-C06E11E29609}" dt="2024-05-07T16:05:56.616" v="1636" actId="339"/>
          <ac:picMkLst>
            <pc:docMk/>
            <pc:sldMk cId="2385812211" sldId="279"/>
            <ac:picMk id="6" creationId="{FD015BFA-AE7B-8813-37B9-9E48BE674AB9}"/>
          </ac:picMkLst>
        </pc:picChg>
        <pc:picChg chg="del">
          <ac:chgData name="Aashif Ekbal" userId="340d6cf375acbd36" providerId="LiveId" clId="{A07603F3-389C-491A-B140-C06E11E29609}" dt="2024-05-06T15:48:00.580" v="833"/>
          <ac:picMkLst>
            <pc:docMk/>
            <pc:sldMk cId="2385812211" sldId="279"/>
            <ac:picMk id="26" creationId="{1CB7E8AE-A3AC-4BB7-A5C6-F00EC697B265}"/>
          </ac:picMkLst>
        </pc:picChg>
      </pc:sldChg>
      <pc:sldChg chg="addSp delSp modSp add mod modTransition delDesignElem">
        <pc:chgData name="Aashif Ekbal" userId="340d6cf375acbd36" providerId="LiveId" clId="{A07603F3-389C-491A-B140-C06E11E29609}" dt="2024-05-07T17:25:40.175" v="1813" actId="207"/>
        <pc:sldMkLst>
          <pc:docMk/>
          <pc:sldMk cId="1090272408" sldId="280"/>
        </pc:sldMkLst>
        <pc:spChg chg="mod">
          <ac:chgData name="Aashif Ekbal" userId="340d6cf375acbd36" providerId="LiveId" clId="{A07603F3-389C-491A-B140-C06E11E29609}" dt="2024-05-07T17:25:40.175" v="1813" actId="207"/>
          <ac:spMkLst>
            <pc:docMk/>
            <pc:sldMk cId="1090272408" sldId="280"/>
            <ac:spMk id="3" creationId="{A7E42B4C-BD54-339D-5A62-2065738C4738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090272408" sldId="280"/>
            <ac:spMk id="25" creationId="{0BABF38A-8A0D-492E-BD20-6CF4D46B50BD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090272408" sldId="280"/>
            <ac:spMk id="27" creationId="{37FDDF72-DE39-4F99-A3C1-DD9D7815D7DB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1090272408" sldId="280"/>
            <ac:spMk id="28" creationId="{5E4ECE80-3AD1-450C-B62A-98788F193948}"/>
          </ac:spMkLst>
        </pc:spChg>
        <pc:picChg chg="add mod">
          <ac:chgData name="Aashif Ekbal" userId="340d6cf375acbd36" providerId="LiveId" clId="{A07603F3-389C-491A-B140-C06E11E29609}" dt="2024-05-07T16:07:14.334" v="1640" actId="339"/>
          <ac:picMkLst>
            <pc:docMk/>
            <pc:sldMk cId="1090272408" sldId="280"/>
            <ac:picMk id="2" creationId="{1EDE9C3F-4379-5023-3AA3-D9F2577913BB}"/>
          </ac:picMkLst>
        </pc:picChg>
        <pc:picChg chg="mod">
          <ac:chgData name="Aashif Ekbal" userId="340d6cf375acbd36" providerId="LiveId" clId="{A07603F3-389C-491A-B140-C06E11E29609}" dt="2024-05-07T17:09:58.340" v="1737" actId="29295"/>
          <ac:picMkLst>
            <pc:docMk/>
            <pc:sldMk cId="1090272408" sldId="280"/>
            <ac:picMk id="5" creationId="{48674067-3E1C-7E06-57B8-8F8E7B6D99C9}"/>
          </ac:picMkLst>
        </pc:picChg>
        <pc:picChg chg="del">
          <ac:chgData name="Aashif Ekbal" userId="340d6cf375acbd36" providerId="LiveId" clId="{A07603F3-389C-491A-B140-C06E11E29609}" dt="2024-04-24T07:08:03.420" v="620" actId="478"/>
          <ac:picMkLst>
            <pc:docMk/>
            <pc:sldMk cId="1090272408" sldId="280"/>
            <ac:picMk id="6" creationId="{FD015BFA-AE7B-8813-37B9-9E48BE674AB9}"/>
          </ac:picMkLst>
        </pc:picChg>
        <pc:picChg chg="del">
          <ac:chgData name="Aashif Ekbal" userId="340d6cf375acbd36" providerId="LiveId" clId="{A07603F3-389C-491A-B140-C06E11E29609}" dt="2024-05-06T15:48:00.580" v="833"/>
          <ac:picMkLst>
            <pc:docMk/>
            <pc:sldMk cId="1090272408" sldId="280"/>
            <ac:picMk id="26" creationId="{1CB7E8AE-A3AC-4BB7-A5C6-F00EC697B265}"/>
          </ac:picMkLst>
        </pc:picChg>
      </pc:sldChg>
      <pc:sldChg chg="addSp delSp modSp add mod modTransition delDesignElem">
        <pc:chgData name="Aashif Ekbal" userId="340d6cf375acbd36" providerId="LiveId" clId="{A07603F3-389C-491A-B140-C06E11E29609}" dt="2024-05-07T17:25:23.062" v="1809" actId="207"/>
        <pc:sldMkLst>
          <pc:docMk/>
          <pc:sldMk cId="3530925657" sldId="281"/>
        </pc:sldMkLst>
        <pc:spChg chg="mod">
          <ac:chgData name="Aashif Ekbal" userId="340d6cf375acbd36" providerId="LiveId" clId="{A07603F3-389C-491A-B140-C06E11E29609}" dt="2024-05-07T17:25:23.062" v="1809" actId="207"/>
          <ac:spMkLst>
            <pc:docMk/>
            <pc:sldMk cId="3530925657" sldId="281"/>
            <ac:spMk id="3" creationId="{A7E42B4C-BD54-339D-5A62-2065738C4738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3530925657" sldId="281"/>
            <ac:spMk id="25" creationId="{0BABF38A-8A0D-492E-BD20-6CF4D46B50BD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3530925657" sldId="281"/>
            <ac:spMk id="27" creationId="{37FDDF72-DE39-4F99-A3C1-DD9D7815D7DB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3530925657" sldId="281"/>
            <ac:spMk id="28" creationId="{5E4ECE80-3AD1-450C-B62A-98788F193948}"/>
          </ac:spMkLst>
        </pc:spChg>
        <pc:picChg chg="del mod">
          <ac:chgData name="Aashif Ekbal" userId="340d6cf375acbd36" providerId="LiveId" clId="{A07603F3-389C-491A-B140-C06E11E29609}" dt="2024-04-24T07:10:50.105" v="651" actId="478"/>
          <ac:picMkLst>
            <pc:docMk/>
            <pc:sldMk cId="3530925657" sldId="281"/>
            <ac:picMk id="2" creationId="{1EDE9C3F-4379-5023-3AA3-D9F2577913BB}"/>
          </ac:picMkLst>
        </pc:picChg>
        <pc:picChg chg="add mod">
          <ac:chgData name="Aashif Ekbal" userId="340d6cf375acbd36" providerId="LiveId" clId="{A07603F3-389C-491A-B140-C06E11E29609}" dt="2024-05-07T16:07:38.584" v="1642" actId="339"/>
          <ac:picMkLst>
            <pc:docMk/>
            <pc:sldMk cId="3530925657" sldId="281"/>
            <ac:picMk id="4" creationId="{48434603-FDAC-6BEF-9501-B920C0C83BA1}"/>
          </ac:picMkLst>
        </pc:picChg>
        <pc:picChg chg="mod">
          <ac:chgData name="Aashif Ekbal" userId="340d6cf375acbd36" providerId="LiveId" clId="{A07603F3-389C-491A-B140-C06E11E29609}" dt="2024-05-07T17:10:09.659" v="1738" actId="29295"/>
          <ac:picMkLst>
            <pc:docMk/>
            <pc:sldMk cId="3530925657" sldId="281"/>
            <ac:picMk id="5" creationId="{48674067-3E1C-7E06-57B8-8F8E7B6D99C9}"/>
          </ac:picMkLst>
        </pc:picChg>
        <pc:picChg chg="del">
          <ac:chgData name="Aashif Ekbal" userId="340d6cf375acbd36" providerId="LiveId" clId="{A07603F3-389C-491A-B140-C06E11E29609}" dt="2024-05-06T15:48:00.580" v="833"/>
          <ac:picMkLst>
            <pc:docMk/>
            <pc:sldMk cId="3530925657" sldId="281"/>
            <ac:picMk id="26" creationId="{1CB7E8AE-A3AC-4BB7-A5C6-F00EC697B265}"/>
          </ac:picMkLst>
        </pc:picChg>
      </pc:sldChg>
      <pc:sldChg chg="addSp delSp modSp add mod modTransition delDesignElem">
        <pc:chgData name="Aashif Ekbal" userId="340d6cf375acbd36" providerId="LiveId" clId="{A07603F3-389C-491A-B140-C06E11E29609}" dt="2024-05-07T17:25:03.896" v="1805" actId="207"/>
        <pc:sldMkLst>
          <pc:docMk/>
          <pc:sldMk cId="2489965145" sldId="282"/>
        </pc:sldMkLst>
        <pc:spChg chg="mod">
          <ac:chgData name="Aashif Ekbal" userId="340d6cf375acbd36" providerId="LiveId" clId="{A07603F3-389C-491A-B140-C06E11E29609}" dt="2024-05-07T17:25:03.896" v="1805" actId="207"/>
          <ac:spMkLst>
            <pc:docMk/>
            <pc:sldMk cId="2489965145" sldId="282"/>
            <ac:spMk id="3" creationId="{A7E42B4C-BD54-339D-5A62-2065738C4738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489965145" sldId="282"/>
            <ac:spMk id="25" creationId="{0BABF38A-8A0D-492E-BD20-6CF4D46B50BD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489965145" sldId="282"/>
            <ac:spMk id="27" creationId="{37FDDF72-DE39-4F99-A3C1-DD9D7815D7DB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489965145" sldId="282"/>
            <ac:spMk id="28" creationId="{5E4ECE80-3AD1-450C-B62A-98788F193948}"/>
          </ac:spMkLst>
        </pc:spChg>
        <pc:picChg chg="add mod">
          <ac:chgData name="Aashif Ekbal" userId="340d6cf375acbd36" providerId="LiveId" clId="{A07603F3-389C-491A-B140-C06E11E29609}" dt="2024-05-07T16:07:52.777" v="1644" actId="339"/>
          <ac:picMkLst>
            <pc:docMk/>
            <pc:sldMk cId="2489965145" sldId="282"/>
            <ac:picMk id="2" creationId="{0FCE5452-A7E8-3AE0-84F1-F2D9C03CB91B}"/>
          </ac:picMkLst>
        </pc:picChg>
        <pc:picChg chg="del">
          <ac:chgData name="Aashif Ekbal" userId="340d6cf375acbd36" providerId="LiveId" clId="{A07603F3-389C-491A-B140-C06E11E29609}" dt="2024-05-06T15:35:49.777" v="722" actId="21"/>
          <ac:picMkLst>
            <pc:docMk/>
            <pc:sldMk cId="2489965145" sldId="282"/>
            <ac:picMk id="4" creationId="{48434603-FDAC-6BEF-9501-B920C0C83BA1}"/>
          </ac:picMkLst>
        </pc:picChg>
        <pc:picChg chg="mod">
          <ac:chgData name="Aashif Ekbal" userId="340d6cf375acbd36" providerId="LiveId" clId="{A07603F3-389C-491A-B140-C06E11E29609}" dt="2024-05-06T16:01:13.762" v="905" actId="1440"/>
          <ac:picMkLst>
            <pc:docMk/>
            <pc:sldMk cId="2489965145" sldId="282"/>
            <ac:picMk id="5" creationId="{48674067-3E1C-7E06-57B8-8F8E7B6D99C9}"/>
          </ac:picMkLst>
        </pc:picChg>
        <pc:picChg chg="del">
          <ac:chgData name="Aashif Ekbal" userId="340d6cf375acbd36" providerId="LiveId" clId="{A07603F3-389C-491A-B140-C06E11E29609}" dt="2024-05-06T15:48:00.580" v="833"/>
          <ac:picMkLst>
            <pc:docMk/>
            <pc:sldMk cId="2489965145" sldId="282"/>
            <ac:picMk id="26" creationId="{1CB7E8AE-A3AC-4BB7-A5C6-F00EC697B265}"/>
          </ac:picMkLst>
        </pc:picChg>
      </pc:sldChg>
      <pc:sldChg chg="addSp delSp modSp add mod modTransition delDesignElem">
        <pc:chgData name="Aashif Ekbal" userId="340d6cf375acbd36" providerId="LiveId" clId="{A07603F3-389C-491A-B140-C06E11E29609}" dt="2024-05-07T17:24:49.056" v="1802" actId="207"/>
        <pc:sldMkLst>
          <pc:docMk/>
          <pc:sldMk cId="2550566289" sldId="283"/>
        </pc:sldMkLst>
        <pc:spChg chg="mod">
          <ac:chgData name="Aashif Ekbal" userId="340d6cf375acbd36" providerId="LiveId" clId="{A07603F3-389C-491A-B140-C06E11E29609}" dt="2024-05-07T17:24:49.056" v="1802" actId="207"/>
          <ac:spMkLst>
            <pc:docMk/>
            <pc:sldMk cId="2550566289" sldId="283"/>
            <ac:spMk id="3" creationId="{A7E42B4C-BD54-339D-5A62-2065738C4738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550566289" sldId="283"/>
            <ac:spMk id="25" creationId="{0BABF38A-8A0D-492E-BD20-6CF4D46B50BD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550566289" sldId="283"/>
            <ac:spMk id="27" creationId="{37FDDF72-DE39-4F99-A3C1-DD9D7815D7DB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550566289" sldId="283"/>
            <ac:spMk id="28" creationId="{5E4ECE80-3AD1-450C-B62A-98788F193948}"/>
          </ac:spMkLst>
        </pc:spChg>
        <pc:picChg chg="del">
          <ac:chgData name="Aashif Ekbal" userId="340d6cf375acbd36" providerId="LiveId" clId="{A07603F3-389C-491A-B140-C06E11E29609}" dt="2024-05-06T15:40:07.175" v="748" actId="21"/>
          <ac:picMkLst>
            <pc:docMk/>
            <pc:sldMk cId="2550566289" sldId="283"/>
            <ac:picMk id="2" creationId="{0FCE5452-A7E8-3AE0-84F1-F2D9C03CB91B}"/>
          </ac:picMkLst>
        </pc:picChg>
        <pc:picChg chg="add del mod">
          <ac:chgData name="Aashif Ekbal" userId="340d6cf375acbd36" providerId="LiveId" clId="{A07603F3-389C-491A-B140-C06E11E29609}" dt="2024-05-06T15:40:03.704" v="747" actId="21"/>
          <ac:picMkLst>
            <pc:docMk/>
            <pc:sldMk cId="2550566289" sldId="283"/>
            <ac:picMk id="4" creationId="{B1902B20-B44F-B456-D9CD-0487D181B8D6}"/>
          </ac:picMkLst>
        </pc:picChg>
        <pc:picChg chg="mod">
          <ac:chgData name="Aashif Ekbal" userId="340d6cf375acbd36" providerId="LiveId" clId="{A07603F3-389C-491A-B140-C06E11E29609}" dt="2024-05-07T17:10:46.553" v="1739" actId="29295"/>
          <ac:picMkLst>
            <pc:docMk/>
            <pc:sldMk cId="2550566289" sldId="283"/>
            <ac:picMk id="5" creationId="{48674067-3E1C-7E06-57B8-8F8E7B6D99C9}"/>
          </ac:picMkLst>
        </pc:picChg>
        <pc:picChg chg="add mod">
          <ac:chgData name="Aashif Ekbal" userId="340d6cf375acbd36" providerId="LiveId" clId="{A07603F3-389C-491A-B140-C06E11E29609}" dt="2024-05-07T16:08:18.994" v="1646" actId="339"/>
          <ac:picMkLst>
            <pc:docMk/>
            <pc:sldMk cId="2550566289" sldId="283"/>
            <ac:picMk id="6" creationId="{49125A49-ED38-0EDE-8E95-148F80CC890E}"/>
          </ac:picMkLst>
        </pc:picChg>
        <pc:picChg chg="del">
          <ac:chgData name="Aashif Ekbal" userId="340d6cf375acbd36" providerId="LiveId" clId="{A07603F3-389C-491A-B140-C06E11E29609}" dt="2024-05-06T15:48:00.580" v="833"/>
          <ac:picMkLst>
            <pc:docMk/>
            <pc:sldMk cId="2550566289" sldId="283"/>
            <ac:picMk id="26" creationId="{1CB7E8AE-A3AC-4BB7-A5C6-F00EC697B265}"/>
          </ac:picMkLst>
        </pc:picChg>
      </pc:sldChg>
      <pc:sldChg chg="addSp delSp modSp add mod modTransition delDesignElem">
        <pc:chgData name="Aashif Ekbal" userId="340d6cf375acbd36" providerId="LiveId" clId="{A07603F3-389C-491A-B140-C06E11E29609}" dt="2024-05-07T17:24:35.137" v="1799" actId="207"/>
        <pc:sldMkLst>
          <pc:docMk/>
          <pc:sldMk cId="3254860389" sldId="284"/>
        </pc:sldMkLst>
        <pc:spChg chg="mod">
          <ac:chgData name="Aashif Ekbal" userId="340d6cf375acbd36" providerId="LiveId" clId="{A07603F3-389C-491A-B140-C06E11E29609}" dt="2024-05-07T17:24:35.137" v="1799" actId="207"/>
          <ac:spMkLst>
            <pc:docMk/>
            <pc:sldMk cId="3254860389" sldId="284"/>
            <ac:spMk id="3" creationId="{A7E42B4C-BD54-339D-5A62-2065738C4738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3254860389" sldId="284"/>
            <ac:spMk id="25" creationId="{0BABF38A-8A0D-492E-BD20-6CF4D46B50BD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3254860389" sldId="284"/>
            <ac:spMk id="27" creationId="{37FDDF72-DE39-4F99-A3C1-DD9D7815D7DB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3254860389" sldId="284"/>
            <ac:spMk id="28" creationId="{5E4ECE80-3AD1-450C-B62A-98788F193948}"/>
          </ac:spMkLst>
        </pc:spChg>
        <pc:picChg chg="add mod">
          <ac:chgData name="Aashif Ekbal" userId="340d6cf375acbd36" providerId="LiveId" clId="{A07603F3-389C-491A-B140-C06E11E29609}" dt="2024-05-07T16:08:34.462" v="1648" actId="339"/>
          <ac:picMkLst>
            <pc:docMk/>
            <pc:sldMk cId="3254860389" sldId="284"/>
            <ac:picMk id="2" creationId="{63ED6F60-AD8B-2703-A72A-D463C228AC94}"/>
          </ac:picMkLst>
        </pc:picChg>
        <pc:picChg chg="mod">
          <ac:chgData name="Aashif Ekbal" userId="340d6cf375acbd36" providerId="LiveId" clId="{A07603F3-389C-491A-B140-C06E11E29609}" dt="2024-05-07T17:10:56.891" v="1740" actId="29295"/>
          <ac:picMkLst>
            <pc:docMk/>
            <pc:sldMk cId="3254860389" sldId="284"/>
            <ac:picMk id="5" creationId="{48674067-3E1C-7E06-57B8-8F8E7B6D99C9}"/>
          </ac:picMkLst>
        </pc:picChg>
        <pc:picChg chg="del">
          <ac:chgData name="Aashif Ekbal" userId="340d6cf375acbd36" providerId="LiveId" clId="{A07603F3-389C-491A-B140-C06E11E29609}" dt="2024-05-06T15:42:21.944" v="764" actId="21"/>
          <ac:picMkLst>
            <pc:docMk/>
            <pc:sldMk cId="3254860389" sldId="284"/>
            <ac:picMk id="6" creationId="{49125A49-ED38-0EDE-8E95-148F80CC890E}"/>
          </ac:picMkLst>
        </pc:picChg>
        <pc:picChg chg="del">
          <ac:chgData name="Aashif Ekbal" userId="340d6cf375acbd36" providerId="LiveId" clId="{A07603F3-389C-491A-B140-C06E11E29609}" dt="2024-05-06T15:48:00.580" v="833"/>
          <ac:picMkLst>
            <pc:docMk/>
            <pc:sldMk cId="3254860389" sldId="284"/>
            <ac:picMk id="26" creationId="{1CB7E8AE-A3AC-4BB7-A5C6-F00EC697B265}"/>
          </ac:picMkLst>
        </pc:picChg>
      </pc:sldChg>
      <pc:sldChg chg="addSp delSp modSp add mod modTransition delDesignElem">
        <pc:chgData name="Aashif Ekbal" userId="340d6cf375acbd36" providerId="LiveId" clId="{A07603F3-389C-491A-B140-C06E11E29609}" dt="2024-05-07T17:24:22.217" v="1796" actId="207"/>
        <pc:sldMkLst>
          <pc:docMk/>
          <pc:sldMk cId="2961696264" sldId="285"/>
        </pc:sldMkLst>
        <pc:spChg chg="mod">
          <ac:chgData name="Aashif Ekbal" userId="340d6cf375acbd36" providerId="LiveId" clId="{A07603F3-389C-491A-B140-C06E11E29609}" dt="2024-05-07T17:24:22.217" v="1796" actId="207"/>
          <ac:spMkLst>
            <pc:docMk/>
            <pc:sldMk cId="2961696264" sldId="285"/>
            <ac:spMk id="3" creationId="{A7E42B4C-BD54-339D-5A62-2065738C4738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961696264" sldId="285"/>
            <ac:spMk id="25" creationId="{0BABF38A-8A0D-492E-BD20-6CF4D46B50BD}"/>
          </ac:spMkLst>
        </pc:spChg>
        <pc:spChg chg="del mod">
          <ac:chgData name="Aashif Ekbal" userId="340d6cf375acbd36" providerId="LiveId" clId="{A07603F3-389C-491A-B140-C06E11E29609}" dt="2024-05-06T15:48:00.580" v="833"/>
          <ac:spMkLst>
            <pc:docMk/>
            <pc:sldMk cId="2961696264" sldId="285"/>
            <ac:spMk id="27" creationId="{37FDDF72-DE39-4F99-A3C1-DD9D7815D7DB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961696264" sldId="285"/>
            <ac:spMk id="28" creationId="{5E4ECE80-3AD1-450C-B62A-98788F193948}"/>
          </ac:spMkLst>
        </pc:spChg>
        <pc:picChg chg="del mod">
          <ac:chgData name="Aashif Ekbal" userId="340d6cf375acbd36" providerId="LiveId" clId="{A07603F3-389C-491A-B140-C06E11E29609}" dt="2024-05-06T15:45:26.102" v="786" actId="21"/>
          <ac:picMkLst>
            <pc:docMk/>
            <pc:sldMk cId="2961696264" sldId="285"/>
            <ac:picMk id="2" creationId="{63ED6F60-AD8B-2703-A72A-D463C228AC94}"/>
          </ac:picMkLst>
        </pc:picChg>
        <pc:picChg chg="add mod">
          <ac:chgData name="Aashif Ekbal" userId="340d6cf375acbd36" providerId="LiveId" clId="{A07603F3-389C-491A-B140-C06E11E29609}" dt="2024-05-07T16:08:55.956" v="1650" actId="339"/>
          <ac:picMkLst>
            <pc:docMk/>
            <pc:sldMk cId="2961696264" sldId="285"/>
            <ac:picMk id="4" creationId="{E9DF5801-EF52-D4B4-3DFC-342FD9C35E73}"/>
          </ac:picMkLst>
        </pc:picChg>
        <pc:picChg chg="mod">
          <ac:chgData name="Aashif Ekbal" userId="340d6cf375acbd36" providerId="LiveId" clId="{A07603F3-389C-491A-B140-C06E11E29609}" dt="2024-05-07T17:11:03.933" v="1741" actId="29295"/>
          <ac:picMkLst>
            <pc:docMk/>
            <pc:sldMk cId="2961696264" sldId="285"/>
            <ac:picMk id="5" creationId="{48674067-3E1C-7E06-57B8-8F8E7B6D99C9}"/>
          </ac:picMkLst>
        </pc:picChg>
        <pc:picChg chg="del">
          <ac:chgData name="Aashif Ekbal" userId="340d6cf375acbd36" providerId="LiveId" clId="{A07603F3-389C-491A-B140-C06E11E29609}" dt="2024-05-06T15:48:00.580" v="833"/>
          <ac:picMkLst>
            <pc:docMk/>
            <pc:sldMk cId="2961696264" sldId="285"/>
            <ac:picMk id="26" creationId="{1CB7E8AE-A3AC-4BB7-A5C6-F00EC697B265}"/>
          </ac:picMkLst>
        </pc:picChg>
      </pc:sldChg>
      <pc:sldChg chg="addSp delSp modSp add mod modTransition modAnim delDesignElem">
        <pc:chgData name="Aashif Ekbal" userId="340d6cf375acbd36" providerId="LiveId" clId="{A07603F3-389C-491A-B140-C06E11E29609}" dt="2024-05-07T17:23:55.831" v="1794" actId="13926"/>
        <pc:sldMkLst>
          <pc:docMk/>
          <pc:sldMk cId="2417572245" sldId="286"/>
        </pc:sldMkLst>
        <pc:spChg chg="mod">
          <ac:chgData name="Aashif Ekbal" userId="340d6cf375acbd36" providerId="LiveId" clId="{A07603F3-389C-491A-B140-C06E11E29609}" dt="2024-05-07T17:23:55.831" v="1794" actId="13926"/>
          <ac:spMkLst>
            <pc:docMk/>
            <pc:sldMk cId="2417572245" sldId="286"/>
            <ac:spMk id="3" creationId="{A7E42B4C-BD54-339D-5A62-2065738C4738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417572245" sldId="286"/>
            <ac:spMk id="25" creationId="{0BABF38A-8A0D-492E-BD20-6CF4D46B50BD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417572245" sldId="286"/>
            <ac:spMk id="27" creationId="{37FDDF72-DE39-4F99-A3C1-DD9D7815D7DB}"/>
          </ac:spMkLst>
        </pc:spChg>
        <pc:spChg chg="del">
          <ac:chgData name="Aashif Ekbal" userId="340d6cf375acbd36" providerId="LiveId" clId="{A07603F3-389C-491A-B140-C06E11E29609}" dt="2024-05-06T15:48:00.580" v="833"/>
          <ac:spMkLst>
            <pc:docMk/>
            <pc:sldMk cId="2417572245" sldId="286"/>
            <ac:spMk id="28" creationId="{5E4ECE80-3AD1-450C-B62A-98788F193948}"/>
          </ac:spMkLst>
        </pc:spChg>
        <pc:picChg chg="add mod">
          <ac:chgData name="Aashif Ekbal" userId="340d6cf375acbd36" providerId="LiveId" clId="{A07603F3-389C-491A-B140-C06E11E29609}" dt="2024-05-07T16:09:17.158" v="1652" actId="339"/>
          <ac:picMkLst>
            <pc:docMk/>
            <pc:sldMk cId="2417572245" sldId="286"/>
            <ac:picMk id="2" creationId="{2A04372B-B8BD-3350-169A-30F5C69018A5}"/>
          </ac:picMkLst>
        </pc:picChg>
        <pc:picChg chg="del mod">
          <ac:chgData name="Aashif Ekbal" userId="340d6cf375acbd36" providerId="LiveId" clId="{A07603F3-389C-491A-B140-C06E11E29609}" dt="2024-05-06T16:49:15.416" v="1288" actId="21"/>
          <ac:picMkLst>
            <pc:docMk/>
            <pc:sldMk cId="2417572245" sldId="286"/>
            <ac:picMk id="4" creationId="{E9DF5801-EF52-D4B4-3DFC-342FD9C35E73}"/>
          </ac:picMkLst>
        </pc:picChg>
        <pc:picChg chg="mod">
          <ac:chgData name="Aashif Ekbal" userId="340d6cf375acbd36" providerId="LiveId" clId="{A07603F3-389C-491A-B140-C06E11E29609}" dt="2024-05-07T17:11:14.258" v="1742" actId="29295"/>
          <ac:picMkLst>
            <pc:docMk/>
            <pc:sldMk cId="2417572245" sldId="286"/>
            <ac:picMk id="5" creationId="{48674067-3E1C-7E06-57B8-8F8E7B6D99C9}"/>
          </ac:picMkLst>
        </pc:picChg>
        <pc:picChg chg="del">
          <ac:chgData name="Aashif Ekbal" userId="340d6cf375acbd36" providerId="LiveId" clId="{A07603F3-389C-491A-B140-C06E11E29609}" dt="2024-05-06T15:48:00.580" v="833"/>
          <ac:picMkLst>
            <pc:docMk/>
            <pc:sldMk cId="2417572245" sldId="286"/>
            <ac:picMk id="26" creationId="{1CB7E8AE-A3AC-4BB7-A5C6-F00EC697B265}"/>
          </ac:picMkLst>
        </pc:picChg>
      </pc:sldChg>
      <pc:sldChg chg="modSp add mod modTransition chgLayout">
        <pc:chgData name="Aashif Ekbal" userId="340d6cf375acbd36" providerId="LiveId" clId="{A07603F3-389C-491A-B140-C06E11E29609}" dt="2024-05-07T17:32:18.251" v="1861" actId="207"/>
        <pc:sldMkLst>
          <pc:docMk/>
          <pc:sldMk cId="2541995924" sldId="287"/>
        </pc:sldMkLst>
        <pc:spChg chg="mod ord">
          <ac:chgData name="Aashif Ekbal" userId="340d6cf375acbd36" providerId="LiveId" clId="{A07603F3-389C-491A-B140-C06E11E29609}" dt="2024-05-07T17:32:18.251" v="1861" actId="207"/>
          <ac:spMkLst>
            <pc:docMk/>
            <pc:sldMk cId="2541995924" sldId="287"/>
            <ac:spMk id="9" creationId="{238D68F5-883D-ED82-BCA5-350DF1AFCF56}"/>
          </ac:spMkLst>
        </pc:spChg>
        <pc:spChg chg="mod ord">
          <ac:chgData name="Aashif Ekbal" userId="340d6cf375acbd36" providerId="LiveId" clId="{A07603F3-389C-491A-B140-C06E11E29609}" dt="2024-05-07T17:32:04.938" v="1859" actId="5793"/>
          <ac:spMkLst>
            <pc:docMk/>
            <pc:sldMk cId="2541995924" sldId="287"/>
            <ac:spMk id="16" creationId="{2107D3FD-C1FD-14E2-91EE-73B1C8B9A75E}"/>
          </ac:spMkLst>
        </pc:spChg>
        <pc:picChg chg="mod">
          <ac:chgData name="Aashif Ekbal" userId="340d6cf375acbd36" providerId="LiveId" clId="{A07603F3-389C-491A-B140-C06E11E29609}" dt="2024-05-07T17:08:36.414" v="1730" actId="29295"/>
          <ac:picMkLst>
            <pc:docMk/>
            <pc:sldMk cId="2541995924" sldId="287"/>
            <ac:picMk id="12" creationId="{E76C1FBA-A340-7ADC-DFEE-D3FA51CA8AB6}"/>
          </ac:picMkLst>
        </pc:picChg>
      </pc:sldChg>
      <pc:sldChg chg="addSp delSp modSp add mod">
        <pc:chgData name="Aashif Ekbal" userId="340d6cf375acbd36" providerId="LiveId" clId="{A07603F3-389C-491A-B140-C06E11E29609}" dt="2024-05-07T17:23:42.400" v="1792" actId="207"/>
        <pc:sldMkLst>
          <pc:docMk/>
          <pc:sldMk cId="1257420230" sldId="288"/>
        </pc:sldMkLst>
        <pc:spChg chg="mod">
          <ac:chgData name="Aashif Ekbal" userId="340d6cf375acbd36" providerId="LiveId" clId="{A07603F3-389C-491A-B140-C06E11E29609}" dt="2024-05-07T17:23:42.400" v="1792" actId="207"/>
          <ac:spMkLst>
            <pc:docMk/>
            <pc:sldMk cId="1257420230" sldId="288"/>
            <ac:spMk id="3" creationId="{A7E42B4C-BD54-339D-5A62-2065738C4738}"/>
          </ac:spMkLst>
        </pc:spChg>
        <pc:picChg chg="add mod">
          <ac:chgData name="Aashif Ekbal" userId="340d6cf375acbd36" providerId="LiveId" clId="{A07603F3-389C-491A-B140-C06E11E29609}" dt="2024-05-07T16:09:36.164" v="1654" actId="339"/>
          <ac:picMkLst>
            <pc:docMk/>
            <pc:sldMk cId="1257420230" sldId="288"/>
            <ac:picMk id="2" creationId="{1A5FA987-50D8-4271-09D4-DB999C7D741C}"/>
          </ac:picMkLst>
        </pc:picChg>
        <pc:picChg chg="del">
          <ac:chgData name="Aashif Ekbal" userId="340d6cf375acbd36" providerId="LiveId" clId="{A07603F3-389C-491A-B140-C06E11E29609}" dt="2024-05-06T16:52:04.144" v="1307" actId="21"/>
          <ac:picMkLst>
            <pc:docMk/>
            <pc:sldMk cId="1257420230" sldId="288"/>
            <ac:picMk id="4" creationId="{E9DF5801-EF52-D4B4-3DFC-342FD9C35E73}"/>
          </ac:picMkLst>
        </pc:picChg>
        <pc:picChg chg="mod">
          <ac:chgData name="Aashif Ekbal" userId="340d6cf375acbd36" providerId="LiveId" clId="{A07603F3-389C-491A-B140-C06E11E29609}" dt="2024-05-07T17:11:21.311" v="1743" actId="29295"/>
          <ac:picMkLst>
            <pc:docMk/>
            <pc:sldMk cId="1257420230" sldId="288"/>
            <ac:picMk id="5" creationId="{48674067-3E1C-7E06-57B8-8F8E7B6D99C9}"/>
          </ac:picMkLst>
        </pc:picChg>
      </pc:sldChg>
      <pc:sldChg chg="addSp delSp modSp add mod">
        <pc:chgData name="Aashif Ekbal" userId="340d6cf375acbd36" providerId="LiveId" clId="{A07603F3-389C-491A-B140-C06E11E29609}" dt="2024-05-07T17:23:07.762" v="1789" actId="13926"/>
        <pc:sldMkLst>
          <pc:docMk/>
          <pc:sldMk cId="87650264" sldId="289"/>
        </pc:sldMkLst>
        <pc:spChg chg="mod">
          <ac:chgData name="Aashif Ekbal" userId="340d6cf375acbd36" providerId="LiveId" clId="{A07603F3-389C-491A-B140-C06E11E29609}" dt="2024-05-07T17:23:07.762" v="1789" actId="13926"/>
          <ac:spMkLst>
            <pc:docMk/>
            <pc:sldMk cId="87650264" sldId="289"/>
            <ac:spMk id="3" creationId="{A7E42B4C-BD54-339D-5A62-2065738C4738}"/>
          </ac:spMkLst>
        </pc:spChg>
        <pc:picChg chg="del">
          <ac:chgData name="Aashif Ekbal" userId="340d6cf375acbd36" providerId="LiveId" clId="{A07603F3-389C-491A-B140-C06E11E29609}" dt="2024-05-06T16:54:41.887" v="1329" actId="21"/>
          <ac:picMkLst>
            <pc:docMk/>
            <pc:sldMk cId="87650264" sldId="289"/>
            <ac:picMk id="2" creationId="{1A5FA987-50D8-4271-09D4-DB999C7D741C}"/>
          </ac:picMkLst>
        </pc:picChg>
        <pc:picChg chg="add del mod">
          <ac:chgData name="Aashif Ekbal" userId="340d6cf375acbd36" providerId="LiveId" clId="{A07603F3-389C-491A-B140-C06E11E29609}" dt="2024-05-06T16:55:10.573" v="1331" actId="21"/>
          <ac:picMkLst>
            <pc:docMk/>
            <pc:sldMk cId="87650264" sldId="289"/>
            <ac:picMk id="4" creationId="{F3344D4C-AF41-BE61-25C0-5FDFDC2F8066}"/>
          </ac:picMkLst>
        </pc:picChg>
        <pc:picChg chg="mod">
          <ac:chgData name="Aashif Ekbal" userId="340d6cf375acbd36" providerId="LiveId" clId="{A07603F3-389C-491A-B140-C06E11E29609}" dt="2024-05-07T17:11:29.268" v="1744" actId="29295"/>
          <ac:picMkLst>
            <pc:docMk/>
            <pc:sldMk cId="87650264" sldId="289"/>
            <ac:picMk id="5" creationId="{48674067-3E1C-7E06-57B8-8F8E7B6D99C9}"/>
          </ac:picMkLst>
        </pc:picChg>
        <pc:picChg chg="add mod">
          <ac:chgData name="Aashif Ekbal" userId="340d6cf375acbd36" providerId="LiveId" clId="{A07603F3-389C-491A-B140-C06E11E29609}" dt="2024-05-07T16:09:51.873" v="1656" actId="339"/>
          <ac:picMkLst>
            <pc:docMk/>
            <pc:sldMk cId="87650264" sldId="289"/>
            <ac:picMk id="6" creationId="{F3344D4C-AF41-BE61-25C0-5FDFDC2F8066}"/>
          </ac:picMkLst>
        </pc:picChg>
      </pc:sldChg>
      <pc:sldChg chg="addSp modSp add mod">
        <pc:chgData name="Aashif Ekbal" userId="340d6cf375acbd36" providerId="LiveId" clId="{A07603F3-389C-491A-B140-C06E11E29609}" dt="2024-05-07T17:22:53.167" v="1787" actId="13926"/>
        <pc:sldMkLst>
          <pc:docMk/>
          <pc:sldMk cId="1930056965" sldId="290"/>
        </pc:sldMkLst>
        <pc:spChg chg="mod">
          <ac:chgData name="Aashif Ekbal" userId="340d6cf375acbd36" providerId="LiveId" clId="{A07603F3-389C-491A-B140-C06E11E29609}" dt="2024-05-07T17:22:53.167" v="1787" actId="13926"/>
          <ac:spMkLst>
            <pc:docMk/>
            <pc:sldMk cId="1930056965" sldId="290"/>
            <ac:spMk id="3" creationId="{A7E42B4C-BD54-339D-5A62-2065738C4738}"/>
          </ac:spMkLst>
        </pc:spChg>
        <pc:picChg chg="add mod">
          <ac:chgData name="Aashif Ekbal" userId="340d6cf375acbd36" providerId="LiveId" clId="{A07603F3-389C-491A-B140-C06E11E29609}" dt="2024-05-07T16:10:12.468" v="1658" actId="339"/>
          <ac:picMkLst>
            <pc:docMk/>
            <pc:sldMk cId="1930056965" sldId="290"/>
            <ac:picMk id="2" creationId="{75451634-3A65-7AFC-3411-250B9F6789AC}"/>
          </ac:picMkLst>
        </pc:picChg>
        <pc:picChg chg="mod">
          <ac:chgData name="Aashif Ekbal" userId="340d6cf375acbd36" providerId="LiveId" clId="{A07603F3-389C-491A-B140-C06E11E29609}" dt="2024-05-07T17:11:36.704" v="1745" actId="29295"/>
          <ac:picMkLst>
            <pc:docMk/>
            <pc:sldMk cId="1930056965" sldId="290"/>
            <ac:picMk id="5" creationId="{48674067-3E1C-7E06-57B8-8F8E7B6D99C9}"/>
          </ac:picMkLst>
        </pc:picChg>
      </pc:sldChg>
      <pc:sldChg chg="addSp modSp add mod">
        <pc:chgData name="Aashif Ekbal" userId="340d6cf375acbd36" providerId="LiveId" clId="{A07603F3-389C-491A-B140-C06E11E29609}" dt="2024-05-07T17:22:26.894" v="1785" actId="207"/>
        <pc:sldMkLst>
          <pc:docMk/>
          <pc:sldMk cId="3156277553" sldId="291"/>
        </pc:sldMkLst>
        <pc:spChg chg="mod">
          <ac:chgData name="Aashif Ekbal" userId="340d6cf375acbd36" providerId="LiveId" clId="{A07603F3-389C-491A-B140-C06E11E29609}" dt="2024-05-07T17:22:26.894" v="1785" actId="207"/>
          <ac:spMkLst>
            <pc:docMk/>
            <pc:sldMk cId="3156277553" sldId="291"/>
            <ac:spMk id="3" creationId="{A7E42B4C-BD54-339D-5A62-2065738C4738}"/>
          </ac:spMkLst>
        </pc:spChg>
        <pc:picChg chg="add mod">
          <ac:chgData name="Aashif Ekbal" userId="340d6cf375acbd36" providerId="LiveId" clId="{A07603F3-389C-491A-B140-C06E11E29609}" dt="2024-05-07T16:10:57.018" v="1661" actId="339"/>
          <ac:picMkLst>
            <pc:docMk/>
            <pc:sldMk cId="3156277553" sldId="291"/>
            <ac:picMk id="2" creationId="{A82C935C-8DB4-7156-0F4F-59159DEFD98E}"/>
          </ac:picMkLst>
        </pc:picChg>
        <pc:picChg chg="mod">
          <ac:chgData name="Aashif Ekbal" userId="340d6cf375acbd36" providerId="LiveId" clId="{A07603F3-389C-491A-B140-C06E11E29609}" dt="2024-05-07T17:11:45.994" v="1746" actId="29295"/>
          <ac:picMkLst>
            <pc:docMk/>
            <pc:sldMk cId="3156277553" sldId="291"/>
            <ac:picMk id="5" creationId="{48674067-3E1C-7E06-57B8-8F8E7B6D99C9}"/>
          </ac:picMkLst>
        </pc:picChg>
      </pc:sldChg>
      <pc:sldChg chg="addSp delSp modSp add mod">
        <pc:chgData name="Aashif Ekbal" userId="340d6cf375acbd36" providerId="LiveId" clId="{A07603F3-389C-491A-B140-C06E11E29609}" dt="2024-05-07T17:32:44.019" v="1862" actId="14838"/>
        <pc:sldMkLst>
          <pc:docMk/>
          <pc:sldMk cId="300389470" sldId="292"/>
        </pc:sldMkLst>
        <pc:spChg chg="add mod">
          <ac:chgData name="Aashif Ekbal" userId="340d6cf375acbd36" providerId="LiveId" clId="{A07603F3-389C-491A-B140-C06E11E29609}" dt="2024-05-07T16:11:43.168" v="1662" actId="208"/>
          <ac:spMkLst>
            <pc:docMk/>
            <pc:sldMk cId="300389470" sldId="292"/>
            <ac:spMk id="2" creationId="{44DFB308-F337-835E-2A19-CCB568109DB9}"/>
          </ac:spMkLst>
        </pc:spChg>
        <pc:spChg chg="mod">
          <ac:chgData name="Aashif Ekbal" userId="340d6cf375acbd36" providerId="LiveId" clId="{A07603F3-389C-491A-B140-C06E11E29609}" dt="2024-05-07T17:32:44.019" v="1862" actId="14838"/>
          <ac:spMkLst>
            <pc:docMk/>
            <pc:sldMk cId="300389470" sldId="292"/>
            <ac:spMk id="3" creationId="{A7E42B4C-BD54-339D-5A62-2065738C4738}"/>
          </ac:spMkLst>
        </pc:spChg>
        <pc:spChg chg="add del mod">
          <ac:chgData name="Aashif Ekbal" userId="340d6cf375acbd36" providerId="LiveId" clId="{A07603F3-389C-491A-B140-C06E11E29609}" dt="2024-05-06T17:14:34.300" v="1401" actId="21"/>
          <ac:spMkLst>
            <pc:docMk/>
            <pc:sldMk cId="300389470" sldId="292"/>
            <ac:spMk id="4" creationId="{26C265C9-A9E6-D0C7-E34C-22508A1E1E01}"/>
          </ac:spMkLst>
        </pc:spChg>
        <pc:spChg chg="add del mod">
          <ac:chgData name="Aashif Ekbal" userId="340d6cf375acbd36" providerId="LiveId" clId="{A07603F3-389C-491A-B140-C06E11E29609}" dt="2024-05-06T17:15:19.899" v="1404" actId="21"/>
          <ac:spMkLst>
            <pc:docMk/>
            <pc:sldMk cId="300389470" sldId="292"/>
            <ac:spMk id="7" creationId="{DC66B625-E77F-CE92-558F-5E0CE7BA516D}"/>
          </ac:spMkLst>
        </pc:spChg>
        <pc:picChg chg="add del mod">
          <ac:chgData name="Aashif Ekbal" userId="340d6cf375acbd36" providerId="LiveId" clId="{A07603F3-389C-491A-B140-C06E11E29609}" dt="2024-05-07T17:11:54.332" v="1747" actId="29295"/>
          <ac:picMkLst>
            <pc:docMk/>
            <pc:sldMk cId="300389470" sldId="292"/>
            <ac:picMk id="5" creationId="{48674067-3E1C-7E06-57B8-8F8E7B6D99C9}"/>
          </ac:picMkLst>
        </pc:picChg>
      </pc:sldChg>
      <pc:sldChg chg="addSp modSp add mod">
        <pc:chgData name="Aashif Ekbal" userId="340d6cf375acbd36" providerId="LiveId" clId="{A07603F3-389C-491A-B140-C06E11E29609}" dt="2024-05-07T17:20:25.142" v="1779" actId="12788"/>
        <pc:sldMkLst>
          <pc:docMk/>
          <pc:sldMk cId="2117737532" sldId="293"/>
        </pc:sldMkLst>
        <pc:spChg chg="add mod">
          <ac:chgData name="Aashif Ekbal" userId="340d6cf375acbd36" providerId="LiveId" clId="{A07603F3-389C-491A-B140-C06E11E29609}" dt="2024-05-07T17:19:18.754" v="1775" actId="207"/>
          <ac:spMkLst>
            <pc:docMk/>
            <pc:sldMk cId="2117737532" sldId="293"/>
            <ac:spMk id="2" creationId="{A83CEBA4-1716-AF63-D201-BFF101D8AF15}"/>
          </ac:spMkLst>
        </pc:spChg>
        <pc:spChg chg="mod">
          <ac:chgData name="Aashif Ekbal" userId="340d6cf375acbd36" providerId="LiveId" clId="{A07603F3-389C-491A-B140-C06E11E29609}" dt="2024-05-07T17:20:25.142" v="1779" actId="12788"/>
          <ac:spMkLst>
            <pc:docMk/>
            <pc:sldMk cId="2117737532" sldId="293"/>
            <ac:spMk id="3" creationId="{A7E42B4C-BD54-339D-5A62-2065738C4738}"/>
          </ac:spMkLst>
        </pc:spChg>
        <pc:spChg chg="add mod">
          <ac:chgData name="Aashif Ekbal" userId="340d6cf375acbd36" providerId="LiveId" clId="{A07603F3-389C-491A-B140-C06E11E29609}" dt="2024-05-07T17:19:33.362" v="1776" actId="207"/>
          <ac:spMkLst>
            <pc:docMk/>
            <pc:sldMk cId="2117737532" sldId="293"/>
            <ac:spMk id="4" creationId="{2D442A28-AB6E-CB3F-1BB6-9040B30E71DF}"/>
          </ac:spMkLst>
        </pc:spChg>
        <pc:picChg chg="mod">
          <ac:chgData name="Aashif Ekbal" userId="340d6cf375acbd36" providerId="LiveId" clId="{A07603F3-389C-491A-B140-C06E11E29609}" dt="2024-05-07T17:15:43.878" v="1766" actId="1076"/>
          <ac:picMkLst>
            <pc:docMk/>
            <pc:sldMk cId="2117737532" sldId="293"/>
            <ac:picMk id="5" creationId="{48674067-3E1C-7E06-57B8-8F8E7B6D99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37112-4C94-4FFC-8559-DECF1538EE2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DC46-C614-48F2-8308-3FBB45A6B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9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1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18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54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0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326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00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0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4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1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0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9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19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7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6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DC46-C614-48F2-8308-3FBB45A6B4C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2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A6662E-FAF4-44BC-88B5-85A7CBFB6D30}" type="datetime1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84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6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3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0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6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7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7E0CF6C-748E-4B7A-BC8B-3011EF78ED13}" type="datetime1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33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zza and utensils on a black surface&#10;&#10;Description automatically generated">
            <a:extLst>
              <a:ext uri="{FF2B5EF4-FFF2-40B4-BE49-F238E27FC236}">
                <a16:creationId xmlns:a16="http://schemas.microsoft.com/office/drawing/2014/main" id="{E76C1FBA-A340-7ADC-DFEE-D3FA51CA8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3048" y="1376"/>
            <a:ext cx="12188952" cy="68566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38D68F5-883D-ED82-BCA5-350DF1AFCF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5344" y="725488"/>
            <a:ext cx="10501313" cy="2474912"/>
          </a:xfrm>
        </p:spPr>
        <p:txBody>
          <a:bodyPr anchor="b">
            <a:normAutofit/>
          </a:bodyPr>
          <a:lstStyle/>
          <a:p>
            <a:pPr algn="ctr"/>
            <a:r>
              <a:rPr lang="en-IN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tx2">
                      <a:alpha val="60000"/>
                    </a:schemeClr>
                  </a:glow>
                </a:effectLst>
                <a:highlight>
                  <a:srgbClr val="FFFFFF"/>
                </a:highlight>
              </a:rPr>
              <a:t>PIZZA SALES ANALYSIS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107D3FD-C1FD-14E2-91EE-73B1C8B9A7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9188" y="3429000"/>
            <a:ext cx="9953625" cy="22542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PRESENTED BY</a:t>
            </a:r>
          </a:p>
          <a:p>
            <a:pPr marL="0" indent="0" algn="ctr">
              <a:buNone/>
            </a:pPr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AASHIF EKBAL</a:t>
            </a:r>
          </a:p>
          <a:p>
            <a:pPr algn="ctr"/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835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3048" y="1386"/>
            <a:ext cx="12188952" cy="68566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2473576" y="308959"/>
            <a:ext cx="7244849" cy="52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Identify the highest-priced pizza.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EDE9C3F-4379-5023-3AA3-D9F257791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36" y="1052052"/>
            <a:ext cx="10402528" cy="4975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0272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3048" y="-6"/>
            <a:ext cx="12188952" cy="68566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1848465" y="227488"/>
            <a:ext cx="8495070" cy="52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Identify the most common pizza size ordered.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8434603-FDAC-6BEF-9501-B920C0C83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23" y="1160206"/>
            <a:ext cx="10776154" cy="5004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0925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3048" y="-6"/>
            <a:ext cx="12188952" cy="68566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1548581" y="227488"/>
            <a:ext cx="9094838" cy="1949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List the top 5 most ordered pizza types along with their quantities.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5400" b="1" kern="100" dirty="0">
              <a:ln>
                <a:solidFill>
                  <a:schemeClr val="tx1"/>
                </a:solidFill>
              </a:ln>
              <a:effectLst/>
              <a:highlight>
                <a:srgbClr val="FFFFFF"/>
              </a:highlight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CE5452-A7E8-3AE0-84F1-F2D9C03CB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17" y="1392402"/>
            <a:ext cx="10048566" cy="4674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9965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3048" y="-6"/>
            <a:ext cx="12188952" cy="68566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1209368" y="227488"/>
            <a:ext cx="9773264" cy="2226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Join the necessary tables to find the total quantity of each pizza category ordered.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7200" b="1" kern="100" dirty="0">
              <a:ln>
                <a:solidFill>
                  <a:schemeClr val="tx1"/>
                </a:solidFill>
              </a:ln>
              <a:effectLst/>
              <a:highlight>
                <a:srgbClr val="FFFFFF"/>
              </a:highlight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25A49-ED38-0EDE-8E95-148F80CC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580" y="1484671"/>
            <a:ext cx="9510841" cy="4788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50566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3048" y="-6"/>
            <a:ext cx="12188952" cy="68566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1209368" y="227488"/>
            <a:ext cx="9773264" cy="2596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Determine the distribution of orders by hour of the day.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9600" b="1" kern="100" dirty="0">
              <a:ln>
                <a:solidFill>
                  <a:schemeClr val="tx1"/>
                </a:solidFill>
              </a:ln>
              <a:effectLst/>
              <a:highlight>
                <a:srgbClr val="FFFFFF"/>
              </a:highlight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3ED6F60-AD8B-2703-A72A-D463C228A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368" y="1392402"/>
            <a:ext cx="9586451" cy="47724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4860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3048" y="7172"/>
            <a:ext cx="12176192" cy="68494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1730478" y="240582"/>
            <a:ext cx="8731045" cy="982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Join relevant tables to find the category-wise distribution of pizzas.</a:t>
            </a:r>
            <a:endParaRPr lang="en-IN" sz="2800" b="1" kern="100" dirty="0">
              <a:ln>
                <a:solidFill>
                  <a:schemeClr val="tx1"/>
                </a:solidFill>
              </a:ln>
              <a:effectLst/>
              <a:highlight>
                <a:srgbClr val="FFFFFF"/>
              </a:highlight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9DF5801-EF52-D4B4-3DFC-342FD9C35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1" y="1456427"/>
            <a:ext cx="8617973" cy="4629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1696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3048" y="7172"/>
            <a:ext cx="12176192" cy="68494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1037303" y="240582"/>
            <a:ext cx="10117394" cy="1733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Group the orders by date and calculate the  number of pizzas ordered per day.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4000" b="1" kern="100" dirty="0">
              <a:ln>
                <a:solidFill>
                  <a:schemeClr val="tx1"/>
                </a:solidFill>
              </a:ln>
              <a:effectLst/>
              <a:highlight>
                <a:srgbClr val="FFFFFF"/>
              </a:highlight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A04372B-B8BD-3350-169A-30F5C6901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48" y="1622323"/>
            <a:ext cx="10333704" cy="4660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7572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3048" y="7172"/>
            <a:ext cx="12176192" cy="68494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1037303" y="240582"/>
            <a:ext cx="10117394" cy="154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Determine the top 3 most ordered pizza types based on revenue.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b="1" kern="100" dirty="0">
              <a:ln>
                <a:solidFill>
                  <a:schemeClr val="tx1"/>
                </a:solidFill>
              </a:ln>
              <a:effectLst/>
              <a:highlight>
                <a:srgbClr val="FFFFFF"/>
              </a:highlight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A5FA987-50D8-4271-09D4-DB999C7D7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788" y="1592826"/>
            <a:ext cx="9822425" cy="4660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7420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3048" y="7172"/>
            <a:ext cx="12176192" cy="68494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1226574" y="240582"/>
            <a:ext cx="9738852" cy="154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Calculate the percentage contribution of each pizza type to total revenue.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b="1" kern="100" dirty="0">
              <a:ln>
                <a:solidFill>
                  <a:schemeClr val="tx1"/>
                </a:solidFill>
              </a:ln>
              <a:effectLst/>
              <a:highlight>
                <a:srgbClr val="FFFFFF"/>
              </a:highlight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44D4C-AF41-BE61-25C0-5FDFDC2F8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42" y="1455175"/>
            <a:ext cx="9824884" cy="4768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650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3048" y="7172"/>
            <a:ext cx="12176192" cy="68494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1139313" y="240582"/>
            <a:ext cx="9913375" cy="1087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 err="1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Analyze</a:t>
            </a:r>
            <a:r>
              <a:rPr lang="en-IN" sz="2800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cumulative revenue generated over time.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b="1" kern="100" dirty="0">
              <a:ln>
                <a:solidFill>
                  <a:schemeClr val="tx1"/>
                </a:solidFill>
              </a:ln>
              <a:effectLst/>
              <a:highlight>
                <a:srgbClr val="FFFFFF"/>
              </a:highlight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51634-3A65-7AFC-3411-250B9F67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313" y="1150374"/>
            <a:ext cx="9913374" cy="50537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0056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zza and utensils on a black surface&#10;&#10;Description automatically generated">
            <a:extLst>
              <a:ext uri="{FF2B5EF4-FFF2-40B4-BE49-F238E27FC236}">
                <a16:creationId xmlns:a16="http://schemas.microsoft.com/office/drawing/2014/main" id="{E76C1FBA-A340-7ADC-DFEE-D3FA51CA8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0" y="0"/>
            <a:ext cx="12188952" cy="68566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38D68F5-883D-ED82-BCA5-350DF1AFCF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8881" y="725488"/>
            <a:ext cx="9774238" cy="2474912"/>
          </a:xfrm>
        </p:spPr>
        <p:txBody>
          <a:bodyPr anchor="b">
            <a:normAutofit/>
          </a:bodyPr>
          <a:lstStyle/>
          <a:p>
            <a:pPr algn="ctr"/>
            <a:r>
              <a:rPr lang="en-IN" sz="6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highlight>
                  <a:srgbClr val="FFFFFF"/>
                </a:highlight>
              </a:rPr>
              <a:t>Hello!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107D3FD-C1FD-14E2-91EE-73B1C8B9A7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9188" y="3429000"/>
            <a:ext cx="9953625" cy="2254250"/>
          </a:xfrm>
        </p:spPr>
        <p:txBody>
          <a:bodyPr anchor="ctr">
            <a:normAutofit/>
          </a:bodyPr>
          <a:lstStyle/>
          <a:p>
            <a:pPr algn="ctr"/>
            <a:r>
              <a:rPr lang="en-IN" sz="2000" b="1" kern="10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My name is Aashif Ekbal. In this Project, I have utilized SQL queries to</a:t>
            </a:r>
          </a:p>
          <a:p>
            <a:pPr marL="0" indent="0" algn="ctr">
              <a:buNone/>
            </a:pPr>
            <a:r>
              <a:rPr lang="en-IN" sz="2000" b="1" kern="10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solve questions related to pizza sales. </a:t>
            </a:r>
          </a:p>
          <a:p>
            <a:pPr algn="ctr"/>
            <a:endParaRPr lang="en-US" sz="2000" b="1" dirty="0">
              <a:solidFill>
                <a:schemeClr val="bg1"/>
              </a:solidFill>
              <a:highlight>
                <a:srgbClr val="FFFFFF"/>
              </a:highlight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9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0" y="8564"/>
            <a:ext cx="12176192" cy="68494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1226574" y="0"/>
            <a:ext cx="9738852" cy="2112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Determine the top 3 most ordered pizza types based on revenue for each pizza category.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b="1" kern="100" dirty="0">
              <a:ln>
                <a:solidFill>
                  <a:schemeClr val="tx1"/>
                </a:solidFill>
              </a:ln>
              <a:effectLst/>
              <a:highlight>
                <a:srgbClr val="FFFFFF"/>
              </a:highlight>
              <a:latin typeface="Amasis MT Pro Black" panose="02040A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2C935C-8DB4-7156-0F4F-59159DEFD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45" y="1866582"/>
            <a:ext cx="10579510" cy="4612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6277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0" y="8564"/>
            <a:ext cx="12176192" cy="68494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4590436" y="368401"/>
            <a:ext cx="3011129" cy="523926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FB308-F337-835E-2A19-CCB568109DB9}"/>
              </a:ext>
            </a:extLst>
          </p:cNvPr>
          <p:cNvSpPr txBox="1"/>
          <p:nvPr/>
        </p:nvSpPr>
        <p:spPr>
          <a:xfrm>
            <a:off x="1337187" y="1253556"/>
            <a:ext cx="9517626" cy="4621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total of 21,350 orders have been placed, generating a revenue of $817,860.</a:t>
            </a:r>
          </a:p>
          <a:p>
            <a:pPr lvl="0">
              <a:lnSpc>
                <a:spcPct val="107000"/>
              </a:lnSpc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'The Greek Pizza' is the most expensive pizza and 'L' size is the most common size pizza ordered.</a:t>
            </a:r>
          </a:p>
          <a:p>
            <a:pPr lvl="0">
              <a:lnSpc>
                <a:spcPct val="107000"/>
              </a:lnSpc>
            </a:pPr>
            <a:endParaRPr lang="en-IN" sz="1800" kern="1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most popular pizza category is 'classic' and the most ordered pizza type is '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classic_dlx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’.</a:t>
            </a:r>
          </a:p>
          <a:p>
            <a:pPr lvl="0">
              <a:lnSpc>
                <a:spcPct val="107000"/>
              </a:lnSpc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busiest times for ordering are between 12:00-14:00 and 16:00-19:00.</a:t>
            </a:r>
          </a:p>
          <a:p>
            <a:pPr lvl="0">
              <a:lnSpc>
                <a:spcPct val="107000"/>
              </a:lnSpc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"The Thai Chicken Pizza" generated $434,34 in revenue, followed by "The Barbecue Chicken Pizza".</a:t>
            </a:r>
          </a:p>
          <a:p>
            <a:pPr lvl="0">
              <a:lnSpc>
                <a:spcPct val="107000"/>
              </a:lnSpc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‘Classic’ and ‘Supreme pizzas comprise the largest revenue share, followed by ‘Chicken’ and ‘Veggie’.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89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94466" y="0"/>
            <a:ext cx="12176192" cy="68494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2595716" y="576855"/>
            <a:ext cx="7000568" cy="157511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600" kern="100" dirty="0">
                <a:ln>
                  <a:solidFill>
                    <a:schemeClr val="tx1"/>
                  </a:solidFill>
                </a:ln>
                <a:effectLst>
                  <a:glow rad="101600">
                    <a:schemeClr val="bg1">
                      <a:lumMod val="85000"/>
                      <a:alpha val="40000"/>
                    </a:schemeClr>
                  </a:glow>
                </a:effectLst>
                <a:highlight>
                  <a:srgbClr val="FFFFFF"/>
                </a:highlight>
                <a:latin typeface="Algerian" panose="04020705040A02060702" pitchFamily="82" charset="0"/>
                <a:ea typeface="Aptos" panose="020B0004020202020204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CEBA4-1716-AF63-D201-BFF101D8AF15}"/>
              </a:ext>
            </a:extLst>
          </p:cNvPr>
          <p:cNvSpPr txBox="1"/>
          <p:nvPr/>
        </p:nvSpPr>
        <p:spPr>
          <a:xfrm>
            <a:off x="1484671" y="2365833"/>
            <a:ext cx="9222658" cy="247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2000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Thank you for your attention. I appreciate your time and interest in my Pizza Sales Analysis project.</a:t>
            </a:r>
          </a:p>
          <a:p>
            <a:pPr marL="457200">
              <a:lnSpc>
                <a:spcPct val="107000"/>
              </a:lnSpc>
            </a:pPr>
            <a:r>
              <a:rPr lang="en-IN" sz="2000" kern="1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you have any questions, feedback, or suggestions, please feel free to contact me. Your insights and comments are valuable to me as I continue to improve my analysis.</a:t>
            </a:r>
          </a:p>
          <a:p>
            <a:endParaRPr lang="en-IN" sz="2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42A28-AB6E-CB3F-1BB6-9040B30E71DF}"/>
              </a:ext>
            </a:extLst>
          </p:cNvPr>
          <p:cNvSpPr txBox="1"/>
          <p:nvPr/>
        </p:nvSpPr>
        <p:spPr>
          <a:xfrm>
            <a:off x="4798142" y="5058327"/>
            <a:ext cx="2595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n>
                  <a:solidFill>
                    <a:schemeClr val="tx1"/>
                  </a:solidFill>
                </a:ln>
                <a:highlight>
                  <a:srgbClr val="FFFFFF"/>
                </a:highlight>
                <a:latin typeface="Amasis MT Pro Black" panose="02040A04050005020304" pitchFamily="18" charset="0"/>
              </a:rPr>
              <a:t>Have a great day!</a:t>
            </a:r>
          </a:p>
        </p:txBody>
      </p:sp>
    </p:spTree>
    <p:extLst>
      <p:ext uri="{BB962C8B-B14F-4D97-AF65-F5344CB8AC3E}">
        <p14:creationId xmlns:p14="http://schemas.microsoft.com/office/powerpoint/2010/main" val="2117737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matically generated">
            <a:extLst>
              <a:ext uri="{FF2B5EF4-FFF2-40B4-BE49-F238E27FC236}">
                <a16:creationId xmlns:a16="http://schemas.microsoft.com/office/drawing/2014/main" id="{C27BD327-A6C8-1155-EAE4-1F5716510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1524" y="688"/>
            <a:ext cx="12188952" cy="68566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60F6A9-5F7A-FA56-3C30-BE834803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206478"/>
            <a:ext cx="9774619" cy="924232"/>
          </a:xfrm>
        </p:spPr>
        <p:txBody>
          <a:bodyPr anchor="b">
            <a:normAutofit/>
          </a:bodyPr>
          <a:lstStyle/>
          <a:p>
            <a:pPr algn="ctr"/>
            <a:r>
              <a:rPr 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highlight>
                  <a:srgbClr val="FFFFFF"/>
                </a:highlight>
              </a:rPr>
              <a:t>SCHEMA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06C6C1A-D6B0-347D-7D66-8C206DB93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154" y="1336500"/>
            <a:ext cx="11985523" cy="54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8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B38F9-786E-4427-40C5-6CE63AAA6ECA}"/>
              </a:ext>
            </a:extLst>
          </p:cNvPr>
          <p:cNvSpPr/>
          <p:nvPr/>
        </p:nvSpPr>
        <p:spPr>
          <a:xfrm>
            <a:off x="688258" y="604355"/>
            <a:ext cx="4080387" cy="1480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83E19-2E69-D165-D7D4-F5F3113416B4}"/>
              </a:ext>
            </a:extLst>
          </p:cNvPr>
          <p:cNvSpPr txBox="1"/>
          <p:nvPr/>
        </p:nvSpPr>
        <p:spPr>
          <a:xfrm rot="308202">
            <a:off x="6280475" y="4488942"/>
            <a:ext cx="4952681" cy="1006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lvl="0" indent="-2286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pizzas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marL="742950" lvl="1" indent="-2286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pizza_id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 Unique identifier for each </a:t>
            </a:r>
            <a:r>
              <a:rPr lang="en-US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pizza.</a:t>
            </a:r>
            <a:r>
              <a:rPr lang="en-US" b="1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pizza_type_id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 Identifier linking to the type of pizza (foreign key referencing the </a:t>
            </a:r>
            <a:r>
              <a:rPr lang="en-US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pizza_types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 table).</a:t>
            </a:r>
          </a:p>
          <a:p>
            <a:pPr marL="742950" lvl="1" indent="-2286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size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 Size of the pizza (e.g., small, medium, large).</a:t>
            </a:r>
          </a:p>
        </p:txBody>
      </p:sp>
      <p:pic>
        <p:nvPicPr>
          <p:cNvPr id="5" name="Content Placeholder 4" descr="A pizza and utensils on a black surface">
            <a:extLst>
              <a:ext uri="{FF2B5EF4-FFF2-40B4-BE49-F238E27FC236}">
                <a16:creationId xmlns:a16="http://schemas.microsoft.com/office/drawing/2014/main" id="{7137365C-3B6D-DABB-F76B-18E55045F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" b="5574"/>
          <a:stretch/>
        </p:blipFill>
        <p:spPr>
          <a:xfrm>
            <a:off x="0" y="-7038"/>
            <a:ext cx="12192001" cy="68650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 descr="A close up of text&#10;&#10;Description automatically generated">
            <a:extLst>
              <a:ext uri="{FF2B5EF4-FFF2-40B4-BE49-F238E27FC236}">
                <a16:creationId xmlns:a16="http://schemas.microsoft.com/office/drawing/2014/main" id="{8AA7A219-96FF-CA7C-5319-C1C4BF9F5D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24"/>
          <a:stretch/>
        </p:blipFill>
        <p:spPr>
          <a:xfrm>
            <a:off x="1182328" y="2084438"/>
            <a:ext cx="3880695" cy="3151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bg1">
                <a:lumMod val="85000"/>
                <a:alpha val="6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74802-3EE2-F7D6-602C-5615C2373948}"/>
              </a:ext>
            </a:extLst>
          </p:cNvPr>
          <p:cNvSpPr txBox="1"/>
          <p:nvPr/>
        </p:nvSpPr>
        <p:spPr>
          <a:xfrm>
            <a:off x="5557093" y="2380800"/>
            <a:ext cx="5794760" cy="2558329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pizzas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pizza_id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Unique identifier for each pizza.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pizza_type_id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Identifier linking to the type of pizza (foreign key referencing the </a:t>
            </a:r>
            <a:r>
              <a:rPr lang="en-IN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pizza_types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table).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Size of the pizza (e.g., small, medium, large).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Price of the pizza.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05C7D-F704-7ABD-B08C-8A37D2A11E12}"/>
              </a:ext>
            </a:extLst>
          </p:cNvPr>
          <p:cNvSpPr txBox="1"/>
          <p:nvPr/>
        </p:nvSpPr>
        <p:spPr>
          <a:xfrm>
            <a:off x="4055808" y="480178"/>
            <a:ext cx="336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n>
                  <a:solidFill>
                    <a:schemeClr val="tx1"/>
                  </a:solidFill>
                </a:ln>
                <a:highlight>
                  <a:srgbClr val="FFFFFF"/>
                </a:highlight>
                <a:latin typeface="+mj-lt"/>
              </a:rPr>
              <a:t>PIZZAS TABLE </a:t>
            </a:r>
          </a:p>
        </p:txBody>
      </p:sp>
    </p:spTree>
    <p:extLst>
      <p:ext uri="{BB962C8B-B14F-4D97-AF65-F5344CB8AC3E}">
        <p14:creationId xmlns:p14="http://schemas.microsoft.com/office/powerpoint/2010/main" val="234945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B38F9-786E-4427-40C5-6CE63AAA6ECA}"/>
              </a:ext>
            </a:extLst>
          </p:cNvPr>
          <p:cNvSpPr/>
          <p:nvPr/>
        </p:nvSpPr>
        <p:spPr>
          <a:xfrm>
            <a:off x="698090" y="604355"/>
            <a:ext cx="4070555" cy="134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83E19-2E69-D165-D7D4-F5F3113416B4}"/>
              </a:ext>
            </a:extLst>
          </p:cNvPr>
          <p:cNvSpPr txBox="1"/>
          <p:nvPr/>
        </p:nvSpPr>
        <p:spPr>
          <a:xfrm rot="308202">
            <a:off x="6280475" y="4488942"/>
            <a:ext cx="4952681" cy="1006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lvl="0" indent="-2286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pizzas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marL="742950" lvl="1" indent="-2286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pizza_id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 Unique identifier for each </a:t>
            </a:r>
            <a:r>
              <a:rPr lang="en-US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pizza.</a:t>
            </a:r>
            <a:r>
              <a:rPr lang="en-US" b="1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pizza_type_id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 Identifier linking to the type of pizza (foreign key referencing the </a:t>
            </a:r>
            <a:r>
              <a:rPr lang="en-US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pizza_types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 table).</a:t>
            </a:r>
          </a:p>
          <a:p>
            <a:pPr marL="742950" lvl="1" indent="-2286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size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 Size of the pizza (e.g., small, medium, large).</a:t>
            </a:r>
          </a:p>
        </p:txBody>
      </p:sp>
      <p:pic>
        <p:nvPicPr>
          <p:cNvPr id="5" name="Content Placeholder 4" descr="A pizza and utensils on a black surface">
            <a:extLst>
              <a:ext uri="{FF2B5EF4-FFF2-40B4-BE49-F238E27FC236}">
                <a16:creationId xmlns:a16="http://schemas.microsoft.com/office/drawing/2014/main" id="{7137365C-3B6D-DABB-F76B-18E55045F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" b="5574"/>
          <a:stretch/>
        </p:blipFill>
        <p:spPr>
          <a:xfrm>
            <a:off x="0" y="-4985"/>
            <a:ext cx="12192001" cy="68650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74802-3EE2-F7D6-602C-5615C2373948}"/>
              </a:ext>
            </a:extLst>
          </p:cNvPr>
          <p:cNvSpPr txBox="1"/>
          <p:nvPr/>
        </p:nvSpPr>
        <p:spPr>
          <a:xfrm>
            <a:off x="5545394" y="2348782"/>
            <a:ext cx="5610948" cy="2854692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pizza_types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pizza_type_id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Unique identifier for each type of pizza.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Name of the pizza type (e.g., Greek, Pepperoni, Italian).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Category of the pizza (e.g., Chicken, Classic, Veggie).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ingredients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Ingredients used in the pizza type.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550126A-8792-5254-6092-6311823D1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13" y="2149255"/>
            <a:ext cx="3787051" cy="3253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bg1">
                <a:lumMod val="85000"/>
                <a:alpha val="6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200F38-4303-D5C3-92C6-CA0162FF6060}"/>
              </a:ext>
            </a:extLst>
          </p:cNvPr>
          <p:cNvSpPr txBox="1"/>
          <p:nvPr/>
        </p:nvSpPr>
        <p:spPr>
          <a:xfrm>
            <a:off x="3290526" y="776748"/>
            <a:ext cx="450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n>
                  <a:solidFill>
                    <a:schemeClr val="tx1"/>
                  </a:solidFill>
                </a:ln>
                <a:highlight>
                  <a:srgbClr val="FFFFFF"/>
                </a:highlight>
                <a:latin typeface="+mj-lt"/>
              </a:rPr>
              <a:t>PIZZA_TYPES TABLE</a:t>
            </a:r>
          </a:p>
        </p:txBody>
      </p:sp>
    </p:spTree>
    <p:extLst>
      <p:ext uri="{BB962C8B-B14F-4D97-AF65-F5344CB8AC3E}">
        <p14:creationId xmlns:p14="http://schemas.microsoft.com/office/powerpoint/2010/main" val="1763277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B38F9-786E-4427-40C5-6CE63AAA6ECA}"/>
              </a:ext>
            </a:extLst>
          </p:cNvPr>
          <p:cNvSpPr/>
          <p:nvPr/>
        </p:nvSpPr>
        <p:spPr>
          <a:xfrm>
            <a:off x="452284" y="604354"/>
            <a:ext cx="4316361" cy="1293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83E19-2E69-D165-D7D4-F5F3113416B4}"/>
              </a:ext>
            </a:extLst>
          </p:cNvPr>
          <p:cNvSpPr txBox="1"/>
          <p:nvPr/>
        </p:nvSpPr>
        <p:spPr>
          <a:xfrm rot="308202">
            <a:off x="6280475" y="4488942"/>
            <a:ext cx="4952681" cy="1006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lvl="0" indent="-2286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pizzas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marL="742950" lvl="1" indent="-2286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pizza_id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 Unique identifier for each </a:t>
            </a:r>
            <a:r>
              <a:rPr lang="en-US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pizza.</a:t>
            </a:r>
            <a:r>
              <a:rPr lang="en-US" b="1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pizza_type_id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 Identifier linking to the type of pizza (foreign key referencing the </a:t>
            </a:r>
            <a:r>
              <a:rPr lang="en-US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pizza_types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 table).</a:t>
            </a:r>
          </a:p>
          <a:p>
            <a:pPr marL="742950" lvl="1" indent="-2286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size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 Size of the pizza (e.g., small, medium, large).</a:t>
            </a:r>
          </a:p>
        </p:txBody>
      </p:sp>
      <p:pic>
        <p:nvPicPr>
          <p:cNvPr id="5" name="Content Placeholder 4" descr="A pizza and utensils on a black surface">
            <a:extLst>
              <a:ext uri="{FF2B5EF4-FFF2-40B4-BE49-F238E27FC236}">
                <a16:creationId xmlns:a16="http://schemas.microsoft.com/office/drawing/2014/main" id="{7137365C-3B6D-DABB-F76B-18E55045F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" b="5574"/>
          <a:stretch/>
        </p:blipFill>
        <p:spPr>
          <a:xfrm>
            <a:off x="1" y="5659"/>
            <a:ext cx="12188952" cy="68650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 descr="A close-up of a text&#10;&#10;Description automatically generated">
            <a:extLst>
              <a:ext uri="{FF2B5EF4-FFF2-40B4-BE49-F238E27FC236}">
                <a16:creationId xmlns:a16="http://schemas.microsoft.com/office/drawing/2014/main" id="{FAF9316E-A2A1-D03E-A4E5-A5B4DF6D3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021" y="2379282"/>
            <a:ext cx="3167103" cy="3051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bg1">
                <a:lumMod val="85000"/>
                <a:alpha val="6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40156C-74A8-6417-551C-59462E8B15A9}"/>
              </a:ext>
            </a:extLst>
          </p:cNvPr>
          <p:cNvSpPr txBox="1"/>
          <p:nvPr/>
        </p:nvSpPr>
        <p:spPr>
          <a:xfrm>
            <a:off x="5218828" y="3018628"/>
            <a:ext cx="5246099" cy="17724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IN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4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IN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Unique identifier for each order.</a:t>
            </a:r>
            <a:endParaRPr lang="en-IN" sz="14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1600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masis MT Pro" panose="020405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Date when the order was placed.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rgbClr val="0D0D0D"/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 time</a:t>
            </a:r>
            <a:r>
              <a:rPr lang="en-IN" sz="1600" kern="0" dirty="0">
                <a:solidFill>
                  <a:srgbClr val="0D0D0D"/>
                </a:solidFill>
                <a:effectLst/>
                <a:latin typeface="Amasis MT Pro" panose="02040504050005020304" pitchFamily="18" charset="0"/>
                <a:ea typeface="Times New Roman" panose="02020603050405020304" pitchFamily="18" charset="0"/>
              </a:rPr>
              <a:t>: Time when the order was placed.</a:t>
            </a:r>
            <a:endParaRPr lang="en-IN" sz="1600" kern="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IN" sz="14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3C86F-C88F-6572-25A6-53996679071D}"/>
              </a:ext>
            </a:extLst>
          </p:cNvPr>
          <p:cNvSpPr txBox="1"/>
          <p:nvPr/>
        </p:nvSpPr>
        <p:spPr>
          <a:xfrm>
            <a:off x="4323736" y="973394"/>
            <a:ext cx="3544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n>
                  <a:solidFill>
                    <a:schemeClr val="tx1"/>
                  </a:solidFill>
                </a:ln>
                <a:highlight>
                  <a:srgbClr val="FFFFFF"/>
                </a:highlight>
                <a:latin typeface="+mj-lt"/>
              </a:rPr>
              <a:t>ORDERS TABLE</a:t>
            </a:r>
          </a:p>
        </p:txBody>
      </p:sp>
    </p:spTree>
    <p:extLst>
      <p:ext uri="{BB962C8B-B14F-4D97-AF65-F5344CB8AC3E}">
        <p14:creationId xmlns:p14="http://schemas.microsoft.com/office/powerpoint/2010/main" val="1071762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B38F9-786E-4427-40C5-6CE63AAA6ECA}"/>
              </a:ext>
            </a:extLst>
          </p:cNvPr>
          <p:cNvSpPr/>
          <p:nvPr/>
        </p:nvSpPr>
        <p:spPr>
          <a:xfrm>
            <a:off x="648930" y="604355"/>
            <a:ext cx="4119716" cy="1214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83E19-2E69-D165-D7D4-F5F3113416B4}"/>
              </a:ext>
            </a:extLst>
          </p:cNvPr>
          <p:cNvSpPr txBox="1"/>
          <p:nvPr/>
        </p:nvSpPr>
        <p:spPr>
          <a:xfrm rot="308202">
            <a:off x="6280475" y="4488942"/>
            <a:ext cx="4952681" cy="1006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lvl="0" indent="-2286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pizzas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marL="742950" lvl="1" indent="-2286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pizza_id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 Unique identifier for each </a:t>
            </a:r>
            <a:r>
              <a:rPr lang="en-US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pizza.</a:t>
            </a:r>
            <a:r>
              <a:rPr lang="en-US" b="1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pizza_type_id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 Identifier linking to the type of pizza (foreign key referencing the </a:t>
            </a:r>
            <a:r>
              <a:rPr lang="en-US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pizza_types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 table).</a:t>
            </a:r>
          </a:p>
          <a:p>
            <a:pPr marL="742950" lvl="1" indent="-228600">
              <a:lnSpc>
                <a:spcPct val="110000"/>
              </a:lnSpc>
              <a:spcAft>
                <a:spcPts val="800"/>
              </a:spcAft>
              <a:buClr>
                <a:schemeClr val="accent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size</a:t>
            </a:r>
            <a:r>
              <a:rPr lang="en-US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: Size of the pizza (e.g., small, medium, large).</a:t>
            </a:r>
          </a:p>
        </p:txBody>
      </p:sp>
      <p:pic>
        <p:nvPicPr>
          <p:cNvPr id="5" name="Content Placeholder 4" descr="A pizza and utensils on a black surface">
            <a:extLst>
              <a:ext uri="{FF2B5EF4-FFF2-40B4-BE49-F238E27FC236}">
                <a16:creationId xmlns:a16="http://schemas.microsoft.com/office/drawing/2014/main" id="{7137365C-3B6D-DABB-F76B-18E55045F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" b="5574"/>
          <a:stretch/>
        </p:blipFill>
        <p:spPr>
          <a:xfrm>
            <a:off x="-88491" y="78871"/>
            <a:ext cx="12192001" cy="68650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74802-3EE2-F7D6-602C-5615C2373948}"/>
              </a:ext>
            </a:extLst>
          </p:cNvPr>
          <p:cNvSpPr txBox="1"/>
          <p:nvPr/>
        </p:nvSpPr>
        <p:spPr>
          <a:xfrm>
            <a:off x="4857136" y="2301108"/>
            <a:ext cx="6411146" cy="3885294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order_details_id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Unique identifier for each order detail.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Identifier linking to the order (foreign key referencing the orders table).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pizza_id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Identifier linking to the pizza ordered (foreign key referencing the pizzas table).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b="1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IN" kern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Quantity of the specific pizza ordered in the order.</a:t>
            </a: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IN" sz="16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F8299-E7BD-A056-5D29-384727C7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45" y="2338978"/>
            <a:ext cx="3071084" cy="3774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bg1">
                <a:lumMod val="85000"/>
                <a:alpha val="6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C52D9D-B3B4-B1B6-5235-5922F3295037}"/>
              </a:ext>
            </a:extLst>
          </p:cNvPr>
          <p:cNvSpPr txBox="1"/>
          <p:nvPr/>
        </p:nvSpPr>
        <p:spPr>
          <a:xfrm>
            <a:off x="3279058" y="744510"/>
            <a:ext cx="5216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n>
                  <a:solidFill>
                    <a:schemeClr val="tx1"/>
                  </a:solidFill>
                </a:ln>
                <a:highlight>
                  <a:srgbClr val="FFFFFF"/>
                </a:highlight>
                <a:latin typeface="+mj-lt"/>
              </a:rPr>
              <a:t>ORDER_DETAILS TABLE</a:t>
            </a:r>
          </a:p>
        </p:txBody>
      </p:sp>
    </p:spTree>
    <p:extLst>
      <p:ext uri="{BB962C8B-B14F-4D97-AF65-F5344CB8AC3E}">
        <p14:creationId xmlns:p14="http://schemas.microsoft.com/office/powerpoint/2010/main" val="2927324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-3048" y="1386"/>
            <a:ext cx="12188952" cy="68566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2074607" y="320548"/>
            <a:ext cx="8042787" cy="52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Retrieve the total number of orders placed.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7E8063B-C185-F767-5683-E3E9BC257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04" y="1392402"/>
            <a:ext cx="10422193" cy="37355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2018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zza and utensils on a black surface&#10;&#10;Description autoally generated">
            <a:extLst>
              <a:ext uri="{FF2B5EF4-FFF2-40B4-BE49-F238E27FC236}">
                <a16:creationId xmlns:a16="http://schemas.microsoft.com/office/drawing/2014/main" id="{48674067-3E1C-7E06-57B8-8F8E7B6D9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r="-1" b="6691"/>
          <a:stretch/>
        </p:blipFill>
        <p:spPr>
          <a:xfrm>
            <a:off x="3048" y="1386"/>
            <a:ext cx="12188952" cy="68566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E42B4C-BD54-339D-5A62-2065738C4738}"/>
              </a:ext>
            </a:extLst>
          </p:cNvPr>
          <p:cNvSpPr txBox="1"/>
          <p:nvPr/>
        </p:nvSpPr>
        <p:spPr>
          <a:xfrm>
            <a:off x="987381" y="320548"/>
            <a:ext cx="10217239" cy="52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ln>
                  <a:solidFill>
                    <a:schemeClr val="tx1"/>
                  </a:solidFill>
                </a:ln>
                <a:effectLst/>
                <a:highlight>
                  <a:srgbClr val="FFFFFF"/>
                </a:highlight>
                <a:latin typeface="Amasis MT Pro Black" panose="02040A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Calculate the total revenue generated from pizza sales.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15BFA-AE7B-8813-37B9-9E48BE674A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981" y="1170040"/>
            <a:ext cx="10314038" cy="47489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5812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492</TotalTime>
  <Words>809</Words>
  <Application>Microsoft Office PowerPoint</Application>
  <PresentationFormat>Widescreen</PresentationFormat>
  <Paragraphs>94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Algerian</vt:lpstr>
      <vt:lpstr>Amasis MT Pro</vt:lpstr>
      <vt:lpstr>Amasis MT Pro Black</vt:lpstr>
      <vt:lpstr>Aptos</vt:lpstr>
      <vt:lpstr>Arial</vt:lpstr>
      <vt:lpstr>Segoe UI</vt:lpstr>
      <vt:lpstr>Symbol</vt:lpstr>
      <vt:lpstr>Tw Cen MT</vt:lpstr>
      <vt:lpstr>Tw Cen MT Condensed</vt:lpstr>
      <vt:lpstr>Wingdings 3</vt:lpstr>
      <vt:lpstr>Integral</vt:lpstr>
      <vt:lpstr>PIZZA SALES ANALYSIS</vt:lpstr>
      <vt:lpstr>Hello!</vt:lpstr>
      <vt:lpstr>SCHEMA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ANALYSIS</dc:title>
  <dc:creator>Aashif Ekbal</dc:creator>
  <cp:lastModifiedBy>Aashif Ekbal</cp:lastModifiedBy>
  <cp:revision>1</cp:revision>
  <dcterms:created xsi:type="dcterms:W3CDTF">2024-04-22T14:14:02Z</dcterms:created>
  <dcterms:modified xsi:type="dcterms:W3CDTF">2024-05-07T17:32:50Z</dcterms:modified>
</cp:coreProperties>
</file>