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66" r:id="rId2"/>
    <p:sldId id="256" r:id="rId3"/>
    <p:sldId id="267" r:id="rId4"/>
    <p:sldId id="257" r:id="rId5"/>
    <p:sldId id="258" r:id="rId6"/>
    <p:sldId id="262" r:id="rId7"/>
    <p:sldId id="259" r:id="rId8"/>
    <p:sldId id="260" r:id="rId9"/>
    <p:sldId id="261" r:id="rId10"/>
    <p:sldId id="264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890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9941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77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138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95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701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2077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6616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332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36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8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635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974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4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3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60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159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15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OvfKXRGoI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C865-0E3D-BABE-54C5-D44A3CE9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SYSTEM</a:t>
            </a:r>
            <a:endParaRPr lang="en-N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EFBC7-C25F-7473-1C81-73A75525C428}"/>
              </a:ext>
            </a:extLst>
          </p:cNvPr>
          <p:cNvSpPr txBox="1"/>
          <p:nvPr/>
        </p:nvSpPr>
        <p:spPr>
          <a:xfrm>
            <a:off x="1230573" y="1690688"/>
            <a:ext cx="973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DEPARTMENT</a:t>
            </a:r>
            <a:endParaRPr lang="en-NZ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3F5E4-044B-ED97-7F70-308D903DCB4D}"/>
              </a:ext>
            </a:extLst>
          </p:cNvPr>
          <p:cNvSpPr txBox="1"/>
          <p:nvPr/>
        </p:nvSpPr>
        <p:spPr>
          <a:xfrm>
            <a:off x="3693530" y="3429000"/>
            <a:ext cx="423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AASHIGAA.C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DHARSHINI.R</a:t>
            </a:r>
            <a:endParaRPr lang="en-NZ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7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3D9B0-DFA6-D732-9320-E57A6ED04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8" t="33402" r="29324" b="27299"/>
          <a:stretch/>
        </p:blipFill>
        <p:spPr>
          <a:xfrm>
            <a:off x="1511559" y="1883391"/>
            <a:ext cx="9178936" cy="4461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958666-CA0E-F1C9-57DC-2C27112B4E46}"/>
              </a:ext>
            </a:extLst>
          </p:cNvPr>
          <p:cNvSpPr txBox="1"/>
          <p:nvPr/>
        </p:nvSpPr>
        <p:spPr>
          <a:xfrm>
            <a:off x="1511559" y="764275"/>
            <a:ext cx="9713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EXITING FROM THE PROGRAM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6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F378-3189-3760-3476-13DFC6BE8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46222"/>
            <a:ext cx="8689976" cy="1573043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SYSTEM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3E4AD-3F1C-B35F-A658-43FA12C32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326" y="4117321"/>
            <a:ext cx="8689976" cy="844419"/>
          </a:xfrm>
        </p:spPr>
        <p:txBody>
          <a:bodyPr>
            <a:noAutofit/>
          </a:bodyPr>
          <a:lstStyle/>
          <a:p>
            <a:r>
              <a:rPr lang="en-IN" sz="2800" b="1" i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https://onlinegdb.com/OvfKXRGoI</a:t>
            </a:r>
            <a:endParaRPr lang="en-IN" sz="2800" b="1" i="1" dirty="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B4283-4ACB-609E-77B0-663531B283B4}"/>
              </a:ext>
            </a:extLst>
          </p:cNvPr>
          <p:cNvSpPr txBox="1"/>
          <p:nvPr/>
        </p:nvSpPr>
        <p:spPr>
          <a:xfrm>
            <a:off x="1751012" y="2948473"/>
            <a:ext cx="742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output:</a:t>
            </a:r>
          </a:p>
        </p:txBody>
      </p:sp>
    </p:spTree>
    <p:extLst>
      <p:ext uri="{BB962C8B-B14F-4D97-AF65-F5344CB8AC3E}">
        <p14:creationId xmlns:p14="http://schemas.microsoft.com/office/powerpoint/2010/main" val="356152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3F0E4-D3D4-8B81-7623-2EB90991F8DF}"/>
              </a:ext>
            </a:extLst>
          </p:cNvPr>
          <p:cNvSpPr txBox="1"/>
          <p:nvPr/>
        </p:nvSpPr>
        <p:spPr>
          <a:xfrm>
            <a:off x="1578591" y="2115404"/>
            <a:ext cx="9034818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  <a:endParaRPr lang="en-NZ" sz="9600" dirty="0"/>
          </a:p>
        </p:txBody>
      </p:sp>
    </p:spTree>
    <p:extLst>
      <p:ext uri="{BB962C8B-B14F-4D97-AF65-F5344CB8AC3E}">
        <p14:creationId xmlns:p14="http://schemas.microsoft.com/office/powerpoint/2010/main" val="94190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E906-7724-59D9-293B-D9B8488C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91057-532D-FE90-06EB-0F89DB1E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system which used to store the details of the students who stay in hostels.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details would be taken and stored in the database.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manage the hostel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250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AAB7-F078-2918-0AE6-7EBF9908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N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EC06-DF29-415F-0893-24264E88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for admin to manage the students details.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that were used: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students.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students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students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students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students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2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40923-518F-27DA-9426-D8A5A96E5310}"/>
              </a:ext>
            </a:extLst>
          </p:cNvPr>
          <p:cNvSpPr txBox="1"/>
          <p:nvPr/>
        </p:nvSpPr>
        <p:spPr>
          <a:xfrm>
            <a:off x="1037230" y="696036"/>
            <a:ext cx="9785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AC47F-F349-D68C-C46B-FD3C85B3A143}"/>
              </a:ext>
            </a:extLst>
          </p:cNvPr>
          <p:cNvSpPr txBox="1"/>
          <p:nvPr/>
        </p:nvSpPr>
        <p:spPr>
          <a:xfrm>
            <a:off x="1237629" y="1576316"/>
            <a:ext cx="10003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move or change the position of the file pointer, to a specified offset position.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NZ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FILE*file </a:t>
            </a:r>
            <a:r>
              <a:rPr lang="en-NZ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0" i="0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a structure pointer of a file type to declare a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closes a stream pointed. This function deletes all buffers that are associated with the stream before closing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delete a given file, pathname pointed to by path.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rename a file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9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6E3AC-A716-BE57-274C-F80393A95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5" t="29072" r="23722" b="23134"/>
          <a:stretch/>
        </p:blipFill>
        <p:spPr>
          <a:xfrm>
            <a:off x="1507522" y="1536765"/>
            <a:ext cx="8401588" cy="4509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030EB-EC31-AB15-7259-80052616899C}"/>
              </a:ext>
            </a:extLst>
          </p:cNvPr>
          <p:cNvSpPr txBox="1"/>
          <p:nvPr/>
        </p:nvSpPr>
        <p:spPr>
          <a:xfrm>
            <a:off x="0" y="475722"/>
            <a:ext cx="11765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STUDENTS DETAILS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F4584F1-8716-11C7-D958-5CED31EAD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F0805-17DB-404B-46EF-F17182C2F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36414" r="12717" b="28790"/>
          <a:stretch/>
        </p:blipFill>
        <p:spPr>
          <a:xfrm>
            <a:off x="1405998" y="1600199"/>
            <a:ext cx="8922990" cy="4604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58CE8-C7A2-5D8B-2B3B-8015E085D972}"/>
              </a:ext>
            </a:extLst>
          </p:cNvPr>
          <p:cNvSpPr txBox="1"/>
          <p:nvPr/>
        </p:nvSpPr>
        <p:spPr>
          <a:xfrm>
            <a:off x="485192" y="765924"/>
            <a:ext cx="9358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DETAILS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6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84719-CB14-A9E3-2FC4-2AF50A5B4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t="32978" r="12517" b="25998"/>
          <a:stretch/>
        </p:blipFill>
        <p:spPr>
          <a:xfrm>
            <a:off x="1760375" y="1815911"/>
            <a:ext cx="8733453" cy="463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E953D4-0051-AFC2-78BD-F0A109AEC2B4}"/>
              </a:ext>
            </a:extLst>
          </p:cNvPr>
          <p:cNvSpPr txBox="1"/>
          <p:nvPr/>
        </p:nvSpPr>
        <p:spPr>
          <a:xfrm>
            <a:off x="1660849" y="752846"/>
            <a:ext cx="8733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4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F40C6-8712-20E1-6F8F-DCE10AFBD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6" t="27608" r="26323" b="22346"/>
          <a:stretch/>
        </p:blipFill>
        <p:spPr>
          <a:xfrm>
            <a:off x="1626729" y="1681599"/>
            <a:ext cx="9094144" cy="4607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2F3587-669A-C8C6-D95E-A30944E4F7B4}"/>
              </a:ext>
            </a:extLst>
          </p:cNvPr>
          <p:cNvSpPr txBox="1"/>
          <p:nvPr/>
        </p:nvSpPr>
        <p:spPr>
          <a:xfrm>
            <a:off x="1424474" y="753550"/>
            <a:ext cx="11056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UPDATION OF STUDENTS DETAILS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7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A262B-AFDD-6D08-9CA9-08DE6B653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4" t="34481" r="24122" b="27716"/>
          <a:stretch/>
        </p:blipFill>
        <p:spPr>
          <a:xfrm>
            <a:off x="1446245" y="1561011"/>
            <a:ext cx="9041363" cy="4572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CE0004-EA49-3DF1-EAFC-6F2D71FEB322}"/>
              </a:ext>
            </a:extLst>
          </p:cNvPr>
          <p:cNvSpPr txBox="1"/>
          <p:nvPr/>
        </p:nvSpPr>
        <p:spPr>
          <a:xfrm>
            <a:off x="1446245" y="791570"/>
            <a:ext cx="1026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STUDENTS DETAILS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9849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113</TotalTime>
  <Words>205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Droplet</vt:lpstr>
      <vt:lpstr>HOSTEL MANAGEMENT SYSTEM</vt:lpstr>
      <vt:lpstr>HOSTEL MANAGEMENT SYSTEM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HOSTEL MANAGEMENT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dharsh r</dc:creator>
  <cp:lastModifiedBy>Aashigaa Chandrsekaran</cp:lastModifiedBy>
  <cp:revision>6</cp:revision>
  <dcterms:created xsi:type="dcterms:W3CDTF">2023-11-17T02:47:32Z</dcterms:created>
  <dcterms:modified xsi:type="dcterms:W3CDTF">2023-11-17T05:02:42Z</dcterms:modified>
</cp:coreProperties>
</file>