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1"/>
  </p:notesMasterIdLst>
  <p:sldIdLst>
    <p:sldId id="256" r:id="rId2"/>
    <p:sldId id="258" r:id="rId3"/>
    <p:sldId id="261" r:id="rId4"/>
    <p:sldId id="263" r:id="rId5"/>
    <p:sldId id="262" r:id="rId6"/>
    <p:sldId id="266" r:id="rId7"/>
    <p:sldId id="267" r:id="rId8"/>
    <p:sldId id="265" r:id="rId9"/>
    <p:sldId id="264"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E6FEF20-7680-3923-E561-7F5BEBABF2DC}" name="Jara Molinos Fernández" initials="JMF" userId="S::jmolinos@freepikco.onmicrosoft.com::819debff-5354-45ae-8453-86143136ddec" providerId="AD"/>
  <p188:author id="{E9C53AC0-F940-C062-B9D5-39D78EA4783E}" name="Manuel León Sánchez" initials="MLS" userId="S::mleon@freepikco.onmicrosoft.com::687f66f5-f43f-41a9-ac21-b6d63107730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BFF"/>
    <a:srgbClr val="AD9EE3"/>
    <a:srgbClr val="F3BB30"/>
    <a:srgbClr val="BAD6F1"/>
    <a:srgbClr val="B5D0EB"/>
    <a:srgbClr val="ABB2FC"/>
    <a:srgbClr val="000000"/>
    <a:srgbClr val="E7C9F3"/>
    <a:srgbClr val="CFAFE7"/>
    <a:srgbClr val="B684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3792" autoAdjust="0"/>
  </p:normalViewPr>
  <p:slideViewPr>
    <p:cSldViewPr snapToGrid="0" showGuides="1">
      <p:cViewPr varScale="1">
        <p:scale>
          <a:sx n="102" d="100"/>
          <a:sy n="102" d="100"/>
        </p:scale>
        <p:origin x="1066" y="58"/>
      </p:cViewPr>
      <p:guideLst/>
    </p:cSldViewPr>
  </p:slideViewPr>
  <p:outlineViewPr>
    <p:cViewPr>
      <p:scale>
        <a:sx n="33" d="100"/>
        <a:sy n="33" d="100"/>
      </p:scale>
      <p:origin x="0" y="0"/>
    </p:cViewPr>
    <p:sldLst>
      <p:sld r:id="rId1" collapse="1"/>
    </p:sldLst>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7BF641-E87C-4868-AE4A-7668A05F95D8}" type="datetimeFigureOut">
              <a:rPr lang="es-ES" smtClean="0"/>
              <a:t>11/09/2024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B4F5AA-3CC3-485B-8229-2F3C9DC47067}" type="slidenum">
              <a:rPr lang="es-ES" smtClean="0"/>
              <a:t>‹#›</a:t>
            </a:fld>
            <a:endParaRPr lang="es-ES"/>
          </a:p>
        </p:txBody>
      </p:sp>
    </p:spTree>
    <p:extLst>
      <p:ext uri="{BB962C8B-B14F-4D97-AF65-F5344CB8AC3E}">
        <p14:creationId xmlns:p14="http://schemas.microsoft.com/office/powerpoint/2010/main" val="1164762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8B4F5AA-3CC3-485B-8229-2F3C9DC47067}" type="slidenum">
              <a:rPr lang="es-ES" smtClean="0"/>
              <a:t>1</a:t>
            </a:fld>
            <a:endParaRPr lang="es-ES" dirty="0"/>
          </a:p>
        </p:txBody>
      </p:sp>
    </p:spTree>
    <p:extLst>
      <p:ext uri="{BB962C8B-B14F-4D97-AF65-F5344CB8AC3E}">
        <p14:creationId xmlns:p14="http://schemas.microsoft.com/office/powerpoint/2010/main" val="3571280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4A8FEC2-FECF-91B5-FF3D-1D5D4AE240DD}"/>
              </a:ext>
            </a:extLst>
          </p:cNvPr>
          <p:cNvSpPr>
            <a:spLocks noGrp="1"/>
          </p:cNvSpPr>
          <p:nvPr>
            <p:ph type="ctrTitle" hasCustomPrompt="1"/>
          </p:nvPr>
        </p:nvSpPr>
        <p:spPr>
          <a:xfrm>
            <a:off x="1668780" y="720241"/>
            <a:ext cx="5806440" cy="2848865"/>
          </a:xfrm>
        </p:spPr>
        <p:txBody>
          <a:bodyPr anchor="b">
            <a:noAutofit/>
          </a:bodyPr>
          <a:lstStyle>
            <a:lvl1pPr algn="ctr">
              <a:defRPr sz="9000">
                <a:latin typeface="Staatliches" pitchFamily="2" charset="0"/>
              </a:defRPr>
            </a:lvl1pPr>
          </a:lstStyle>
          <a:p>
            <a:r>
              <a:rPr lang="en-US" dirty="0"/>
              <a:t>Click to edit Master title style</a:t>
            </a:r>
          </a:p>
        </p:txBody>
      </p:sp>
      <p:sp>
        <p:nvSpPr>
          <p:cNvPr id="17" name="Subtitle 2">
            <a:extLst>
              <a:ext uri="{FF2B5EF4-FFF2-40B4-BE49-F238E27FC236}">
                <a16:creationId xmlns:a16="http://schemas.microsoft.com/office/drawing/2014/main" id="{1D569B72-51DC-BE58-9871-32C9EA8303F6}"/>
              </a:ext>
            </a:extLst>
          </p:cNvPr>
          <p:cNvSpPr>
            <a:spLocks noGrp="1"/>
          </p:cNvSpPr>
          <p:nvPr>
            <p:ph type="subTitle" idx="1" hasCustomPrompt="1"/>
          </p:nvPr>
        </p:nvSpPr>
        <p:spPr>
          <a:xfrm>
            <a:off x="3334355" y="3617490"/>
            <a:ext cx="2475290" cy="529090"/>
          </a:xfrm>
        </p:spPr>
        <p:txBody>
          <a:bodyPr>
            <a:noAutofit/>
          </a:bodyPr>
          <a:lstStyle>
            <a:lvl1pPr marL="0" indent="0" algn="ctr">
              <a:buNone/>
              <a:defRPr sz="1600">
                <a:latin typeface="Manrope Medium" pitchFamily="2"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823002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763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able of contents">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pic>
        <p:nvPicPr>
          <p:cNvPr id="45" name="Imagen 44" descr="Un dibujo de un animal&#10;&#10;Descripción generada automáticamente con confianza baja">
            <a:extLst>
              <a:ext uri="{FF2B5EF4-FFF2-40B4-BE49-F238E27FC236}">
                <a16:creationId xmlns:a16="http://schemas.microsoft.com/office/drawing/2014/main" id="{4884DA22-FB37-CC61-F72B-C346C0937F6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079" t="37162" r="83888" b="19636"/>
          <a:stretch/>
        </p:blipFill>
        <p:spPr>
          <a:xfrm rot="21136873" flipH="1" flipV="1">
            <a:off x="-138113" y="-105914"/>
            <a:ext cx="1724025" cy="2786969"/>
          </a:xfrm>
          <a:prstGeom prst="rect">
            <a:avLst/>
          </a:prstGeom>
        </p:spPr>
      </p:pic>
      <p:pic>
        <p:nvPicPr>
          <p:cNvPr id="46" name="Imagen 45" descr="Icono&#10;&#10;Descripción generada automáticamente">
            <a:extLst>
              <a:ext uri="{FF2B5EF4-FFF2-40B4-BE49-F238E27FC236}">
                <a16:creationId xmlns:a16="http://schemas.microsoft.com/office/drawing/2014/main" id="{070C2179-2569-3F3C-30CC-D4370B0E367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70848" t="24065" r="2121" b="37755"/>
          <a:stretch/>
        </p:blipFill>
        <p:spPr>
          <a:xfrm flipV="1">
            <a:off x="-38900" y="-32369"/>
            <a:ext cx="1009571" cy="802102"/>
          </a:xfrm>
          <a:prstGeom prst="rect">
            <a:avLst/>
          </a:prstGeom>
        </p:spPr>
      </p:pic>
      <p:pic>
        <p:nvPicPr>
          <p:cNvPr id="4" name="Imagen 3" descr="Forma&#10;&#10;Descripción generada automáticamente">
            <a:extLst>
              <a:ext uri="{FF2B5EF4-FFF2-40B4-BE49-F238E27FC236}">
                <a16:creationId xmlns:a16="http://schemas.microsoft.com/office/drawing/2014/main" id="{A0FDA114-D61F-53ED-3494-7437E1759461}"/>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6337" t="11190" r="6996" b="12346"/>
          <a:stretch/>
        </p:blipFill>
        <p:spPr>
          <a:xfrm>
            <a:off x="-585017" y="4318687"/>
            <a:ext cx="1097627" cy="544726"/>
          </a:xfrm>
          <a:prstGeom prst="rect">
            <a:avLst/>
          </a:prstGeom>
        </p:spPr>
      </p:pic>
      <p:sp>
        <p:nvSpPr>
          <p:cNvPr id="6" name="Title 1">
            <a:extLst>
              <a:ext uri="{FF2B5EF4-FFF2-40B4-BE49-F238E27FC236}">
                <a16:creationId xmlns:a16="http://schemas.microsoft.com/office/drawing/2014/main" id="{AECC3FA0-1A96-8F10-353E-13501EB5A5BB}"/>
              </a:ext>
            </a:extLst>
          </p:cNvPr>
          <p:cNvSpPr>
            <a:spLocks noGrp="1"/>
          </p:cNvSpPr>
          <p:nvPr>
            <p:ph type="ctrTitle" hasCustomPrompt="1"/>
          </p:nvPr>
        </p:nvSpPr>
        <p:spPr>
          <a:xfrm>
            <a:off x="3098202" y="552452"/>
            <a:ext cx="2947596" cy="1158014"/>
          </a:xfrm>
        </p:spPr>
        <p:txBody>
          <a:bodyPr anchor="t">
            <a:noAutofit/>
          </a:bodyPr>
          <a:lstStyle>
            <a:lvl1pPr algn="ctr">
              <a:lnSpc>
                <a:spcPct val="80000"/>
              </a:lnSpc>
              <a:defRPr sz="5400" b="1">
                <a:latin typeface="Staatliches" pitchFamily="2" charset="0"/>
              </a:defRPr>
            </a:lvl1pPr>
          </a:lstStyle>
          <a:p>
            <a:r>
              <a:rPr lang="en-US" dirty="0"/>
              <a:t>Click to edit Master title style</a:t>
            </a:r>
          </a:p>
        </p:txBody>
      </p:sp>
      <p:sp>
        <p:nvSpPr>
          <p:cNvPr id="15" name="Text Placeholder 2">
            <a:extLst>
              <a:ext uri="{FF2B5EF4-FFF2-40B4-BE49-F238E27FC236}">
                <a16:creationId xmlns:a16="http://schemas.microsoft.com/office/drawing/2014/main" id="{44EB6436-7B2F-4CF4-A7B3-637707BBD72B}"/>
              </a:ext>
            </a:extLst>
          </p:cNvPr>
          <p:cNvSpPr>
            <a:spLocks noGrp="1"/>
          </p:cNvSpPr>
          <p:nvPr>
            <p:ph type="body" idx="1" hasCustomPrompt="1"/>
          </p:nvPr>
        </p:nvSpPr>
        <p:spPr>
          <a:xfrm>
            <a:off x="2185456" y="2784207"/>
            <a:ext cx="2343653" cy="513320"/>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6" name="Text Placeholder 2">
            <a:extLst>
              <a:ext uri="{FF2B5EF4-FFF2-40B4-BE49-F238E27FC236}">
                <a16:creationId xmlns:a16="http://schemas.microsoft.com/office/drawing/2014/main" id="{4B9F2CB4-854C-4A2D-8E5A-AE2CAEDF36C6}"/>
              </a:ext>
            </a:extLst>
          </p:cNvPr>
          <p:cNvSpPr>
            <a:spLocks noGrp="1"/>
          </p:cNvSpPr>
          <p:nvPr>
            <p:ph type="body" idx="13" hasCustomPrompt="1"/>
          </p:nvPr>
        </p:nvSpPr>
        <p:spPr>
          <a:xfrm>
            <a:off x="879732" y="2548107"/>
            <a:ext cx="1299925" cy="749420"/>
          </a:xfrm>
        </p:spPr>
        <p:txBody>
          <a:bodyPr anchor="ctr">
            <a:noAutofit/>
          </a:bodyPr>
          <a:lstStyle>
            <a:lvl1pPr marL="0" indent="0" algn="r">
              <a:buNone/>
              <a:defRPr sz="9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7" name="Text Placeholder 2">
            <a:extLst>
              <a:ext uri="{FF2B5EF4-FFF2-40B4-BE49-F238E27FC236}">
                <a16:creationId xmlns:a16="http://schemas.microsoft.com/office/drawing/2014/main" id="{02445460-6BB8-4584-BBAD-2A746E4E886E}"/>
              </a:ext>
            </a:extLst>
          </p:cNvPr>
          <p:cNvSpPr>
            <a:spLocks noGrp="1"/>
          </p:cNvSpPr>
          <p:nvPr>
            <p:ph type="body" idx="14" hasCustomPrompt="1"/>
          </p:nvPr>
        </p:nvSpPr>
        <p:spPr>
          <a:xfrm>
            <a:off x="2185456" y="2437620"/>
            <a:ext cx="2343653" cy="392481"/>
          </a:xfrm>
        </p:spPr>
        <p:txBody>
          <a:bodyPr anchor="b">
            <a:noAutofit/>
          </a:bodyPr>
          <a:lstStyle>
            <a:lvl1pPr marL="0" indent="0" algn="l">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3" name="Text Placeholder 2">
            <a:extLst>
              <a:ext uri="{FF2B5EF4-FFF2-40B4-BE49-F238E27FC236}">
                <a16:creationId xmlns:a16="http://schemas.microsoft.com/office/drawing/2014/main" id="{FE7B5AEF-C08F-9D9A-49D3-910C9A50612F}"/>
              </a:ext>
            </a:extLst>
          </p:cNvPr>
          <p:cNvSpPr>
            <a:spLocks noGrp="1"/>
          </p:cNvSpPr>
          <p:nvPr>
            <p:ph type="body" idx="21" hasCustomPrompt="1"/>
          </p:nvPr>
        </p:nvSpPr>
        <p:spPr>
          <a:xfrm>
            <a:off x="5955397" y="2784207"/>
            <a:ext cx="2343653" cy="513320"/>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4" name="Text Placeholder 2">
            <a:extLst>
              <a:ext uri="{FF2B5EF4-FFF2-40B4-BE49-F238E27FC236}">
                <a16:creationId xmlns:a16="http://schemas.microsoft.com/office/drawing/2014/main" id="{BE8BE305-AD7E-F4F6-AA38-4181064113AB}"/>
              </a:ext>
            </a:extLst>
          </p:cNvPr>
          <p:cNvSpPr>
            <a:spLocks noGrp="1"/>
          </p:cNvSpPr>
          <p:nvPr>
            <p:ph type="body" idx="22" hasCustomPrompt="1"/>
          </p:nvPr>
        </p:nvSpPr>
        <p:spPr>
          <a:xfrm>
            <a:off x="4643874" y="2548107"/>
            <a:ext cx="1305724" cy="749420"/>
          </a:xfrm>
        </p:spPr>
        <p:txBody>
          <a:bodyPr anchor="ctr">
            <a:noAutofit/>
          </a:bodyPr>
          <a:lstStyle>
            <a:lvl1pPr marL="0" indent="0" algn="r">
              <a:buNone/>
              <a:defRPr sz="9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5" name="Text Placeholder 2">
            <a:extLst>
              <a:ext uri="{FF2B5EF4-FFF2-40B4-BE49-F238E27FC236}">
                <a16:creationId xmlns:a16="http://schemas.microsoft.com/office/drawing/2014/main" id="{59D2C4A4-11EF-352D-1148-EBCE026093DD}"/>
              </a:ext>
            </a:extLst>
          </p:cNvPr>
          <p:cNvSpPr>
            <a:spLocks noGrp="1"/>
          </p:cNvSpPr>
          <p:nvPr>
            <p:ph type="body" idx="23" hasCustomPrompt="1"/>
          </p:nvPr>
        </p:nvSpPr>
        <p:spPr>
          <a:xfrm>
            <a:off x="5955397" y="2437620"/>
            <a:ext cx="2343653" cy="392481"/>
          </a:xfrm>
        </p:spPr>
        <p:txBody>
          <a:bodyPr anchor="b">
            <a:noAutofit/>
          </a:bodyPr>
          <a:lstStyle>
            <a:lvl1pPr marL="0" indent="0" algn="l">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6" name="Text Placeholder 2">
            <a:extLst>
              <a:ext uri="{FF2B5EF4-FFF2-40B4-BE49-F238E27FC236}">
                <a16:creationId xmlns:a16="http://schemas.microsoft.com/office/drawing/2014/main" id="{6F84C1D4-2515-5DA2-CB33-5461C84DE5E8}"/>
              </a:ext>
            </a:extLst>
          </p:cNvPr>
          <p:cNvSpPr>
            <a:spLocks noGrp="1"/>
          </p:cNvSpPr>
          <p:nvPr>
            <p:ph type="body" idx="24" hasCustomPrompt="1"/>
          </p:nvPr>
        </p:nvSpPr>
        <p:spPr>
          <a:xfrm>
            <a:off x="2185456" y="3986598"/>
            <a:ext cx="2343653" cy="513320"/>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7" name="Text Placeholder 2">
            <a:extLst>
              <a:ext uri="{FF2B5EF4-FFF2-40B4-BE49-F238E27FC236}">
                <a16:creationId xmlns:a16="http://schemas.microsoft.com/office/drawing/2014/main" id="{F17137BC-B422-7845-F0F2-7CCD734F646D}"/>
              </a:ext>
            </a:extLst>
          </p:cNvPr>
          <p:cNvSpPr>
            <a:spLocks noGrp="1"/>
          </p:cNvSpPr>
          <p:nvPr>
            <p:ph type="body" idx="25" hasCustomPrompt="1"/>
          </p:nvPr>
        </p:nvSpPr>
        <p:spPr>
          <a:xfrm>
            <a:off x="879732" y="3750498"/>
            <a:ext cx="1299925" cy="749420"/>
          </a:xfrm>
        </p:spPr>
        <p:txBody>
          <a:bodyPr anchor="ctr">
            <a:noAutofit/>
          </a:bodyPr>
          <a:lstStyle>
            <a:lvl1pPr marL="0" indent="0" algn="r">
              <a:buNone/>
              <a:defRPr sz="9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8" name="Text Placeholder 2">
            <a:extLst>
              <a:ext uri="{FF2B5EF4-FFF2-40B4-BE49-F238E27FC236}">
                <a16:creationId xmlns:a16="http://schemas.microsoft.com/office/drawing/2014/main" id="{600947E3-9F4B-64B2-9013-1D106AEA0086}"/>
              </a:ext>
            </a:extLst>
          </p:cNvPr>
          <p:cNvSpPr>
            <a:spLocks noGrp="1"/>
          </p:cNvSpPr>
          <p:nvPr>
            <p:ph type="body" idx="26" hasCustomPrompt="1"/>
          </p:nvPr>
        </p:nvSpPr>
        <p:spPr>
          <a:xfrm>
            <a:off x="2185456" y="3640011"/>
            <a:ext cx="2343653" cy="392481"/>
          </a:xfrm>
        </p:spPr>
        <p:txBody>
          <a:bodyPr anchor="b">
            <a:noAutofit/>
          </a:bodyPr>
          <a:lstStyle>
            <a:lvl1pPr marL="0" indent="0" algn="l">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9" name="Text Placeholder 2">
            <a:extLst>
              <a:ext uri="{FF2B5EF4-FFF2-40B4-BE49-F238E27FC236}">
                <a16:creationId xmlns:a16="http://schemas.microsoft.com/office/drawing/2014/main" id="{4DF544F3-CE43-61D9-C801-6E5C95CC7000}"/>
              </a:ext>
            </a:extLst>
          </p:cNvPr>
          <p:cNvSpPr>
            <a:spLocks noGrp="1"/>
          </p:cNvSpPr>
          <p:nvPr>
            <p:ph type="body" idx="27" hasCustomPrompt="1"/>
          </p:nvPr>
        </p:nvSpPr>
        <p:spPr>
          <a:xfrm>
            <a:off x="5955397" y="3986598"/>
            <a:ext cx="2343653" cy="513320"/>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0" name="Text Placeholder 2">
            <a:extLst>
              <a:ext uri="{FF2B5EF4-FFF2-40B4-BE49-F238E27FC236}">
                <a16:creationId xmlns:a16="http://schemas.microsoft.com/office/drawing/2014/main" id="{0F1D6513-B55D-B47F-93D1-0BE186DA35BD}"/>
              </a:ext>
            </a:extLst>
          </p:cNvPr>
          <p:cNvSpPr>
            <a:spLocks noGrp="1"/>
          </p:cNvSpPr>
          <p:nvPr>
            <p:ph type="body" idx="28" hasCustomPrompt="1"/>
          </p:nvPr>
        </p:nvSpPr>
        <p:spPr>
          <a:xfrm>
            <a:off x="4643874" y="3750498"/>
            <a:ext cx="1305724" cy="749420"/>
          </a:xfrm>
        </p:spPr>
        <p:txBody>
          <a:bodyPr anchor="ctr">
            <a:noAutofit/>
          </a:bodyPr>
          <a:lstStyle>
            <a:lvl1pPr marL="0" indent="0" algn="r">
              <a:buNone/>
              <a:defRPr sz="9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1" name="Text Placeholder 2">
            <a:extLst>
              <a:ext uri="{FF2B5EF4-FFF2-40B4-BE49-F238E27FC236}">
                <a16:creationId xmlns:a16="http://schemas.microsoft.com/office/drawing/2014/main" id="{E5B9A0DA-7F92-F155-EF5F-FA6BFFCEB8E4}"/>
              </a:ext>
            </a:extLst>
          </p:cNvPr>
          <p:cNvSpPr>
            <a:spLocks noGrp="1"/>
          </p:cNvSpPr>
          <p:nvPr>
            <p:ph type="body" idx="29" hasCustomPrompt="1"/>
          </p:nvPr>
        </p:nvSpPr>
        <p:spPr>
          <a:xfrm>
            <a:off x="5955397" y="3640011"/>
            <a:ext cx="2343653" cy="392481"/>
          </a:xfrm>
        </p:spPr>
        <p:txBody>
          <a:bodyPr anchor="b">
            <a:noAutofit/>
          </a:bodyPr>
          <a:lstStyle>
            <a:lvl1pPr marL="0" indent="0" algn="l">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pic>
        <p:nvPicPr>
          <p:cNvPr id="43" name="Imagen 42" descr="Forma&#10;&#10;Descripción generada automáticamente">
            <a:extLst>
              <a:ext uri="{FF2B5EF4-FFF2-40B4-BE49-F238E27FC236}">
                <a16:creationId xmlns:a16="http://schemas.microsoft.com/office/drawing/2014/main" id="{858ADF4B-6A25-92E3-75CC-B385023F4F91}"/>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6337" t="11190" r="6996" b="12346"/>
          <a:stretch/>
        </p:blipFill>
        <p:spPr>
          <a:xfrm flipV="1">
            <a:off x="7422300" y="252920"/>
            <a:ext cx="2286955" cy="1134961"/>
          </a:xfrm>
          <a:prstGeom prst="rect">
            <a:avLst/>
          </a:prstGeom>
        </p:spPr>
      </p:pic>
      <p:pic>
        <p:nvPicPr>
          <p:cNvPr id="44" name="Imagen 43" descr="Patrón de fondo&#10;&#10;Descripción generada automáticamente con confianza baja">
            <a:extLst>
              <a:ext uri="{FF2B5EF4-FFF2-40B4-BE49-F238E27FC236}">
                <a16:creationId xmlns:a16="http://schemas.microsoft.com/office/drawing/2014/main" id="{D1F444CB-35F5-219C-08E9-25DEC4C2333C}"/>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75001" t="37086" r="2754" b="19907"/>
          <a:stretch/>
        </p:blipFill>
        <p:spPr>
          <a:xfrm flipH="1">
            <a:off x="8197664" y="4107437"/>
            <a:ext cx="946335" cy="1029134"/>
          </a:xfrm>
          <a:prstGeom prst="rect">
            <a:avLst/>
          </a:prstGeom>
        </p:spPr>
      </p:pic>
    </p:spTree>
    <p:extLst>
      <p:ext uri="{BB962C8B-B14F-4D97-AF65-F5344CB8AC3E}">
        <p14:creationId xmlns:p14="http://schemas.microsoft.com/office/powerpoint/2010/main" val="184137160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9000" decel="8000" autoRev="1" fill="hold" nodeType="withEffect">
                                      <p:stCondLst>
                                        <p:cond delay="100"/>
                                      </p:stCondLst>
                                      <p:childTnLst>
                                        <p:animMotion origin="layout" path="M 1.94444E-6 -4.93827E-6 L -0.0099 -0.02777 " pathEditMode="relative" rAng="0" ptsTypes="AA">
                                          <p:cBhvr>
                                            <p:cTn id="6" dur="2750" fill="hold"/>
                                            <p:tgtEl>
                                              <p:spTgt spid="46"/>
                                            </p:tgtEl>
                                            <p:attrNameLst>
                                              <p:attrName>ppt_x</p:attrName>
                                              <p:attrName>ppt_y</p:attrName>
                                            </p:attrNameLst>
                                          </p:cBhvr>
                                          <p:rCtr x="-503" y="-1389"/>
                                        </p:animMotion>
                                      </p:childTnLst>
                                    </p:cTn>
                                  </p:par>
                                  <p:par>
                                    <p:cTn id="7" presetID="8" presetClass="emph" presetSubtype="0" repeatCount="indefinite" accel="2500" autoRev="1" fill="hold" nodeType="withEffect" p14:presetBounceEnd="3500">
                                      <p:stCondLst>
                                        <p:cond delay="0"/>
                                      </p:stCondLst>
                                      <p:childTnLst>
                                        <p:animRot by="300000" p14:bounceEnd="3500">
                                          <p:cBhvr>
                                            <p:cTn id="8" dur="6750" fill="hold"/>
                                            <p:tgtEl>
                                              <p:spTgt spid="46"/>
                                            </p:tgtEl>
                                            <p:attrNameLst>
                                              <p:attrName>r</p:attrName>
                                            </p:attrNameLst>
                                          </p:cBhvr>
                                        </p:animRot>
                                      </p:childTnLst>
                                    </p:cTn>
                                  </p:par>
                                  <p:par>
                                    <p:cTn id="9" presetID="42" presetClass="path" presetSubtype="0" repeatCount="indefinite" accel="3636" decel="4000" autoRev="1" fill="hold" nodeType="withEffect">
                                      <p:stCondLst>
                                        <p:cond delay="100"/>
                                      </p:stCondLst>
                                      <p:childTnLst>
                                        <p:animMotion origin="layout" path="M 3.33333E-6 1.35802E-6 L -8.33333E-7 -3.08642E-6 " pathEditMode="relative" rAng="0" ptsTypes="AA">
                                          <p:cBhvr>
                                            <p:cTn id="10" dur="4500" fill="hold"/>
                                            <p:tgtEl>
                                              <p:spTgt spid="45"/>
                                            </p:tgtEl>
                                            <p:attrNameLst>
                                              <p:attrName>ppt_x</p:attrName>
                                              <p:attrName>ppt_y</p:attrName>
                                            </p:attrNameLst>
                                          </p:cBhvr>
                                          <p:rCtr x="434" y="957"/>
                                        </p:animMotion>
                                      </p:childTnLst>
                                    </p:cTn>
                                  </p:par>
                                  <p:par>
                                    <p:cTn id="11" presetID="8" presetClass="emph" presetSubtype="0" repeatCount="indefinite" accel="2500" autoRev="1" fill="hold" nodeType="withEffect" p14:presetBounceEnd="3500">
                                      <p:stCondLst>
                                        <p:cond delay="0"/>
                                      </p:stCondLst>
                                      <p:childTnLst>
                                        <p:animRot by="300000" p14:bounceEnd="3500">
                                          <p:cBhvr>
                                            <p:cTn id="12" dur="3500" fill="hold"/>
                                            <p:tgtEl>
                                              <p:spTgt spid="45"/>
                                            </p:tgtEl>
                                            <p:attrNameLst>
                                              <p:attrName>r</p:attrName>
                                            </p:attrNameLst>
                                          </p:cBhvr>
                                        </p:animRot>
                                      </p:childTnLst>
                                    </p:cTn>
                                  </p:par>
                                  <p:par>
                                    <p:cTn id="13" presetID="35" presetClass="path" presetSubtype="0" repeatCount="indefinite" accel="29000" decel="26000" autoRev="1" fill="hold" nodeType="withEffect">
                                      <p:stCondLst>
                                        <p:cond delay="0"/>
                                      </p:stCondLst>
                                      <p:childTnLst>
                                        <p:animMotion origin="layout" path="M 0.03489 -2.59259E-6 L -0.0349 -2.59259E-6 " pathEditMode="relative" rAng="0" ptsTypes="AA">
                                          <p:cBhvr>
                                            <p:cTn id="14" dur="4750" fill="hold"/>
                                            <p:tgtEl>
                                              <p:spTgt spid="4"/>
                                            </p:tgtEl>
                                            <p:attrNameLst>
                                              <p:attrName>ppt_x</p:attrName>
                                              <p:attrName>ppt_y</p:attrName>
                                            </p:attrNameLst>
                                          </p:cBhvr>
                                          <p:rCtr x="-3490" y="0"/>
                                        </p:animMotion>
                                      </p:childTnLst>
                                    </p:cTn>
                                  </p:par>
                                  <p:par>
                                    <p:cTn id="15" presetID="35" presetClass="path" presetSubtype="0" repeatCount="indefinite" accel="29000" decel="26000" autoRev="1" fill="hold" nodeType="withEffect">
                                      <p:stCondLst>
                                        <p:cond delay="0"/>
                                      </p:stCondLst>
                                      <p:childTnLst>
                                        <p:animMotion origin="layout" path="M -1.94444E-6 7.40741E-7 L 0.07136 0.00062 " pathEditMode="relative" rAng="0" ptsTypes="AA">
                                          <p:cBhvr>
                                            <p:cTn id="16" dur="7250" fill="hold"/>
                                            <p:tgtEl>
                                              <p:spTgt spid="43"/>
                                            </p:tgtEl>
                                            <p:attrNameLst>
                                              <p:attrName>ppt_x</p:attrName>
                                              <p:attrName>ppt_y</p:attrName>
                                            </p:attrNameLst>
                                          </p:cBhvr>
                                          <p:rCtr x="3559" y="31"/>
                                        </p:animMotion>
                                      </p:childTnLst>
                                    </p:cTn>
                                  </p:par>
                                  <p:par>
                                    <p:cTn id="17" presetID="42" presetClass="path" presetSubtype="0" repeatCount="indefinite" accel="3636" autoRev="1" fill="hold" nodeType="withEffect" p14:presetBounceEnd="5091">
                                      <p:stCondLst>
                                        <p:cond delay="100"/>
                                      </p:stCondLst>
                                      <p:childTnLst>
                                        <p:animMotion origin="layout" path="M -3.88889E-6 3.20988E-6 L 0.01667 0.01697 " pathEditMode="relative" rAng="0" ptsTypes="AA" p14:bounceEnd="5091">
                                          <p:cBhvr>
                                            <p:cTn id="18" dur="6750" fill="hold"/>
                                            <p:tgtEl>
                                              <p:spTgt spid="44"/>
                                            </p:tgtEl>
                                            <p:attrNameLst>
                                              <p:attrName>ppt_x</p:attrName>
                                              <p:attrName>ppt_y</p:attrName>
                                            </p:attrNameLst>
                                          </p:cBhvr>
                                          <p:rCtr x="833" y="833"/>
                                        </p:animMotion>
                                      </p:childTnLst>
                                    </p:cTn>
                                  </p:par>
                                  <p:par>
                                    <p:cTn id="19" presetID="8" presetClass="emph" presetSubtype="0" repeatCount="indefinite" accel="2500" autoRev="1" fill="hold" nodeType="withEffect" p14:presetBounceEnd="3500">
                                      <p:stCondLst>
                                        <p:cond delay="0"/>
                                      </p:stCondLst>
                                      <p:childTnLst>
                                        <p:animRot by="300000" p14:bounceEnd="3500">
                                          <p:cBhvr>
                                            <p:cTn id="20" dur="3500" fill="hold"/>
                                            <p:tgtEl>
                                              <p:spTgt spid="4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9000" decel="8000" autoRev="1" fill="hold" nodeType="withEffect">
                                      <p:stCondLst>
                                        <p:cond delay="100"/>
                                      </p:stCondLst>
                                      <p:childTnLst>
                                        <p:animMotion origin="layout" path="M 1.94444E-6 -4.93827E-6 L -0.0099 -0.02777 " pathEditMode="relative" rAng="0" ptsTypes="AA">
                                          <p:cBhvr>
                                            <p:cTn id="6" dur="2750" fill="hold"/>
                                            <p:tgtEl>
                                              <p:spTgt spid="46"/>
                                            </p:tgtEl>
                                            <p:attrNameLst>
                                              <p:attrName>ppt_x</p:attrName>
                                              <p:attrName>ppt_y</p:attrName>
                                            </p:attrNameLst>
                                          </p:cBhvr>
                                          <p:rCtr x="-503" y="-1389"/>
                                        </p:animMotion>
                                      </p:childTnLst>
                                    </p:cTn>
                                  </p:par>
                                  <p:par>
                                    <p:cTn id="7" presetID="8" presetClass="emph" presetSubtype="0" repeatCount="indefinite" accel="2500" autoRev="1" fill="hold" nodeType="withEffect">
                                      <p:stCondLst>
                                        <p:cond delay="0"/>
                                      </p:stCondLst>
                                      <p:childTnLst>
                                        <p:animRot by="300000">
                                          <p:cBhvr>
                                            <p:cTn id="8" dur="6750" fill="hold"/>
                                            <p:tgtEl>
                                              <p:spTgt spid="46"/>
                                            </p:tgtEl>
                                            <p:attrNameLst>
                                              <p:attrName>r</p:attrName>
                                            </p:attrNameLst>
                                          </p:cBhvr>
                                        </p:animRot>
                                      </p:childTnLst>
                                    </p:cTn>
                                  </p:par>
                                  <p:par>
                                    <p:cTn id="9" presetID="42" presetClass="path" presetSubtype="0" repeatCount="indefinite" accel="3636" decel="4000" autoRev="1" fill="hold" nodeType="withEffect">
                                      <p:stCondLst>
                                        <p:cond delay="100"/>
                                      </p:stCondLst>
                                      <p:childTnLst>
                                        <p:animMotion origin="layout" path="M 3.33333E-6 1.35802E-6 L -8.33333E-7 -3.08642E-6 " pathEditMode="relative" rAng="0" ptsTypes="AA">
                                          <p:cBhvr>
                                            <p:cTn id="10" dur="4500" fill="hold"/>
                                            <p:tgtEl>
                                              <p:spTgt spid="45"/>
                                            </p:tgtEl>
                                            <p:attrNameLst>
                                              <p:attrName>ppt_x</p:attrName>
                                              <p:attrName>ppt_y</p:attrName>
                                            </p:attrNameLst>
                                          </p:cBhvr>
                                          <p:rCtr x="434" y="957"/>
                                        </p:animMotion>
                                      </p:childTnLst>
                                    </p:cTn>
                                  </p:par>
                                  <p:par>
                                    <p:cTn id="11" presetID="8" presetClass="emph" presetSubtype="0" repeatCount="indefinite" accel="2500" autoRev="1" fill="hold" nodeType="withEffect">
                                      <p:stCondLst>
                                        <p:cond delay="0"/>
                                      </p:stCondLst>
                                      <p:childTnLst>
                                        <p:animRot by="300000">
                                          <p:cBhvr>
                                            <p:cTn id="12" dur="3500" fill="hold"/>
                                            <p:tgtEl>
                                              <p:spTgt spid="45"/>
                                            </p:tgtEl>
                                            <p:attrNameLst>
                                              <p:attrName>r</p:attrName>
                                            </p:attrNameLst>
                                          </p:cBhvr>
                                        </p:animRot>
                                      </p:childTnLst>
                                    </p:cTn>
                                  </p:par>
                                  <p:par>
                                    <p:cTn id="13" presetID="35" presetClass="path" presetSubtype="0" repeatCount="indefinite" accel="29000" decel="26000" autoRev="1" fill="hold" nodeType="withEffect">
                                      <p:stCondLst>
                                        <p:cond delay="0"/>
                                      </p:stCondLst>
                                      <p:childTnLst>
                                        <p:animMotion origin="layout" path="M 0.03489 -2.59259E-6 L -0.0349 -2.59259E-6 " pathEditMode="relative" rAng="0" ptsTypes="AA">
                                          <p:cBhvr>
                                            <p:cTn id="14" dur="4750" fill="hold"/>
                                            <p:tgtEl>
                                              <p:spTgt spid="4"/>
                                            </p:tgtEl>
                                            <p:attrNameLst>
                                              <p:attrName>ppt_x</p:attrName>
                                              <p:attrName>ppt_y</p:attrName>
                                            </p:attrNameLst>
                                          </p:cBhvr>
                                          <p:rCtr x="-3490" y="0"/>
                                        </p:animMotion>
                                      </p:childTnLst>
                                    </p:cTn>
                                  </p:par>
                                  <p:par>
                                    <p:cTn id="15" presetID="35" presetClass="path" presetSubtype="0" repeatCount="indefinite" accel="29000" decel="26000" autoRev="1" fill="hold" nodeType="withEffect">
                                      <p:stCondLst>
                                        <p:cond delay="0"/>
                                      </p:stCondLst>
                                      <p:childTnLst>
                                        <p:animMotion origin="layout" path="M -1.94444E-6 7.40741E-7 L 0.07136 0.00062 " pathEditMode="relative" rAng="0" ptsTypes="AA">
                                          <p:cBhvr>
                                            <p:cTn id="16" dur="7250" fill="hold"/>
                                            <p:tgtEl>
                                              <p:spTgt spid="43"/>
                                            </p:tgtEl>
                                            <p:attrNameLst>
                                              <p:attrName>ppt_x</p:attrName>
                                              <p:attrName>ppt_y</p:attrName>
                                            </p:attrNameLst>
                                          </p:cBhvr>
                                          <p:rCtr x="3559" y="31"/>
                                        </p:animMotion>
                                      </p:childTnLst>
                                    </p:cTn>
                                  </p:par>
                                  <p:par>
                                    <p:cTn id="17" presetID="42" presetClass="path" presetSubtype="0" repeatCount="indefinite" accel="3636" autoRev="1" fill="hold" nodeType="withEffect">
                                      <p:stCondLst>
                                        <p:cond delay="100"/>
                                      </p:stCondLst>
                                      <p:childTnLst>
                                        <p:animMotion origin="layout" path="M -3.88889E-6 3.20988E-6 L 0.01667 0.01697 " pathEditMode="relative" rAng="0" ptsTypes="AA">
                                          <p:cBhvr>
                                            <p:cTn id="18" dur="6750" fill="hold"/>
                                            <p:tgtEl>
                                              <p:spTgt spid="44"/>
                                            </p:tgtEl>
                                            <p:attrNameLst>
                                              <p:attrName>ppt_x</p:attrName>
                                              <p:attrName>ppt_y</p:attrName>
                                            </p:attrNameLst>
                                          </p:cBhvr>
                                          <p:rCtr x="833" y="833"/>
                                        </p:animMotion>
                                      </p:childTnLst>
                                    </p:cTn>
                                  </p:par>
                                  <p:par>
                                    <p:cTn id="19" presetID="8" presetClass="emph" presetSubtype="0" repeatCount="indefinite" accel="2500" autoRev="1" fill="hold" nodeType="withEffect">
                                      <p:stCondLst>
                                        <p:cond delay="0"/>
                                      </p:stCondLst>
                                      <p:childTnLst>
                                        <p:animRot by="300000">
                                          <p:cBhvr>
                                            <p:cTn id="20" dur="3500" fill="hold"/>
                                            <p:tgtEl>
                                              <p:spTgt spid="4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three columns">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pic>
        <p:nvPicPr>
          <p:cNvPr id="3" name="Imagen 2" descr="Patrón de fondo&#10;&#10;Descripción generada automáticamente con confianza baja">
            <a:extLst>
              <a:ext uri="{FF2B5EF4-FFF2-40B4-BE49-F238E27FC236}">
                <a16:creationId xmlns:a16="http://schemas.microsoft.com/office/drawing/2014/main" id="{B690FEAF-33B5-F61C-2DA5-14CA24C6010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7397" t="16723" r="2755" b="29165"/>
          <a:stretch/>
        </p:blipFill>
        <p:spPr>
          <a:xfrm flipV="1">
            <a:off x="-219456" y="-146304"/>
            <a:ext cx="2113452" cy="2155212"/>
          </a:xfrm>
          <a:prstGeom prst="rect">
            <a:avLst/>
          </a:prstGeom>
        </p:spPr>
      </p:pic>
      <p:pic>
        <p:nvPicPr>
          <p:cNvPr id="4" name="Imagen 3" descr="Icono&#10;&#10;Descripción generada automáticamente">
            <a:extLst>
              <a:ext uri="{FF2B5EF4-FFF2-40B4-BE49-F238E27FC236}">
                <a16:creationId xmlns:a16="http://schemas.microsoft.com/office/drawing/2014/main" id="{8F0012EA-1473-2683-7104-3B23D54FB9EA}"/>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64940" t="24065" r="2121" b="30791"/>
          <a:stretch/>
        </p:blipFill>
        <p:spPr>
          <a:xfrm flipV="1">
            <a:off x="-219456" y="-146304"/>
            <a:ext cx="1230203" cy="948406"/>
          </a:xfrm>
          <a:prstGeom prst="rect">
            <a:avLst/>
          </a:prstGeom>
        </p:spPr>
      </p:pic>
      <p:pic>
        <p:nvPicPr>
          <p:cNvPr id="5" name="Imagen 4" descr="Un dibujo de un animal&#10;&#10;Descripción generada automáticamente con confianza baja">
            <a:extLst>
              <a:ext uri="{FF2B5EF4-FFF2-40B4-BE49-F238E27FC236}">
                <a16:creationId xmlns:a16="http://schemas.microsoft.com/office/drawing/2014/main" id="{6EA473EE-1193-80B3-A755-640880912BD1}"/>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1080" t="41356" r="63618" b="19537"/>
          <a:stretch/>
        </p:blipFill>
        <p:spPr>
          <a:xfrm>
            <a:off x="6548876" y="3433034"/>
            <a:ext cx="3090067" cy="1925349"/>
          </a:xfrm>
          <a:prstGeom prst="rect">
            <a:avLst/>
          </a:prstGeom>
        </p:spPr>
      </p:pic>
      <p:pic>
        <p:nvPicPr>
          <p:cNvPr id="12" name="Imagen 11" descr="Icono&#10;&#10;Descripción generada automáticamente">
            <a:extLst>
              <a:ext uri="{FF2B5EF4-FFF2-40B4-BE49-F238E27FC236}">
                <a16:creationId xmlns:a16="http://schemas.microsoft.com/office/drawing/2014/main" id="{9E514C81-7847-D8E9-17C9-261CDCD38CF5}"/>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1741" t="25327" r="75446" b="24553"/>
          <a:stretch/>
        </p:blipFill>
        <p:spPr>
          <a:xfrm>
            <a:off x="8508050" y="4119178"/>
            <a:ext cx="862144" cy="1065409"/>
          </a:xfrm>
          <a:prstGeom prst="rect">
            <a:avLst/>
          </a:prstGeom>
        </p:spPr>
      </p:pic>
      <p:pic>
        <p:nvPicPr>
          <p:cNvPr id="13" name="Imagen 12" descr="Forma&#10;&#10;Descripción generada automáticamente">
            <a:extLst>
              <a:ext uri="{FF2B5EF4-FFF2-40B4-BE49-F238E27FC236}">
                <a16:creationId xmlns:a16="http://schemas.microsoft.com/office/drawing/2014/main" id="{10C80013-7BCA-F5D9-52A6-60A978103326}"/>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l="6337" t="11190" r="6996" b="12346"/>
          <a:stretch/>
        </p:blipFill>
        <p:spPr>
          <a:xfrm flipH="1">
            <a:off x="8508050" y="750134"/>
            <a:ext cx="1097627" cy="544726"/>
          </a:xfrm>
          <a:prstGeom prst="rect">
            <a:avLst/>
          </a:prstGeom>
        </p:spPr>
      </p:pic>
      <p:pic>
        <p:nvPicPr>
          <p:cNvPr id="14" name="Imagen 13" descr="Forma&#10;&#10;Descripción generada automáticamente">
            <a:extLst>
              <a:ext uri="{FF2B5EF4-FFF2-40B4-BE49-F238E27FC236}">
                <a16:creationId xmlns:a16="http://schemas.microsoft.com/office/drawing/2014/main" id="{C38CF12A-4A7A-1C33-EBCC-33B9395258E6}"/>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l="6337" t="11190" r="6996" b="12346"/>
          <a:stretch/>
        </p:blipFill>
        <p:spPr>
          <a:xfrm flipH="1">
            <a:off x="-1717605" y="3516922"/>
            <a:ext cx="2286955" cy="1134961"/>
          </a:xfrm>
          <a:prstGeom prst="rect">
            <a:avLst/>
          </a:prstGeom>
        </p:spPr>
      </p:pic>
      <p:sp>
        <p:nvSpPr>
          <p:cNvPr id="17" name="Title 1">
            <a:extLst>
              <a:ext uri="{FF2B5EF4-FFF2-40B4-BE49-F238E27FC236}">
                <a16:creationId xmlns:a16="http://schemas.microsoft.com/office/drawing/2014/main" id="{1ECA7D9E-5D15-9EE5-960E-BEA077683BB1}"/>
              </a:ext>
            </a:extLst>
          </p:cNvPr>
          <p:cNvSpPr>
            <a:spLocks noGrp="1"/>
          </p:cNvSpPr>
          <p:nvPr>
            <p:ph type="ctrTitle" hasCustomPrompt="1"/>
          </p:nvPr>
        </p:nvSpPr>
        <p:spPr>
          <a:xfrm>
            <a:off x="3098202" y="552452"/>
            <a:ext cx="2947596" cy="1158014"/>
          </a:xfrm>
        </p:spPr>
        <p:txBody>
          <a:bodyPr anchor="t">
            <a:noAutofit/>
          </a:bodyPr>
          <a:lstStyle>
            <a:lvl1pPr algn="ctr">
              <a:lnSpc>
                <a:spcPct val="80000"/>
              </a:lnSpc>
              <a:defRPr sz="5400" b="1">
                <a:latin typeface="Staatliches" pitchFamily="2" charset="0"/>
              </a:defRPr>
            </a:lvl1pPr>
          </a:lstStyle>
          <a:p>
            <a:r>
              <a:rPr lang="en-US" dirty="0"/>
              <a:t>Click to edit Master title style</a:t>
            </a:r>
          </a:p>
        </p:txBody>
      </p:sp>
      <p:sp>
        <p:nvSpPr>
          <p:cNvPr id="18" name="Text Placeholder 2">
            <a:extLst>
              <a:ext uri="{FF2B5EF4-FFF2-40B4-BE49-F238E27FC236}">
                <a16:creationId xmlns:a16="http://schemas.microsoft.com/office/drawing/2014/main" id="{EA845ED0-E9B3-AF6F-F7B1-F10BED631D17}"/>
              </a:ext>
            </a:extLst>
          </p:cNvPr>
          <p:cNvSpPr>
            <a:spLocks noGrp="1"/>
          </p:cNvSpPr>
          <p:nvPr>
            <p:ph type="body" idx="24" hasCustomPrompt="1"/>
          </p:nvPr>
        </p:nvSpPr>
        <p:spPr>
          <a:xfrm>
            <a:off x="1333537" y="3508882"/>
            <a:ext cx="1988314" cy="859759"/>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9" name="Text Placeholder 2">
            <a:extLst>
              <a:ext uri="{FF2B5EF4-FFF2-40B4-BE49-F238E27FC236}">
                <a16:creationId xmlns:a16="http://schemas.microsoft.com/office/drawing/2014/main" id="{455BB8BC-EE89-19B8-9A87-B1CEA9F1B0FF}"/>
              </a:ext>
            </a:extLst>
          </p:cNvPr>
          <p:cNvSpPr>
            <a:spLocks noGrp="1"/>
          </p:cNvSpPr>
          <p:nvPr>
            <p:ph type="body" idx="26" hasCustomPrompt="1"/>
          </p:nvPr>
        </p:nvSpPr>
        <p:spPr>
          <a:xfrm>
            <a:off x="1333537" y="3162296"/>
            <a:ext cx="1988314" cy="392481"/>
          </a:xfrm>
        </p:spPr>
        <p:txBody>
          <a:bodyPr anchor="b">
            <a:noAutofit/>
          </a:bodyPr>
          <a:lstStyle>
            <a:lvl1pPr marL="0" indent="0" algn="ctr">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2" name="Text Placeholder 2">
            <a:extLst>
              <a:ext uri="{FF2B5EF4-FFF2-40B4-BE49-F238E27FC236}">
                <a16:creationId xmlns:a16="http://schemas.microsoft.com/office/drawing/2014/main" id="{44248892-F36C-F174-33BB-A8CA25A8615C}"/>
              </a:ext>
            </a:extLst>
          </p:cNvPr>
          <p:cNvSpPr>
            <a:spLocks noGrp="1"/>
          </p:cNvSpPr>
          <p:nvPr>
            <p:ph type="body" idx="27" hasCustomPrompt="1"/>
          </p:nvPr>
        </p:nvSpPr>
        <p:spPr>
          <a:xfrm>
            <a:off x="3583204" y="3508882"/>
            <a:ext cx="1988314" cy="859759"/>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3" name="Text Placeholder 2">
            <a:extLst>
              <a:ext uri="{FF2B5EF4-FFF2-40B4-BE49-F238E27FC236}">
                <a16:creationId xmlns:a16="http://schemas.microsoft.com/office/drawing/2014/main" id="{8D05051B-2464-AE17-9811-1EABA02664CC}"/>
              </a:ext>
            </a:extLst>
          </p:cNvPr>
          <p:cNvSpPr>
            <a:spLocks noGrp="1"/>
          </p:cNvSpPr>
          <p:nvPr>
            <p:ph type="body" idx="28" hasCustomPrompt="1"/>
          </p:nvPr>
        </p:nvSpPr>
        <p:spPr>
          <a:xfrm>
            <a:off x="3583204" y="3162296"/>
            <a:ext cx="1988314" cy="392481"/>
          </a:xfrm>
        </p:spPr>
        <p:txBody>
          <a:bodyPr anchor="b">
            <a:noAutofit/>
          </a:bodyPr>
          <a:lstStyle>
            <a:lvl1pPr marL="0" indent="0" algn="ctr">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4" name="Text Placeholder 2">
            <a:extLst>
              <a:ext uri="{FF2B5EF4-FFF2-40B4-BE49-F238E27FC236}">
                <a16:creationId xmlns:a16="http://schemas.microsoft.com/office/drawing/2014/main" id="{EFDA4EC2-74F0-9B6A-E27F-C33012C2CC1A}"/>
              </a:ext>
            </a:extLst>
          </p:cNvPr>
          <p:cNvSpPr>
            <a:spLocks noGrp="1"/>
          </p:cNvSpPr>
          <p:nvPr>
            <p:ph type="body" idx="29" hasCustomPrompt="1"/>
          </p:nvPr>
        </p:nvSpPr>
        <p:spPr>
          <a:xfrm>
            <a:off x="5832871" y="3508882"/>
            <a:ext cx="1988314" cy="859759"/>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5" name="Text Placeholder 2">
            <a:extLst>
              <a:ext uri="{FF2B5EF4-FFF2-40B4-BE49-F238E27FC236}">
                <a16:creationId xmlns:a16="http://schemas.microsoft.com/office/drawing/2014/main" id="{6002D09A-99EB-3AFF-1451-1E126091C7CC}"/>
              </a:ext>
            </a:extLst>
          </p:cNvPr>
          <p:cNvSpPr>
            <a:spLocks noGrp="1"/>
          </p:cNvSpPr>
          <p:nvPr>
            <p:ph type="body" idx="30" hasCustomPrompt="1"/>
          </p:nvPr>
        </p:nvSpPr>
        <p:spPr>
          <a:xfrm>
            <a:off x="5832871" y="3162296"/>
            <a:ext cx="1988314" cy="392481"/>
          </a:xfrm>
        </p:spPr>
        <p:txBody>
          <a:bodyPr anchor="b">
            <a:noAutofit/>
          </a:bodyPr>
          <a:lstStyle>
            <a:lvl1pPr marL="0" indent="0" algn="ctr">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7871301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decel="4000" autoRev="1" fill="hold" nodeType="withEffect">
                                      <p:stCondLst>
                                        <p:cond delay="100"/>
                                      </p:stCondLst>
                                      <p:childTnLst>
                                        <p:animMotion origin="layout" path="M 8.33333E-7 -2.46914E-7 L 0.00538 -0.01049 " pathEditMode="relative" rAng="0" ptsTypes="AA">
                                          <p:cBhvr>
                                            <p:cTn id="6" dur="5500" fill="hold"/>
                                            <p:tgtEl>
                                              <p:spTgt spid="4"/>
                                            </p:tgtEl>
                                            <p:attrNameLst>
                                              <p:attrName>ppt_x</p:attrName>
                                              <p:attrName>ppt_y</p:attrName>
                                            </p:attrNameLst>
                                          </p:cBhvr>
                                          <p:rCtr x="260" y="-525"/>
                                        </p:animMotion>
                                      </p:childTnLst>
                                    </p:cTn>
                                  </p:par>
                                  <p:par>
                                    <p:cTn id="7" presetID="8" presetClass="emph" presetSubtype="0" repeatCount="indefinite" accel="2500" autoRev="1" fill="hold" nodeType="withEffect" p14:presetBounceEnd="3500">
                                      <p:stCondLst>
                                        <p:cond delay="0"/>
                                      </p:stCondLst>
                                      <p:childTnLst>
                                        <p:animRot by="300000" p14:bounceEnd="3500">
                                          <p:cBhvr>
                                            <p:cTn id="8" dur="3500" fill="hold"/>
                                            <p:tgtEl>
                                              <p:spTgt spid="4"/>
                                            </p:tgtEl>
                                            <p:attrNameLst>
                                              <p:attrName>r</p:attrName>
                                            </p:attrNameLst>
                                          </p:cBhvr>
                                        </p:animRot>
                                      </p:childTnLst>
                                    </p:cTn>
                                  </p:par>
                                  <p:par>
                                    <p:cTn id="9" presetID="42" presetClass="path" presetSubtype="0" repeatCount="indefinite" accel="3636" decel="4000" autoRev="1" fill="hold" nodeType="withEffect">
                                      <p:stCondLst>
                                        <p:cond delay="100"/>
                                      </p:stCondLst>
                                      <p:childTnLst>
                                        <p:animMotion origin="layout" path="M -3.05556E-6 -4.19753E-6 L 0.00539 -0.01049 " pathEditMode="relative" rAng="0" ptsTypes="AA">
                                          <p:cBhvr>
                                            <p:cTn id="10" dur="4500" fill="hold"/>
                                            <p:tgtEl>
                                              <p:spTgt spid="3"/>
                                            </p:tgtEl>
                                            <p:attrNameLst>
                                              <p:attrName>ppt_x</p:attrName>
                                              <p:attrName>ppt_y</p:attrName>
                                            </p:attrNameLst>
                                          </p:cBhvr>
                                          <p:rCtr x="260" y="-525"/>
                                        </p:animMotion>
                                      </p:childTnLst>
                                    </p:cTn>
                                  </p:par>
                                  <p:par>
                                    <p:cTn id="11" presetID="8" presetClass="emph" presetSubtype="0" repeatCount="indefinite" accel="2500" autoRev="1" fill="hold" nodeType="withEffect" p14:presetBounceEnd="3500">
                                      <p:stCondLst>
                                        <p:cond delay="0"/>
                                      </p:stCondLst>
                                      <p:childTnLst>
                                        <p:animRot by="300000" p14:bounceEnd="3500">
                                          <p:cBhvr>
                                            <p:cTn id="12" dur="3500" fill="hold"/>
                                            <p:tgtEl>
                                              <p:spTgt spid="3"/>
                                            </p:tgtEl>
                                            <p:attrNameLst>
                                              <p:attrName>r</p:attrName>
                                            </p:attrNameLst>
                                          </p:cBhvr>
                                        </p:animRot>
                                      </p:childTnLst>
                                    </p:cTn>
                                  </p:par>
                                  <p:par>
                                    <p:cTn id="13" presetID="42" presetClass="path" presetSubtype="0" repeatCount="indefinite" accel="3636" autoRev="1" fill="hold" nodeType="withEffect" p14:presetBounceEnd="5091">
                                      <p:stCondLst>
                                        <p:cond delay="100"/>
                                      </p:stCondLst>
                                      <p:childTnLst>
                                        <p:animMotion origin="layout" path="M -0.02517 0.04228 L 5.55556E-7 3.7037E-7 " pathEditMode="relative" rAng="0" ptsTypes="AA" p14:bounceEnd="5091">
                                          <p:cBhvr>
                                            <p:cTn id="14" dur="6750" fill="hold"/>
                                            <p:tgtEl>
                                              <p:spTgt spid="5"/>
                                            </p:tgtEl>
                                            <p:attrNameLst>
                                              <p:attrName>ppt_x</p:attrName>
                                              <p:attrName>ppt_y</p:attrName>
                                            </p:attrNameLst>
                                          </p:cBhvr>
                                          <p:rCtr x="1250" y="-2130"/>
                                        </p:animMotion>
                                      </p:childTnLst>
                                    </p:cTn>
                                  </p:par>
                                  <p:par>
                                    <p:cTn id="15" presetID="8" presetClass="emph" presetSubtype="0" repeatCount="indefinite" accel="2500" autoRev="1" fill="hold" nodeType="withEffect" p14:presetBounceEnd="3500">
                                      <p:stCondLst>
                                        <p:cond delay="0"/>
                                      </p:stCondLst>
                                      <p:childTnLst>
                                        <p:animRot by="300000" p14:bounceEnd="3500">
                                          <p:cBhvr>
                                            <p:cTn id="16" dur="3500" fill="hold"/>
                                            <p:tgtEl>
                                              <p:spTgt spid="5"/>
                                            </p:tgtEl>
                                            <p:attrNameLst>
                                              <p:attrName>r</p:attrName>
                                            </p:attrNameLst>
                                          </p:cBhvr>
                                        </p:animRot>
                                      </p:childTnLst>
                                    </p:cTn>
                                  </p:par>
                                  <p:par>
                                    <p:cTn id="17" presetID="42" presetClass="path" presetSubtype="0" repeatCount="indefinite" accel="3636" autoRev="1" fill="hold" nodeType="withEffect" p14:presetBounceEnd="5091">
                                      <p:stCondLst>
                                        <p:cond delay="100"/>
                                      </p:stCondLst>
                                      <p:childTnLst>
                                        <p:animMotion origin="layout" path="M -0.01545 0.01204 L -5.55556E-7 -9.87654E-7 " pathEditMode="relative" rAng="0" ptsTypes="AA" p14:bounceEnd="5091">
                                          <p:cBhvr>
                                            <p:cTn id="18" dur="3250" fill="hold"/>
                                            <p:tgtEl>
                                              <p:spTgt spid="12"/>
                                            </p:tgtEl>
                                            <p:attrNameLst>
                                              <p:attrName>ppt_x</p:attrName>
                                              <p:attrName>ppt_y</p:attrName>
                                            </p:attrNameLst>
                                          </p:cBhvr>
                                          <p:rCtr x="764" y="-617"/>
                                        </p:animMotion>
                                      </p:childTnLst>
                                    </p:cTn>
                                  </p:par>
                                  <p:par>
                                    <p:cTn id="19" presetID="8" presetClass="emph" presetSubtype="0" repeatCount="indefinite" accel="2500" autoRev="1" fill="hold" nodeType="withEffect" p14:presetBounceEnd="3500">
                                      <p:stCondLst>
                                        <p:cond delay="0"/>
                                      </p:stCondLst>
                                      <p:childTnLst>
                                        <p:animRot by="300000" p14:bounceEnd="3500">
                                          <p:cBhvr>
                                            <p:cTn id="20" dur="8250" fill="hold"/>
                                            <p:tgtEl>
                                              <p:spTgt spid="12"/>
                                            </p:tgtEl>
                                            <p:attrNameLst>
                                              <p:attrName>r</p:attrName>
                                            </p:attrNameLst>
                                          </p:cBhvr>
                                        </p:animRot>
                                      </p:childTnLst>
                                    </p:cTn>
                                  </p:par>
                                  <p:par>
                                    <p:cTn id="21" presetID="35" presetClass="path" presetSubtype="0" repeatCount="indefinite" accel="29000" decel="26000" autoRev="1" fill="hold" nodeType="withEffect">
                                      <p:stCondLst>
                                        <p:cond delay="0"/>
                                      </p:stCondLst>
                                      <p:childTnLst>
                                        <p:animMotion origin="layout" path="M 0.0349 4.5679E-6 L -0.03489 4.5679E-6 " pathEditMode="relative" rAng="0" ptsTypes="AA">
                                          <p:cBhvr>
                                            <p:cTn id="22" dur="4750" fill="hold"/>
                                            <p:tgtEl>
                                              <p:spTgt spid="13"/>
                                            </p:tgtEl>
                                            <p:attrNameLst>
                                              <p:attrName>ppt_x</p:attrName>
                                              <p:attrName>ppt_y</p:attrName>
                                            </p:attrNameLst>
                                          </p:cBhvr>
                                          <p:rCtr x="-3490" y="0"/>
                                        </p:animMotion>
                                      </p:childTnLst>
                                    </p:cTn>
                                  </p:par>
                                  <p:par>
                                    <p:cTn id="23" presetID="35" presetClass="path" presetSubtype="0" repeatCount="indefinite" accel="29000" decel="26000" autoRev="1" fill="hold" nodeType="withEffect">
                                      <p:stCondLst>
                                        <p:cond delay="0"/>
                                      </p:stCondLst>
                                      <p:childTnLst>
                                        <p:animMotion origin="layout" path="M 3.61111E-6 2.83951E-6 L 0.07135 0.00061 " pathEditMode="relative" rAng="0" ptsTypes="AA">
                                          <p:cBhvr>
                                            <p:cTn id="24" dur="7250" fill="hold"/>
                                            <p:tgtEl>
                                              <p:spTgt spid="14"/>
                                            </p:tgtEl>
                                            <p:attrNameLst>
                                              <p:attrName>ppt_x</p:attrName>
                                              <p:attrName>ppt_y</p:attrName>
                                            </p:attrNameLst>
                                          </p:cBhvr>
                                          <p:rCtr x="3576"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decel="4000" autoRev="1" fill="hold" nodeType="withEffect">
                                      <p:stCondLst>
                                        <p:cond delay="100"/>
                                      </p:stCondLst>
                                      <p:childTnLst>
                                        <p:animMotion origin="layout" path="M 8.33333E-7 -2.46914E-7 L 0.00538 -0.01049 " pathEditMode="relative" rAng="0" ptsTypes="AA">
                                          <p:cBhvr>
                                            <p:cTn id="6" dur="5500" fill="hold"/>
                                            <p:tgtEl>
                                              <p:spTgt spid="4"/>
                                            </p:tgtEl>
                                            <p:attrNameLst>
                                              <p:attrName>ppt_x</p:attrName>
                                              <p:attrName>ppt_y</p:attrName>
                                            </p:attrNameLst>
                                          </p:cBhvr>
                                          <p:rCtr x="260" y="-525"/>
                                        </p:animMotion>
                                      </p:childTnLst>
                                    </p:cTn>
                                  </p:par>
                                  <p:par>
                                    <p:cTn id="7" presetID="8" presetClass="emph" presetSubtype="0" repeatCount="indefinite" accel="2500" autoRev="1" fill="hold" nodeType="withEffect">
                                      <p:stCondLst>
                                        <p:cond delay="0"/>
                                      </p:stCondLst>
                                      <p:childTnLst>
                                        <p:animRot by="300000">
                                          <p:cBhvr>
                                            <p:cTn id="8" dur="3500" fill="hold"/>
                                            <p:tgtEl>
                                              <p:spTgt spid="4"/>
                                            </p:tgtEl>
                                            <p:attrNameLst>
                                              <p:attrName>r</p:attrName>
                                            </p:attrNameLst>
                                          </p:cBhvr>
                                        </p:animRot>
                                      </p:childTnLst>
                                    </p:cTn>
                                  </p:par>
                                  <p:par>
                                    <p:cTn id="9" presetID="42" presetClass="path" presetSubtype="0" repeatCount="indefinite" accel="3636" decel="4000" autoRev="1" fill="hold" nodeType="withEffect">
                                      <p:stCondLst>
                                        <p:cond delay="100"/>
                                      </p:stCondLst>
                                      <p:childTnLst>
                                        <p:animMotion origin="layout" path="M -3.05556E-6 -4.19753E-6 L 0.00539 -0.01049 " pathEditMode="relative" rAng="0" ptsTypes="AA">
                                          <p:cBhvr>
                                            <p:cTn id="10" dur="4500" fill="hold"/>
                                            <p:tgtEl>
                                              <p:spTgt spid="3"/>
                                            </p:tgtEl>
                                            <p:attrNameLst>
                                              <p:attrName>ppt_x</p:attrName>
                                              <p:attrName>ppt_y</p:attrName>
                                            </p:attrNameLst>
                                          </p:cBhvr>
                                          <p:rCtr x="260" y="-525"/>
                                        </p:animMotion>
                                      </p:childTnLst>
                                    </p:cTn>
                                  </p:par>
                                  <p:par>
                                    <p:cTn id="11" presetID="8" presetClass="emph" presetSubtype="0" repeatCount="indefinite" accel="2500" autoRev="1" fill="hold" nodeType="withEffect">
                                      <p:stCondLst>
                                        <p:cond delay="0"/>
                                      </p:stCondLst>
                                      <p:childTnLst>
                                        <p:animRot by="300000">
                                          <p:cBhvr>
                                            <p:cTn id="12" dur="3500" fill="hold"/>
                                            <p:tgtEl>
                                              <p:spTgt spid="3"/>
                                            </p:tgtEl>
                                            <p:attrNameLst>
                                              <p:attrName>r</p:attrName>
                                            </p:attrNameLst>
                                          </p:cBhvr>
                                        </p:animRot>
                                      </p:childTnLst>
                                    </p:cTn>
                                  </p:par>
                                  <p:par>
                                    <p:cTn id="13" presetID="42" presetClass="path" presetSubtype="0" repeatCount="indefinite" accel="3636" autoRev="1" fill="hold" nodeType="withEffect">
                                      <p:stCondLst>
                                        <p:cond delay="100"/>
                                      </p:stCondLst>
                                      <p:childTnLst>
                                        <p:animMotion origin="layout" path="M -0.02517 0.04228 L 5.55556E-7 3.7037E-7 " pathEditMode="relative" rAng="0" ptsTypes="AA">
                                          <p:cBhvr>
                                            <p:cTn id="14" dur="6750" fill="hold"/>
                                            <p:tgtEl>
                                              <p:spTgt spid="5"/>
                                            </p:tgtEl>
                                            <p:attrNameLst>
                                              <p:attrName>ppt_x</p:attrName>
                                              <p:attrName>ppt_y</p:attrName>
                                            </p:attrNameLst>
                                          </p:cBhvr>
                                          <p:rCtr x="1250" y="-2130"/>
                                        </p:animMotion>
                                      </p:childTnLst>
                                    </p:cTn>
                                  </p:par>
                                  <p:par>
                                    <p:cTn id="15" presetID="8" presetClass="emph" presetSubtype="0" repeatCount="indefinite" accel="2500" autoRev="1" fill="hold" nodeType="withEffect">
                                      <p:stCondLst>
                                        <p:cond delay="0"/>
                                      </p:stCondLst>
                                      <p:childTnLst>
                                        <p:animRot by="300000">
                                          <p:cBhvr>
                                            <p:cTn id="16" dur="3500" fill="hold"/>
                                            <p:tgtEl>
                                              <p:spTgt spid="5"/>
                                            </p:tgtEl>
                                            <p:attrNameLst>
                                              <p:attrName>r</p:attrName>
                                            </p:attrNameLst>
                                          </p:cBhvr>
                                        </p:animRot>
                                      </p:childTnLst>
                                    </p:cTn>
                                  </p:par>
                                  <p:par>
                                    <p:cTn id="17" presetID="42" presetClass="path" presetSubtype="0" repeatCount="indefinite" accel="3636" autoRev="1" fill="hold" nodeType="withEffect">
                                      <p:stCondLst>
                                        <p:cond delay="100"/>
                                      </p:stCondLst>
                                      <p:childTnLst>
                                        <p:animMotion origin="layout" path="M -0.01545 0.01204 L -5.55556E-7 -9.87654E-7 " pathEditMode="relative" rAng="0" ptsTypes="AA">
                                          <p:cBhvr>
                                            <p:cTn id="18" dur="3250" fill="hold"/>
                                            <p:tgtEl>
                                              <p:spTgt spid="12"/>
                                            </p:tgtEl>
                                            <p:attrNameLst>
                                              <p:attrName>ppt_x</p:attrName>
                                              <p:attrName>ppt_y</p:attrName>
                                            </p:attrNameLst>
                                          </p:cBhvr>
                                          <p:rCtr x="764" y="-617"/>
                                        </p:animMotion>
                                      </p:childTnLst>
                                    </p:cTn>
                                  </p:par>
                                  <p:par>
                                    <p:cTn id="19" presetID="8" presetClass="emph" presetSubtype="0" repeatCount="indefinite" accel="2500" autoRev="1" fill="hold" nodeType="withEffect">
                                      <p:stCondLst>
                                        <p:cond delay="0"/>
                                      </p:stCondLst>
                                      <p:childTnLst>
                                        <p:animRot by="300000">
                                          <p:cBhvr>
                                            <p:cTn id="20" dur="8250" fill="hold"/>
                                            <p:tgtEl>
                                              <p:spTgt spid="12"/>
                                            </p:tgtEl>
                                            <p:attrNameLst>
                                              <p:attrName>r</p:attrName>
                                            </p:attrNameLst>
                                          </p:cBhvr>
                                        </p:animRot>
                                      </p:childTnLst>
                                    </p:cTn>
                                  </p:par>
                                  <p:par>
                                    <p:cTn id="21" presetID="35" presetClass="path" presetSubtype="0" repeatCount="indefinite" accel="29000" decel="26000" autoRev="1" fill="hold" nodeType="withEffect">
                                      <p:stCondLst>
                                        <p:cond delay="0"/>
                                      </p:stCondLst>
                                      <p:childTnLst>
                                        <p:animMotion origin="layout" path="M 0.0349 4.5679E-6 L -0.03489 4.5679E-6 " pathEditMode="relative" rAng="0" ptsTypes="AA">
                                          <p:cBhvr>
                                            <p:cTn id="22" dur="4750" fill="hold"/>
                                            <p:tgtEl>
                                              <p:spTgt spid="13"/>
                                            </p:tgtEl>
                                            <p:attrNameLst>
                                              <p:attrName>ppt_x</p:attrName>
                                              <p:attrName>ppt_y</p:attrName>
                                            </p:attrNameLst>
                                          </p:cBhvr>
                                          <p:rCtr x="-3490" y="0"/>
                                        </p:animMotion>
                                      </p:childTnLst>
                                    </p:cTn>
                                  </p:par>
                                  <p:par>
                                    <p:cTn id="23" presetID="35" presetClass="path" presetSubtype="0" repeatCount="indefinite" accel="29000" decel="26000" autoRev="1" fill="hold" nodeType="withEffect">
                                      <p:stCondLst>
                                        <p:cond delay="0"/>
                                      </p:stCondLst>
                                      <p:childTnLst>
                                        <p:animMotion origin="layout" path="M 3.61111E-6 2.83951E-6 L 0.07135 0.00061 " pathEditMode="relative" rAng="0" ptsTypes="AA">
                                          <p:cBhvr>
                                            <p:cTn id="24" dur="7250" fill="hold"/>
                                            <p:tgtEl>
                                              <p:spTgt spid="14"/>
                                            </p:tgtEl>
                                            <p:attrNameLst>
                                              <p:attrName>ppt_x</p:attrName>
                                              <p:attrName>ppt_y</p:attrName>
                                            </p:attrNameLst>
                                          </p:cBhvr>
                                          <p:rCtr x="3576"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5001A8A-891E-D2AE-FE4D-AB857A222EB5}"/>
              </a:ext>
            </a:extLst>
          </p:cNvPr>
          <p:cNvSpPr>
            <a:spLocks noGrp="1"/>
          </p:cNvSpPr>
          <p:nvPr>
            <p:ph type="ctrTitle" hasCustomPrompt="1"/>
          </p:nvPr>
        </p:nvSpPr>
        <p:spPr>
          <a:xfrm>
            <a:off x="2776078" y="1741336"/>
            <a:ext cx="3591845" cy="2325085"/>
          </a:xfrm>
        </p:spPr>
        <p:txBody>
          <a:bodyPr anchor="b">
            <a:noAutofit/>
          </a:bodyPr>
          <a:lstStyle>
            <a:lvl1pPr algn="ctr">
              <a:lnSpc>
                <a:spcPct val="80000"/>
              </a:lnSpc>
              <a:defRPr sz="9000">
                <a:latin typeface="Staatliches" pitchFamily="2" charset="0"/>
              </a:defRPr>
            </a:lvl1pPr>
          </a:lstStyle>
          <a:p>
            <a:r>
              <a:rPr lang="en-US" dirty="0"/>
              <a:t>Click to edit Master title style</a:t>
            </a:r>
          </a:p>
        </p:txBody>
      </p:sp>
      <p:sp>
        <p:nvSpPr>
          <p:cNvPr id="11" name="Subtitle 2">
            <a:extLst>
              <a:ext uri="{FF2B5EF4-FFF2-40B4-BE49-F238E27FC236}">
                <a16:creationId xmlns:a16="http://schemas.microsoft.com/office/drawing/2014/main" id="{87D85608-CD86-DB54-886E-5B0C1DCC94D2}"/>
              </a:ext>
            </a:extLst>
          </p:cNvPr>
          <p:cNvSpPr>
            <a:spLocks noGrp="1"/>
          </p:cNvSpPr>
          <p:nvPr>
            <p:ph type="subTitle" idx="1" hasCustomPrompt="1"/>
          </p:nvPr>
        </p:nvSpPr>
        <p:spPr>
          <a:xfrm>
            <a:off x="3335468" y="3942677"/>
            <a:ext cx="2473065" cy="529090"/>
          </a:xfrm>
        </p:spPr>
        <p:txBody>
          <a:bodyPr>
            <a:noAutofit/>
          </a:bodyPr>
          <a:lstStyle>
            <a:lvl1pPr marL="0" indent="0" algn="ctr">
              <a:buNone/>
              <a:defRPr sz="1600">
                <a:latin typeface="Manrope Medium" pitchFamily="2"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8" name="Text Placeholder 2">
            <a:extLst>
              <a:ext uri="{FF2B5EF4-FFF2-40B4-BE49-F238E27FC236}">
                <a16:creationId xmlns:a16="http://schemas.microsoft.com/office/drawing/2014/main" id="{53FEA4E8-678D-4279-BA7C-4E624B9ABEBE}"/>
              </a:ext>
            </a:extLst>
          </p:cNvPr>
          <p:cNvSpPr>
            <a:spLocks noGrp="1"/>
          </p:cNvSpPr>
          <p:nvPr>
            <p:ph type="body" idx="10" hasCustomPrompt="1"/>
          </p:nvPr>
        </p:nvSpPr>
        <p:spPr>
          <a:xfrm>
            <a:off x="3016973" y="916611"/>
            <a:ext cx="3110054" cy="615714"/>
          </a:xfrm>
        </p:spPr>
        <p:txBody>
          <a:bodyPr anchor="ctr">
            <a:noAutofit/>
          </a:bodyPr>
          <a:lstStyle>
            <a:lvl1pPr marL="0" indent="0" algn="ctr">
              <a:buNone/>
              <a:defRPr sz="50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545391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body">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268819" y="2169042"/>
            <a:ext cx="6606362" cy="2422008"/>
          </a:xfrm>
        </p:spPr>
        <p:txBody>
          <a:bodyPr>
            <a:noAutofit/>
          </a:bodyPr>
          <a:lstStyle>
            <a:lvl1pPr marL="0" indent="0">
              <a:buNone/>
              <a:defRPr sz="12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p>
          <a:p>
            <a:pPr lvl="0"/>
            <a:r>
              <a:rPr lang="en-US" dirty="0"/>
              <a:t>Second level</a:t>
            </a:r>
          </a:p>
          <a:p>
            <a:pPr lvl="0"/>
            <a:r>
              <a:rPr lang="en-US" dirty="0"/>
              <a:t>Third level</a:t>
            </a:r>
          </a:p>
          <a:p>
            <a:pPr lvl="0"/>
            <a:r>
              <a:rPr lang="en-US" dirty="0"/>
              <a:t>Fourth level</a:t>
            </a:r>
          </a:p>
          <a:p>
            <a:pPr lvl="0"/>
            <a:r>
              <a:rPr lang="en-US" dirty="0"/>
              <a:t>Fifth level</a:t>
            </a:r>
          </a:p>
        </p:txBody>
      </p:sp>
      <p:sp>
        <p:nvSpPr>
          <p:cNvPr id="5" name="Title 1">
            <a:extLst>
              <a:ext uri="{FF2B5EF4-FFF2-40B4-BE49-F238E27FC236}">
                <a16:creationId xmlns:a16="http://schemas.microsoft.com/office/drawing/2014/main" id="{3AB21134-96A1-CABC-DEB1-978023910167}"/>
              </a:ext>
            </a:extLst>
          </p:cNvPr>
          <p:cNvSpPr>
            <a:spLocks noGrp="1"/>
          </p:cNvSpPr>
          <p:nvPr>
            <p:ph type="ctrTitle" hasCustomPrompt="1"/>
          </p:nvPr>
        </p:nvSpPr>
        <p:spPr>
          <a:xfrm>
            <a:off x="2516372" y="552452"/>
            <a:ext cx="4111256" cy="1158014"/>
          </a:xfrm>
        </p:spPr>
        <p:txBody>
          <a:bodyPr anchor="t">
            <a:noAutofit/>
          </a:bodyPr>
          <a:lstStyle>
            <a:lvl1pPr algn="ctr">
              <a:lnSpc>
                <a:spcPct val="80000"/>
              </a:lnSpc>
              <a:defRPr sz="5400" b="1">
                <a:latin typeface="Staatliches" pitchFamily="2" charset="0"/>
              </a:defRPr>
            </a:lvl1pPr>
          </a:lstStyle>
          <a:p>
            <a:r>
              <a:rPr lang="en-US" dirty="0"/>
              <a:t>Click to edit Master title style</a:t>
            </a:r>
          </a:p>
        </p:txBody>
      </p:sp>
    </p:spTree>
    <p:extLst>
      <p:ext uri="{BB962C8B-B14F-4D97-AF65-F5344CB8AC3E}">
        <p14:creationId xmlns:p14="http://schemas.microsoft.com/office/powerpoint/2010/main" val="2226595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s">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pic>
        <p:nvPicPr>
          <p:cNvPr id="21" name="Imagen 20" descr="Icono&#10;&#10;Descripción generada automáticamente">
            <a:extLst>
              <a:ext uri="{FF2B5EF4-FFF2-40B4-BE49-F238E27FC236}">
                <a16:creationId xmlns:a16="http://schemas.microsoft.com/office/drawing/2014/main" id="{3C7939A1-0E92-74B6-5DFE-69AB56B1719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7645" t="24064" r="2121" b="27803"/>
          <a:stretch/>
        </p:blipFill>
        <p:spPr>
          <a:xfrm flipH="1" flipV="1">
            <a:off x="7475359" y="-228601"/>
            <a:ext cx="1851519" cy="1657995"/>
          </a:xfrm>
          <a:prstGeom prst="rect">
            <a:avLst/>
          </a:prstGeom>
        </p:spPr>
      </p:pic>
      <p:pic>
        <p:nvPicPr>
          <p:cNvPr id="2" name="Imagen 1" descr="Forma&#10;&#10;Descripción generada automáticamente">
            <a:extLst>
              <a:ext uri="{FF2B5EF4-FFF2-40B4-BE49-F238E27FC236}">
                <a16:creationId xmlns:a16="http://schemas.microsoft.com/office/drawing/2014/main" id="{48A88EED-AAAA-00FF-48A0-D45831195A1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6337" t="11190" r="6996" b="12346"/>
          <a:stretch/>
        </p:blipFill>
        <p:spPr>
          <a:xfrm flipH="1">
            <a:off x="-913013" y="679493"/>
            <a:ext cx="2286955" cy="1134961"/>
          </a:xfrm>
          <a:prstGeom prst="rect">
            <a:avLst/>
          </a:prstGeom>
        </p:spPr>
      </p:pic>
      <p:pic>
        <p:nvPicPr>
          <p:cNvPr id="5" name="Imagen 4" descr="Patrón de fondo&#10;&#10;Descripción generada automáticamente con confianza baja">
            <a:extLst>
              <a:ext uri="{FF2B5EF4-FFF2-40B4-BE49-F238E27FC236}">
                <a16:creationId xmlns:a16="http://schemas.microsoft.com/office/drawing/2014/main" id="{A5FB7142-D816-1946-DC3C-197B447D1A3A}"/>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69407" t="37085" r="2754" b="15750"/>
          <a:stretch/>
        </p:blipFill>
        <p:spPr>
          <a:xfrm flipH="1" flipV="1">
            <a:off x="8416774" y="-91441"/>
            <a:ext cx="910105" cy="867295"/>
          </a:xfrm>
          <a:prstGeom prst="rect">
            <a:avLst/>
          </a:prstGeom>
        </p:spPr>
      </p:pic>
      <p:pic>
        <p:nvPicPr>
          <p:cNvPr id="7" name="Imagen 6" descr="Icono&#10;&#10;Descripción generada automáticamente">
            <a:extLst>
              <a:ext uri="{FF2B5EF4-FFF2-40B4-BE49-F238E27FC236}">
                <a16:creationId xmlns:a16="http://schemas.microsoft.com/office/drawing/2014/main" id="{AE5A8C9C-274D-AFF7-7E9F-EC21A56F258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7231" t="26660" r="-1628" b="28084"/>
          <a:stretch/>
        </p:blipFill>
        <p:spPr>
          <a:xfrm>
            <a:off x="-265176" y="4334468"/>
            <a:ext cx="2031631" cy="950763"/>
          </a:xfrm>
          <a:prstGeom prst="rect">
            <a:avLst/>
          </a:prstGeom>
        </p:spPr>
      </p:pic>
      <p:sp>
        <p:nvSpPr>
          <p:cNvPr id="16" name="Title 1">
            <a:extLst>
              <a:ext uri="{FF2B5EF4-FFF2-40B4-BE49-F238E27FC236}">
                <a16:creationId xmlns:a16="http://schemas.microsoft.com/office/drawing/2014/main" id="{5BD6EBA5-A69D-AA95-B0EF-CB2A280E091E}"/>
              </a:ext>
            </a:extLst>
          </p:cNvPr>
          <p:cNvSpPr>
            <a:spLocks noGrp="1"/>
          </p:cNvSpPr>
          <p:nvPr userDrawn="1">
            <p:ph type="ctrTitle" hasCustomPrompt="1"/>
          </p:nvPr>
        </p:nvSpPr>
        <p:spPr>
          <a:xfrm>
            <a:off x="2736273" y="552452"/>
            <a:ext cx="3671454" cy="1158014"/>
          </a:xfrm>
        </p:spPr>
        <p:txBody>
          <a:bodyPr anchor="t">
            <a:noAutofit/>
          </a:bodyPr>
          <a:lstStyle>
            <a:lvl1pPr algn="ctr">
              <a:lnSpc>
                <a:spcPct val="80000"/>
              </a:lnSpc>
              <a:defRPr sz="5400" b="1">
                <a:latin typeface="Staatliches" pitchFamily="2" charset="0"/>
              </a:defRPr>
            </a:lvl1pPr>
          </a:lstStyle>
          <a:p>
            <a:r>
              <a:rPr lang="en-US" dirty="0"/>
              <a:t>Click to edit Master title style</a:t>
            </a:r>
          </a:p>
        </p:txBody>
      </p:sp>
      <p:sp>
        <p:nvSpPr>
          <p:cNvPr id="17" name="Text Placeholder 2">
            <a:extLst>
              <a:ext uri="{FF2B5EF4-FFF2-40B4-BE49-F238E27FC236}">
                <a16:creationId xmlns:a16="http://schemas.microsoft.com/office/drawing/2014/main" id="{8FDD306B-4B15-65F7-AA39-8D3BC6EA0A8E}"/>
              </a:ext>
            </a:extLst>
          </p:cNvPr>
          <p:cNvSpPr>
            <a:spLocks noGrp="1"/>
          </p:cNvSpPr>
          <p:nvPr userDrawn="1">
            <p:ph type="body" idx="24" hasCustomPrompt="1"/>
          </p:nvPr>
        </p:nvSpPr>
        <p:spPr>
          <a:xfrm>
            <a:off x="1547842" y="3508882"/>
            <a:ext cx="2690611" cy="859759"/>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8" name="Text Placeholder 2">
            <a:extLst>
              <a:ext uri="{FF2B5EF4-FFF2-40B4-BE49-F238E27FC236}">
                <a16:creationId xmlns:a16="http://schemas.microsoft.com/office/drawing/2014/main" id="{E2643C61-59B4-A58F-A228-D9F7D6EB82E9}"/>
              </a:ext>
            </a:extLst>
          </p:cNvPr>
          <p:cNvSpPr>
            <a:spLocks noGrp="1"/>
          </p:cNvSpPr>
          <p:nvPr userDrawn="1">
            <p:ph type="body" idx="26" hasCustomPrompt="1"/>
          </p:nvPr>
        </p:nvSpPr>
        <p:spPr>
          <a:xfrm>
            <a:off x="1547842" y="3162296"/>
            <a:ext cx="2690611" cy="392481"/>
          </a:xfrm>
        </p:spPr>
        <p:txBody>
          <a:bodyPr anchor="b">
            <a:noAutofit/>
          </a:bodyPr>
          <a:lstStyle>
            <a:lvl1pPr marL="0" indent="0" algn="ctr">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9" name="Text Placeholder 2">
            <a:extLst>
              <a:ext uri="{FF2B5EF4-FFF2-40B4-BE49-F238E27FC236}">
                <a16:creationId xmlns:a16="http://schemas.microsoft.com/office/drawing/2014/main" id="{593377C4-7D1C-7B6A-FAC4-B70137765F5B}"/>
              </a:ext>
            </a:extLst>
          </p:cNvPr>
          <p:cNvSpPr>
            <a:spLocks noGrp="1"/>
          </p:cNvSpPr>
          <p:nvPr userDrawn="1">
            <p:ph type="body" idx="27" hasCustomPrompt="1"/>
          </p:nvPr>
        </p:nvSpPr>
        <p:spPr>
          <a:xfrm>
            <a:off x="4887825" y="3508882"/>
            <a:ext cx="2690611" cy="859759"/>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0" name="Text Placeholder 2">
            <a:extLst>
              <a:ext uri="{FF2B5EF4-FFF2-40B4-BE49-F238E27FC236}">
                <a16:creationId xmlns:a16="http://schemas.microsoft.com/office/drawing/2014/main" id="{8E4FCE2E-88A9-25FA-BAD7-80A6B75AD5DF}"/>
              </a:ext>
            </a:extLst>
          </p:cNvPr>
          <p:cNvSpPr>
            <a:spLocks noGrp="1"/>
          </p:cNvSpPr>
          <p:nvPr userDrawn="1">
            <p:ph type="body" idx="29" hasCustomPrompt="1"/>
          </p:nvPr>
        </p:nvSpPr>
        <p:spPr>
          <a:xfrm>
            <a:off x="4887825" y="3162296"/>
            <a:ext cx="2690611" cy="392481"/>
          </a:xfrm>
        </p:spPr>
        <p:txBody>
          <a:bodyPr anchor="b">
            <a:noAutofit/>
          </a:bodyPr>
          <a:lstStyle>
            <a:lvl1pPr marL="0" indent="0" algn="ctr">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80229403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9000" decel="26000" autoRev="1" fill="hold" nodeType="withEffect">
                                      <p:stCondLst>
                                        <p:cond delay="0"/>
                                      </p:stCondLst>
                                      <p:childTnLst>
                                        <p:animMotion origin="layout" path="M -3.61111E-6 -3.95062E-6 L 0.07136 0.00062 " pathEditMode="relative" rAng="0" ptsTypes="AA">
                                          <p:cBhvr>
                                            <p:cTn id="6" dur="5500" fill="hold"/>
                                            <p:tgtEl>
                                              <p:spTgt spid="2"/>
                                            </p:tgtEl>
                                            <p:attrNameLst>
                                              <p:attrName>ppt_x</p:attrName>
                                              <p:attrName>ppt_y</p:attrName>
                                            </p:attrNameLst>
                                          </p:cBhvr>
                                          <p:rCtr x="3559" y="31"/>
                                        </p:animMotion>
                                      </p:childTnLst>
                                    </p:cTn>
                                  </p:par>
                                  <p:par>
                                    <p:cTn id="7" presetID="42" presetClass="path" presetSubtype="0" repeatCount="indefinite" accel="9000" decel="8000" autoRev="1" fill="hold" nodeType="withEffect">
                                      <p:stCondLst>
                                        <p:cond delay="100"/>
                                      </p:stCondLst>
                                      <p:childTnLst>
                                        <p:animMotion origin="layout" path="M 1.11111E-6 1.97531E-6 L 0.00677 -0.0179 " pathEditMode="relative" rAng="0" ptsTypes="AA">
                                          <p:cBhvr>
                                            <p:cTn id="8" dur="2750" fill="hold"/>
                                            <p:tgtEl>
                                              <p:spTgt spid="5"/>
                                            </p:tgtEl>
                                            <p:attrNameLst>
                                              <p:attrName>ppt_x</p:attrName>
                                              <p:attrName>ppt_y</p:attrName>
                                            </p:attrNameLst>
                                          </p:cBhvr>
                                          <p:rCtr x="330" y="-895"/>
                                        </p:animMotion>
                                      </p:childTnLst>
                                    </p:cTn>
                                  </p:par>
                                  <p:par>
                                    <p:cTn id="9" presetID="8" presetClass="emph" presetSubtype="0" repeatCount="indefinite" accel="2500" autoRev="1" fill="hold" nodeType="withEffect" p14:presetBounceEnd="3500">
                                      <p:stCondLst>
                                        <p:cond delay="0"/>
                                      </p:stCondLst>
                                      <p:childTnLst>
                                        <p:animRot by="300000" p14:bounceEnd="3500">
                                          <p:cBhvr>
                                            <p:cTn id="10" dur="6750" fill="hold"/>
                                            <p:tgtEl>
                                              <p:spTgt spid="5"/>
                                            </p:tgtEl>
                                            <p:attrNameLst>
                                              <p:attrName>r</p:attrName>
                                            </p:attrNameLst>
                                          </p:cBhvr>
                                        </p:animRot>
                                      </p:childTnLst>
                                    </p:cTn>
                                  </p:par>
                                  <p:par>
                                    <p:cTn id="11" presetID="42" presetClass="path" presetSubtype="0" repeatCount="indefinite" accel="3636" decel="4000" autoRev="1" fill="hold" nodeType="withEffect">
                                      <p:stCondLst>
                                        <p:cond delay="100"/>
                                      </p:stCondLst>
                                      <p:childTnLst>
                                        <p:animMotion origin="layout" path="M 0 3.33333E-6 L 0.00538 -0.0105 " pathEditMode="relative" rAng="0" ptsTypes="AA">
                                          <p:cBhvr>
                                            <p:cTn id="12" dur="4500" fill="hold"/>
                                            <p:tgtEl>
                                              <p:spTgt spid="21"/>
                                            </p:tgtEl>
                                            <p:attrNameLst>
                                              <p:attrName>ppt_x</p:attrName>
                                              <p:attrName>ppt_y</p:attrName>
                                            </p:attrNameLst>
                                          </p:cBhvr>
                                          <p:rCtr x="260" y="-525"/>
                                        </p:animMotion>
                                      </p:childTnLst>
                                    </p:cTn>
                                  </p:par>
                                  <p:par>
                                    <p:cTn id="13" presetID="8" presetClass="emph" presetSubtype="0" repeatCount="indefinite" accel="2500" autoRev="1" fill="hold" nodeType="withEffect" p14:presetBounceEnd="3500">
                                      <p:stCondLst>
                                        <p:cond delay="0"/>
                                      </p:stCondLst>
                                      <p:childTnLst>
                                        <p:animRot by="300000" p14:bounceEnd="3500">
                                          <p:cBhvr>
                                            <p:cTn id="14" dur="3500" fill="hold"/>
                                            <p:tgtEl>
                                              <p:spTgt spid="21"/>
                                            </p:tgtEl>
                                            <p:attrNameLst>
                                              <p:attrName>r</p:attrName>
                                            </p:attrNameLst>
                                          </p:cBhvr>
                                        </p:animRot>
                                      </p:childTnLst>
                                    </p:cTn>
                                  </p:par>
                                  <p:par>
                                    <p:cTn id="15" presetID="42" presetClass="path" presetSubtype="0" repeatCount="indefinite" accel="3636" autoRev="1" fill="hold" nodeType="withEffect" p14:presetBounceEnd="5091">
                                      <p:stCondLst>
                                        <p:cond delay="100"/>
                                      </p:stCondLst>
                                      <p:childTnLst>
                                        <p:animMotion origin="layout" path="M -0.01545 0.01203 L 1.94444E-6 3.45679E-6 " pathEditMode="relative" rAng="0" ptsTypes="AA" p14:bounceEnd="5091">
                                          <p:cBhvr>
                                            <p:cTn id="16" dur="3250" fill="hold"/>
                                            <p:tgtEl>
                                              <p:spTgt spid="7"/>
                                            </p:tgtEl>
                                            <p:attrNameLst>
                                              <p:attrName>ppt_x</p:attrName>
                                              <p:attrName>ppt_y</p:attrName>
                                            </p:attrNameLst>
                                          </p:cBhvr>
                                          <p:rCtr x="764" y="-617"/>
                                        </p:animMotion>
                                      </p:childTnLst>
                                    </p:cTn>
                                  </p:par>
                                  <p:par>
                                    <p:cTn id="17" presetID="8" presetClass="emph" presetSubtype="0" repeatCount="indefinite" accel="2500" autoRev="1" fill="hold" nodeType="withEffect" p14:presetBounceEnd="3500">
                                      <p:stCondLst>
                                        <p:cond delay="0"/>
                                      </p:stCondLst>
                                      <p:childTnLst>
                                        <p:animRot by="300000" p14:bounceEnd="3500">
                                          <p:cBhvr>
                                            <p:cTn id="18" dur="825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9000" decel="26000" autoRev="1" fill="hold" nodeType="withEffect">
                                      <p:stCondLst>
                                        <p:cond delay="0"/>
                                      </p:stCondLst>
                                      <p:childTnLst>
                                        <p:animMotion origin="layout" path="M -3.61111E-6 -3.95062E-6 L 0.07136 0.00062 " pathEditMode="relative" rAng="0" ptsTypes="AA">
                                          <p:cBhvr>
                                            <p:cTn id="6" dur="5500" fill="hold"/>
                                            <p:tgtEl>
                                              <p:spTgt spid="2"/>
                                            </p:tgtEl>
                                            <p:attrNameLst>
                                              <p:attrName>ppt_x</p:attrName>
                                              <p:attrName>ppt_y</p:attrName>
                                            </p:attrNameLst>
                                          </p:cBhvr>
                                          <p:rCtr x="3559" y="31"/>
                                        </p:animMotion>
                                      </p:childTnLst>
                                    </p:cTn>
                                  </p:par>
                                  <p:par>
                                    <p:cTn id="7" presetID="42" presetClass="path" presetSubtype="0" repeatCount="indefinite" accel="9000" decel="8000" autoRev="1" fill="hold" nodeType="withEffect">
                                      <p:stCondLst>
                                        <p:cond delay="100"/>
                                      </p:stCondLst>
                                      <p:childTnLst>
                                        <p:animMotion origin="layout" path="M 1.11111E-6 1.97531E-6 L 0.00677 -0.0179 " pathEditMode="relative" rAng="0" ptsTypes="AA">
                                          <p:cBhvr>
                                            <p:cTn id="8" dur="2750" fill="hold"/>
                                            <p:tgtEl>
                                              <p:spTgt spid="5"/>
                                            </p:tgtEl>
                                            <p:attrNameLst>
                                              <p:attrName>ppt_x</p:attrName>
                                              <p:attrName>ppt_y</p:attrName>
                                            </p:attrNameLst>
                                          </p:cBhvr>
                                          <p:rCtr x="330" y="-895"/>
                                        </p:animMotion>
                                      </p:childTnLst>
                                    </p:cTn>
                                  </p:par>
                                  <p:par>
                                    <p:cTn id="9" presetID="8" presetClass="emph" presetSubtype="0" repeatCount="indefinite" accel="2500" autoRev="1" fill="hold" nodeType="withEffect">
                                      <p:stCondLst>
                                        <p:cond delay="0"/>
                                      </p:stCondLst>
                                      <p:childTnLst>
                                        <p:animRot by="300000">
                                          <p:cBhvr>
                                            <p:cTn id="10" dur="6750" fill="hold"/>
                                            <p:tgtEl>
                                              <p:spTgt spid="5"/>
                                            </p:tgtEl>
                                            <p:attrNameLst>
                                              <p:attrName>r</p:attrName>
                                            </p:attrNameLst>
                                          </p:cBhvr>
                                        </p:animRot>
                                      </p:childTnLst>
                                    </p:cTn>
                                  </p:par>
                                  <p:par>
                                    <p:cTn id="11" presetID="42" presetClass="path" presetSubtype="0" repeatCount="indefinite" accel="3636" decel="4000" autoRev="1" fill="hold" nodeType="withEffect">
                                      <p:stCondLst>
                                        <p:cond delay="100"/>
                                      </p:stCondLst>
                                      <p:childTnLst>
                                        <p:animMotion origin="layout" path="M 0 3.33333E-6 L 0.00538 -0.0105 " pathEditMode="relative" rAng="0" ptsTypes="AA">
                                          <p:cBhvr>
                                            <p:cTn id="12" dur="4500" fill="hold"/>
                                            <p:tgtEl>
                                              <p:spTgt spid="21"/>
                                            </p:tgtEl>
                                            <p:attrNameLst>
                                              <p:attrName>ppt_x</p:attrName>
                                              <p:attrName>ppt_y</p:attrName>
                                            </p:attrNameLst>
                                          </p:cBhvr>
                                          <p:rCtr x="260" y="-525"/>
                                        </p:animMotion>
                                      </p:childTnLst>
                                    </p:cTn>
                                  </p:par>
                                  <p:par>
                                    <p:cTn id="13" presetID="8" presetClass="emph" presetSubtype="0" repeatCount="indefinite" accel="2500" autoRev="1" fill="hold" nodeType="withEffect">
                                      <p:stCondLst>
                                        <p:cond delay="0"/>
                                      </p:stCondLst>
                                      <p:childTnLst>
                                        <p:animRot by="300000">
                                          <p:cBhvr>
                                            <p:cTn id="14" dur="3500" fill="hold"/>
                                            <p:tgtEl>
                                              <p:spTgt spid="21"/>
                                            </p:tgtEl>
                                            <p:attrNameLst>
                                              <p:attrName>r</p:attrName>
                                            </p:attrNameLst>
                                          </p:cBhvr>
                                        </p:animRot>
                                      </p:childTnLst>
                                    </p:cTn>
                                  </p:par>
                                  <p:par>
                                    <p:cTn id="15" presetID="42" presetClass="path" presetSubtype="0" repeatCount="indefinite" accel="3636" autoRev="1" fill="hold" nodeType="withEffect">
                                      <p:stCondLst>
                                        <p:cond delay="100"/>
                                      </p:stCondLst>
                                      <p:childTnLst>
                                        <p:animMotion origin="layout" path="M -0.01545 0.01203 L 1.94444E-6 3.45679E-6 " pathEditMode="relative" rAng="0" ptsTypes="AA">
                                          <p:cBhvr>
                                            <p:cTn id="16" dur="3250" fill="hold"/>
                                            <p:tgtEl>
                                              <p:spTgt spid="7"/>
                                            </p:tgtEl>
                                            <p:attrNameLst>
                                              <p:attrName>ppt_x</p:attrName>
                                              <p:attrName>ppt_y</p:attrName>
                                            </p:attrNameLst>
                                          </p:cBhvr>
                                          <p:rCtr x="764" y="-617"/>
                                        </p:animMotion>
                                      </p:childTnLst>
                                    </p:cTn>
                                  </p:par>
                                  <p:par>
                                    <p:cTn id="17" presetID="8" presetClass="emph" presetSubtype="0" repeatCount="indefinite" accel="2500" autoRev="1" fill="hold" nodeType="withEffect">
                                      <p:stCondLst>
                                        <p:cond delay="0"/>
                                      </p:stCondLst>
                                      <p:childTnLst>
                                        <p:animRot by="300000">
                                          <p:cBhvr>
                                            <p:cTn id="18" dur="825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4959601-4BE1-E5E5-A7F9-E129DDA7AEF8}"/>
              </a:ext>
            </a:extLst>
          </p:cNvPr>
          <p:cNvSpPr>
            <a:spLocks noGrp="1"/>
          </p:cNvSpPr>
          <p:nvPr>
            <p:ph type="ctrTitle" hasCustomPrompt="1"/>
          </p:nvPr>
        </p:nvSpPr>
        <p:spPr>
          <a:xfrm>
            <a:off x="2721685" y="552451"/>
            <a:ext cx="3700630" cy="1158014"/>
          </a:xfrm>
        </p:spPr>
        <p:txBody>
          <a:bodyPr anchor="t">
            <a:noAutofit/>
          </a:bodyPr>
          <a:lstStyle>
            <a:lvl1pPr algn="ctr">
              <a:lnSpc>
                <a:spcPct val="80000"/>
              </a:lnSpc>
              <a:defRPr sz="5400" b="1">
                <a:latin typeface="Staatliches" pitchFamily="2" charset="0"/>
              </a:defRPr>
            </a:lvl1pPr>
          </a:lstStyle>
          <a:p>
            <a:r>
              <a:rPr lang="en-US" dirty="0"/>
              <a:t>Click to edit Master title style</a:t>
            </a:r>
          </a:p>
        </p:txBody>
      </p:sp>
    </p:spTree>
    <p:extLst>
      <p:ext uri="{BB962C8B-B14F-4D97-AF65-F5344CB8AC3E}">
        <p14:creationId xmlns:p14="http://schemas.microsoft.com/office/powerpoint/2010/main" val="1896818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point">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809043F-2CB1-4697-ADC0-1A4B5CEE02B4}"/>
              </a:ext>
            </a:extLst>
          </p:cNvPr>
          <p:cNvSpPr>
            <a:spLocks noGrp="1"/>
          </p:cNvSpPr>
          <p:nvPr>
            <p:ph type="title"/>
          </p:nvPr>
        </p:nvSpPr>
        <p:spPr>
          <a:xfrm>
            <a:off x="723900" y="1243260"/>
            <a:ext cx="7696200" cy="2656981"/>
          </a:xfrm>
        </p:spPr>
        <p:txBody>
          <a:bodyPr/>
          <a:lstStyle/>
          <a:p>
            <a:r>
              <a:rPr lang="en-US" dirty="0"/>
              <a:t>Click to edit Master title style</a:t>
            </a:r>
          </a:p>
        </p:txBody>
      </p:sp>
    </p:spTree>
    <p:extLst>
      <p:ext uri="{BB962C8B-B14F-4D97-AF65-F5344CB8AC3E}">
        <p14:creationId xmlns:p14="http://schemas.microsoft.com/office/powerpoint/2010/main" val="1604782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nd description">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pic>
        <p:nvPicPr>
          <p:cNvPr id="13" name="Imagen 12" descr="Forma&#10;&#10;Descripción generada automáticamente">
            <a:extLst>
              <a:ext uri="{FF2B5EF4-FFF2-40B4-BE49-F238E27FC236}">
                <a16:creationId xmlns:a16="http://schemas.microsoft.com/office/drawing/2014/main" id="{175104E1-FF75-F03A-4E72-E4AD26F7E20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337" t="11190" r="6761" b="12346"/>
          <a:stretch/>
        </p:blipFill>
        <p:spPr>
          <a:xfrm rot="10800000" flipH="1" flipV="1">
            <a:off x="7454375" y="423185"/>
            <a:ext cx="2293129" cy="1134961"/>
          </a:xfrm>
          <a:prstGeom prst="rect">
            <a:avLst/>
          </a:prstGeom>
        </p:spPr>
      </p:pic>
      <p:pic>
        <p:nvPicPr>
          <p:cNvPr id="10" name="Imagen 9" descr="Un dibujo de un animal&#10;&#10;Descripción generada automáticamente con confianza baja">
            <a:extLst>
              <a:ext uri="{FF2B5EF4-FFF2-40B4-BE49-F238E27FC236}">
                <a16:creationId xmlns:a16="http://schemas.microsoft.com/office/drawing/2014/main" id="{F6B481E3-3B9D-3FF3-6616-2306490D9BF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991" t="15216" r="41135" b="20031"/>
          <a:stretch/>
        </p:blipFill>
        <p:spPr>
          <a:xfrm rot="10800000" flipH="1" flipV="1">
            <a:off x="4315968" y="2124636"/>
            <a:ext cx="5065776" cy="3188028"/>
          </a:xfrm>
          <a:prstGeom prst="rect">
            <a:avLst/>
          </a:prstGeom>
        </p:spPr>
      </p:pic>
      <p:sp>
        <p:nvSpPr>
          <p:cNvPr id="6" name="Text Placeholder 3">
            <a:extLst>
              <a:ext uri="{FF2B5EF4-FFF2-40B4-BE49-F238E27FC236}">
                <a16:creationId xmlns:a16="http://schemas.microsoft.com/office/drawing/2014/main" id="{A9051F0E-F8D2-B290-5ECB-737621E7077B}"/>
              </a:ext>
            </a:extLst>
          </p:cNvPr>
          <p:cNvSpPr>
            <a:spLocks noGrp="1"/>
          </p:cNvSpPr>
          <p:nvPr>
            <p:ph type="body" sz="half" idx="2" hasCustomPrompt="1"/>
          </p:nvPr>
        </p:nvSpPr>
        <p:spPr>
          <a:xfrm>
            <a:off x="723901" y="3556751"/>
            <a:ext cx="2919632" cy="845128"/>
          </a:xfrm>
        </p:spPr>
        <p:txBody>
          <a:bodyPr>
            <a:no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8" name="Title 1">
            <a:extLst>
              <a:ext uri="{FF2B5EF4-FFF2-40B4-BE49-F238E27FC236}">
                <a16:creationId xmlns:a16="http://schemas.microsoft.com/office/drawing/2014/main" id="{47BEFE41-2B4A-7DEB-7A96-96946891311F}"/>
              </a:ext>
            </a:extLst>
          </p:cNvPr>
          <p:cNvSpPr>
            <a:spLocks noGrp="1"/>
          </p:cNvSpPr>
          <p:nvPr>
            <p:ph type="ctrTitle" hasCustomPrompt="1"/>
          </p:nvPr>
        </p:nvSpPr>
        <p:spPr>
          <a:xfrm>
            <a:off x="723899" y="800978"/>
            <a:ext cx="3429887" cy="2734785"/>
          </a:xfrm>
        </p:spPr>
        <p:txBody>
          <a:bodyPr anchor="b">
            <a:noAutofit/>
          </a:bodyPr>
          <a:lstStyle>
            <a:lvl1pPr algn="l">
              <a:lnSpc>
                <a:spcPct val="80000"/>
              </a:lnSpc>
              <a:defRPr sz="5400" b="1">
                <a:latin typeface="Staatliches" pitchFamily="2" charset="0"/>
              </a:defRPr>
            </a:lvl1pPr>
          </a:lstStyle>
          <a:p>
            <a:r>
              <a:rPr lang="en-US" dirty="0"/>
              <a:t>Click to edit Master title style</a:t>
            </a:r>
          </a:p>
        </p:txBody>
      </p:sp>
      <p:sp>
        <p:nvSpPr>
          <p:cNvPr id="3" name="Marcador de posición de imagen 9">
            <a:extLst>
              <a:ext uri="{FF2B5EF4-FFF2-40B4-BE49-F238E27FC236}">
                <a16:creationId xmlns:a16="http://schemas.microsoft.com/office/drawing/2014/main" id="{3AF2FBCA-206D-E060-CA0A-D0D1F42A738B}"/>
              </a:ext>
            </a:extLst>
          </p:cNvPr>
          <p:cNvSpPr>
            <a:spLocks noGrp="1"/>
          </p:cNvSpPr>
          <p:nvPr>
            <p:ph type="pic" sz="quarter" idx="10"/>
          </p:nvPr>
        </p:nvSpPr>
        <p:spPr>
          <a:xfrm rot="185466">
            <a:off x="5181490" y="680791"/>
            <a:ext cx="3001482" cy="3759733"/>
          </a:xfrm>
          <a:prstGeom prst="roundRect">
            <a:avLst>
              <a:gd name="adj" fmla="val 9934"/>
            </a:avLst>
          </a:prstGeom>
        </p:spPr>
      </p:sp>
    </p:spTree>
    <p:extLst>
      <p:ext uri="{BB962C8B-B14F-4D97-AF65-F5344CB8AC3E}">
        <p14:creationId xmlns:p14="http://schemas.microsoft.com/office/powerpoint/2010/main" val="163580011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autoRev="1" fill="hold" nodeType="withEffect" p14:presetBounceEnd="5091">
                                      <p:stCondLst>
                                        <p:cond delay="100"/>
                                      </p:stCondLst>
                                      <p:childTnLst>
                                        <p:animMotion origin="layout" path="M 1.66667E-6 0.00123 L 0.01337 0.03056 " pathEditMode="relative" rAng="0" ptsTypes="AA" p14:bounceEnd="5091">
                                          <p:cBhvr>
                                            <p:cTn id="6" dur="6750" fill="hold"/>
                                            <p:tgtEl>
                                              <p:spTgt spid="10"/>
                                            </p:tgtEl>
                                            <p:attrNameLst>
                                              <p:attrName>ppt_x</p:attrName>
                                              <p:attrName>ppt_y</p:attrName>
                                            </p:attrNameLst>
                                          </p:cBhvr>
                                          <p:rCtr x="660" y="1451"/>
                                        </p:animMotion>
                                      </p:childTnLst>
                                    </p:cTn>
                                  </p:par>
                                  <p:par>
                                    <p:cTn id="7" presetID="8" presetClass="emph" presetSubtype="0" repeatCount="indefinite" accel="2500" autoRev="1" fill="hold" nodeType="withEffect" p14:presetBounceEnd="3500">
                                      <p:stCondLst>
                                        <p:cond delay="0"/>
                                      </p:stCondLst>
                                      <p:childTnLst>
                                        <p:animRot by="300000" p14:bounceEnd="3500">
                                          <p:cBhvr>
                                            <p:cTn id="8" dur="3500" fill="hold"/>
                                            <p:tgtEl>
                                              <p:spTgt spid="10"/>
                                            </p:tgtEl>
                                            <p:attrNameLst>
                                              <p:attrName>r</p:attrName>
                                            </p:attrNameLst>
                                          </p:cBhvr>
                                        </p:animRot>
                                      </p:childTnLst>
                                    </p:cTn>
                                  </p:par>
                                  <p:par>
                                    <p:cTn id="9" presetID="35" presetClass="path" presetSubtype="0" repeatCount="indefinite" accel="29000" decel="26000" autoRev="1" fill="hold" nodeType="withEffect">
                                      <p:stCondLst>
                                        <p:cond delay="0"/>
                                      </p:stCondLst>
                                      <p:childTnLst>
                                        <p:animMotion origin="layout" path="M 5E-6 -2.59259E-6 L 0.07135 0.00062 " pathEditMode="relative" rAng="0" ptsTypes="AA">
                                          <p:cBhvr>
                                            <p:cTn id="10" dur="7250" fill="hold"/>
                                            <p:tgtEl>
                                              <p:spTgt spid="13"/>
                                            </p:tgtEl>
                                            <p:attrNameLst>
                                              <p:attrName>ppt_x</p:attrName>
                                              <p:attrName>ppt_y</p:attrName>
                                            </p:attrNameLst>
                                          </p:cBhvr>
                                          <p:rCtr x="3559"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autoRev="1" fill="hold" nodeType="withEffect">
                                      <p:stCondLst>
                                        <p:cond delay="100"/>
                                      </p:stCondLst>
                                      <p:childTnLst>
                                        <p:animMotion origin="layout" path="M 1.66667E-6 0.00123 L 0.01337 0.03056 " pathEditMode="relative" rAng="0" ptsTypes="AA">
                                          <p:cBhvr>
                                            <p:cTn id="6" dur="6750" fill="hold"/>
                                            <p:tgtEl>
                                              <p:spTgt spid="10"/>
                                            </p:tgtEl>
                                            <p:attrNameLst>
                                              <p:attrName>ppt_x</p:attrName>
                                              <p:attrName>ppt_y</p:attrName>
                                            </p:attrNameLst>
                                          </p:cBhvr>
                                          <p:rCtr x="660" y="1451"/>
                                        </p:animMotion>
                                      </p:childTnLst>
                                    </p:cTn>
                                  </p:par>
                                  <p:par>
                                    <p:cTn id="7" presetID="8" presetClass="emph" presetSubtype="0" repeatCount="indefinite" accel="2500" autoRev="1" fill="hold" nodeType="withEffect">
                                      <p:stCondLst>
                                        <p:cond delay="0"/>
                                      </p:stCondLst>
                                      <p:childTnLst>
                                        <p:animRot by="300000">
                                          <p:cBhvr>
                                            <p:cTn id="8" dur="3500" fill="hold"/>
                                            <p:tgtEl>
                                              <p:spTgt spid="10"/>
                                            </p:tgtEl>
                                            <p:attrNameLst>
                                              <p:attrName>r</p:attrName>
                                            </p:attrNameLst>
                                          </p:cBhvr>
                                        </p:animRot>
                                      </p:childTnLst>
                                    </p:cTn>
                                  </p:par>
                                  <p:par>
                                    <p:cTn id="9" presetID="35" presetClass="path" presetSubtype="0" repeatCount="indefinite" accel="29000" decel="26000" autoRev="1" fill="hold" nodeType="withEffect">
                                      <p:stCondLst>
                                        <p:cond delay="0"/>
                                      </p:stCondLst>
                                      <p:childTnLst>
                                        <p:animMotion origin="layout" path="M 5E-6 -2.59259E-6 L 0.07135 0.00062 " pathEditMode="relative" rAng="0" ptsTypes="AA">
                                          <p:cBhvr>
                                            <p:cTn id="10" dur="7250" fill="hold"/>
                                            <p:tgtEl>
                                              <p:spTgt spid="13"/>
                                            </p:tgtEl>
                                            <p:attrNameLst>
                                              <p:attrName>ppt_x</p:attrName>
                                              <p:attrName>ppt_y</p:attrName>
                                            </p:attrNameLst>
                                          </p:cBhvr>
                                          <p:rCtr x="3559"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ption">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3900" y="3844151"/>
            <a:ext cx="7696199" cy="746899"/>
          </a:xfrm>
        </p:spPr>
        <p:txBody>
          <a:bodyPr anchor="b">
            <a:noAutofit/>
          </a:bodyPr>
          <a:lstStyle>
            <a:lvl1pPr>
              <a:defRPr sz="35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50437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g number">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38118C-7525-42C5-83E9-649111189F8A}"/>
              </a:ext>
            </a:extLst>
          </p:cNvPr>
          <p:cNvSpPr>
            <a:spLocks noGrp="1"/>
          </p:cNvSpPr>
          <p:nvPr>
            <p:ph type="title"/>
          </p:nvPr>
        </p:nvSpPr>
        <p:spPr>
          <a:xfrm>
            <a:off x="723900" y="1543455"/>
            <a:ext cx="7696200" cy="1307154"/>
          </a:xfrm>
        </p:spPr>
        <p:txBody>
          <a:bodyPr>
            <a:normAutofit/>
          </a:bodyPr>
          <a:lstStyle>
            <a:lvl1pPr algn="ctr">
              <a:defRPr sz="4800"/>
            </a:lvl1pPr>
          </a:lstStyle>
          <a:p>
            <a:r>
              <a:rPr lang="en-US" dirty="0"/>
              <a:t>Click to edit Master title style</a:t>
            </a:r>
          </a:p>
        </p:txBody>
      </p:sp>
      <p:sp>
        <p:nvSpPr>
          <p:cNvPr id="2" name="Text Placeholder 3">
            <a:extLst>
              <a:ext uri="{FF2B5EF4-FFF2-40B4-BE49-F238E27FC236}">
                <a16:creationId xmlns:a16="http://schemas.microsoft.com/office/drawing/2014/main" id="{893BF9AB-B16E-A26A-BFF2-D1279E11B80C}"/>
              </a:ext>
            </a:extLst>
          </p:cNvPr>
          <p:cNvSpPr>
            <a:spLocks noGrp="1"/>
          </p:cNvSpPr>
          <p:nvPr>
            <p:ph type="body" sz="half" idx="2"/>
          </p:nvPr>
        </p:nvSpPr>
        <p:spPr>
          <a:xfrm>
            <a:off x="723900" y="2850609"/>
            <a:ext cx="7696200" cy="495705"/>
          </a:xfrm>
        </p:spPr>
        <p:txBody>
          <a:bodyPr>
            <a:normAutofit/>
          </a:bodyPr>
          <a:lstStyle>
            <a:lvl1pPr marL="0" indent="0" algn="ctr">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Tree>
    <p:extLst>
      <p:ext uri="{BB962C8B-B14F-4D97-AF65-F5344CB8AC3E}">
        <p14:creationId xmlns:p14="http://schemas.microsoft.com/office/powerpoint/2010/main" val="2758148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3900" y="552450"/>
            <a:ext cx="7696200" cy="71556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723900" y="1369219"/>
            <a:ext cx="7696200" cy="322183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50480007"/>
      </p:ext>
    </p:extLst>
  </p:cSld>
  <p:clrMap bg1="lt1" tx1="dk1" bg2="lt2" tx2="dk2" accent1="accent1" accent2="accent2" accent3="accent3" accent4="accent4" accent5="accent5" accent6="accent6" hlink="hlink" folHlink="folHlink"/>
  <p:sldLayoutIdLst>
    <p:sldLayoutId id="2147483664" r:id="rId1"/>
    <p:sldLayoutId id="2147483666" r:id="rId2"/>
    <p:sldLayoutId id="2147483665" r:id="rId3"/>
    <p:sldLayoutId id="2147483667" r:id="rId4"/>
    <p:sldLayoutId id="2147483669" r:id="rId5"/>
    <p:sldLayoutId id="2147483658" r:id="rId6"/>
    <p:sldLayoutId id="2147483671" r:id="rId7"/>
    <p:sldLayoutId id="2147483672" r:id="rId8"/>
    <p:sldLayoutId id="2147483659" r:id="rId9"/>
    <p:sldLayoutId id="2147483670" r:id="rId10"/>
    <p:sldLayoutId id="2147483675" r:id="rId11"/>
    <p:sldLayoutId id="2147483677" r:id="rId12"/>
  </p:sldLayoutIdLst>
  <p:txStyles>
    <p:titleStyle>
      <a:lvl1pPr algn="l" defTabSz="685800" rtl="0" eaLnBrk="1" latinLnBrk="0" hangingPunct="1">
        <a:lnSpc>
          <a:spcPct val="90000"/>
        </a:lnSpc>
        <a:spcBef>
          <a:spcPct val="0"/>
        </a:spcBef>
        <a:buNone/>
        <a:defRPr sz="3500" kern="1200">
          <a:solidFill>
            <a:schemeClr val="tx1"/>
          </a:solidFill>
          <a:latin typeface="Staatliches"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anrope Medium" pitchFamily="2"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anrope Medium" pitchFamily="2"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anrope Medium" pitchFamily="2"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48">
          <p15:clr>
            <a:srgbClr val="F26B43"/>
          </p15:clr>
        </p15:guide>
        <p15:guide id="2" orient="horz" pos="2892">
          <p15:clr>
            <a:srgbClr val="F26B43"/>
          </p15:clr>
        </p15:guide>
        <p15:guide id="3" pos="456">
          <p15:clr>
            <a:srgbClr val="F26B43"/>
          </p15:clr>
        </p15:guide>
        <p15:guide id="4" pos="5304">
          <p15:clr>
            <a:srgbClr val="F26B43"/>
          </p15:clr>
        </p15:guide>
        <p15:guide id="5" pos="2880">
          <p15:clr>
            <a:srgbClr val="F26B43"/>
          </p15:clr>
        </p15:guide>
        <p15:guide id="6" orient="horz" pos="162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6.png"/><Relationship Id="rId9" Type="http://schemas.openxmlformats.org/officeDocument/2006/relationships/image" Target="../media/image5.pn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5.jpg"/><Relationship Id="rId5" Type="http://schemas.openxmlformats.org/officeDocument/2006/relationships/image" Target="../media/image10.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Forma&#10;&#10;Descripción generada automáticamente">
            <a:extLst>
              <a:ext uri="{FF2B5EF4-FFF2-40B4-BE49-F238E27FC236}">
                <a16:creationId xmlns:a16="http://schemas.microsoft.com/office/drawing/2014/main" id="{0616DF4A-2FFF-2C13-7E9C-4F919C3197DA}"/>
              </a:ext>
            </a:extLst>
          </p:cNvPr>
          <p:cNvPicPr>
            <a:picLocks noChangeAspect="1"/>
          </p:cNvPicPr>
          <p:nvPr/>
        </p:nvPicPr>
        <p:blipFill rotWithShape="1">
          <a:blip r:embed="rId3">
            <a:extLst>
              <a:ext uri="{28A0092B-C50C-407E-A947-70E740481C1C}">
                <a14:useLocalDpi xmlns:a14="http://schemas.microsoft.com/office/drawing/2010/main" val="0"/>
              </a:ext>
            </a:extLst>
          </a:blip>
          <a:srcRect l="6337" t="11190" r="6996" b="12346"/>
          <a:stretch/>
        </p:blipFill>
        <p:spPr>
          <a:xfrm>
            <a:off x="-94891" y="3405721"/>
            <a:ext cx="2286955" cy="1134961"/>
          </a:xfrm>
          <a:prstGeom prst="rect">
            <a:avLst/>
          </a:prstGeom>
        </p:spPr>
      </p:pic>
      <p:pic>
        <p:nvPicPr>
          <p:cNvPr id="5" name="Imagen 4" descr="Imagen que contiene electrónica, cd, computadora&#10;&#10;Descripción generada automáticamente">
            <a:extLst>
              <a:ext uri="{FF2B5EF4-FFF2-40B4-BE49-F238E27FC236}">
                <a16:creationId xmlns:a16="http://schemas.microsoft.com/office/drawing/2014/main" id="{B33848EC-A231-1995-0AA4-F7B721A2404F}"/>
              </a:ext>
            </a:extLst>
          </p:cNvPr>
          <p:cNvPicPr>
            <a:picLocks noChangeAspect="1"/>
          </p:cNvPicPr>
          <p:nvPr/>
        </p:nvPicPr>
        <p:blipFill rotWithShape="1">
          <a:blip r:embed="rId4">
            <a:extLst>
              <a:ext uri="{28A0092B-C50C-407E-A947-70E740481C1C}">
                <a14:useLocalDpi xmlns:a14="http://schemas.microsoft.com/office/drawing/2010/main" val="0"/>
              </a:ext>
            </a:extLst>
          </a:blip>
          <a:srcRect l="41564" t="-1" r="13066" b="2056"/>
          <a:stretch/>
        </p:blipFill>
        <p:spPr>
          <a:xfrm>
            <a:off x="-403665" y="2125543"/>
            <a:ext cx="2553002" cy="3100153"/>
          </a:xfrm>
          <a:prstGeom prst="rect">
            <a:avLst/>
          </a:prstGeom>
        </p:spPr>
      </p:pic>
      <p:grpSp>
        <p:nvGrpSpPr>
          <p:cNvPr id="27" name="Grupo 26">
            <a:extLst>
              <a:ext uri="{FF2B5EF4-FFF2-40B4-BE49-F238E27FC236}">
                <a16:creationId xmlns:a16="http://schemas.microsoft.com/office/drawing/2014/main" id="{0252CE12-3B36-12AF-BC31-EECE72395B89}"/>
              </a:ext>
            </a:extLst>
          </p:cNvPr>
          <p:cNvGrpSpPr/>
          <p:nvPr/>
        </p:nvGrpSpPr>
        <p:grpSpPr>
          <a:xfrm>
            <a:off x="1394737" y="552451"/>
            <a:ext cx="6221780" cy="3538714"/>
            <a:chOff x="1217515" y="451653"/>
            <a:chExt cx="6576224" cy="3740309"/>
          </a:xfrm>
        </p:grpSpPr>
        <p:sp>
          <p:nvSpPr>
            <p:cNvPr id="12" name="Rectángulo 11">
              <a:extLst>
                <a:ext uri="{FF2B5EF4-FFF2-40B4-BE49-F238E27FC236}">
                  <a16:creationId xmlns:a16="http://schemas.microsoft.com/office/drawing/2014/main" id="{1A55D6E9-C2A1-7AC4-CFE8-517A0B47B1E3}"/>
                </a:ext>
              </a:extLst>
            </p:cNvPr>
            <p:cNvSpPr/>
            <p:nvPr/>
          </p:nvSpPr>
          <p:spPr>
            <a:xfrm>
              <a:off x="7708161" y="2528961"/>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3" name="Elipse 12">
              <a:extLst>
                <a:ext uri="{FF2B5EF4-FFF2-40B4-BE49-F238E27FC236}">
                  <a16:creationId xmlns:a16="http://schemas.microsoft.com/office/drawing/2014/main" id="{509F50E8-8908-9D49-CF25-75AA9E31E354}"/>
                </a:ext>
              </a:extLst>
            </p:cNvPr>
            <p:cNvSpPr/>
            <p:nvPr/>
          </p:nvSpPr>
          <p:spPr>
            <a:xfrm>
              <a:off x="7092436" y="1245289"/>
              <a:ext cx="108243" cy="1082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Elipse 15">
              <a:extLst>
                <a:ext uri="{FF2B5EF4-FFF2-40B4-BE49-F238E27FC236}">
                  <a16:creationId xmlns:a16="http://schemas.microsoft.com/office/drawing/2014/main" id="{D76080A4-25C7-3DBE-F73F-160910291B56}"/>
                </a:ext>
              </a:extLst>
            </p:cNvPr>
            <p:cNvSpPr/>
            <p:nvPr/>
          </p:nvSpPr>
          <p:spPr>
            <a:xfrm>
              <a:off x="6571806" y="4032800"/>
              <a:ext cx="159162" cy="1591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Rectángulo 16">
              <a:extLst>
                <a:ext uri="{FF2B5EF4-FFF2-40B4-BE49-F238E27FC236}">
                  <a16:creationId xmlns:a16="http://schemas.microsoft.com/office/drawing/2014/main" id="{E4D46114-2E67-E3A5-A6FC-59CE6B7A57FD}"/>
                </a:ext>
              </a:extLst>
            </p:cNvPr>
            <p:cNvSpPr/>
            <p:nvPr/>
          </p:nvSpPr>
          <p:spPr>
            <a:xfrm>
              <a:off x="1217515" y="2357327"/>
              <a:ext cx="93867" cy="9386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Elipse 23">
              <a:extLst>
                <a:ext uri="{FF2B5EF4-FFF2-40B4-BE49-F238E27FC236}">
                  <a16:creationId xmlns:a16="http://schemas.microsoft.com/office/drawing/2014/main" id="{B4D9B40B-F94C-9D00-0511-4B0E931BD7A2}"/>
                </a:ext>
              </a:extLst>
            </p:cNvPr>
            <p:cNvSpPr/>
            <p:nvPr/>
          </p:nvSpPr>
          <p:spPr>
            <a:xfrm>
              <a:off x="1874240" y="451653"/>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id="{F341BF1A-72C5-837F-B2EA-F87553846C24}"/>
                </a:ext>
              </a:extLst>
            </p:cNvPr>
            <p:cNvSpPr/>
            <p:nvPr/>
          </p:nvSpPr>
          <p:spPr>
            <a:xfrm>
              <a:off x="7460195" y="3220214"/>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6" name="Imagen 5" descr="Patrón de fondo&#10;&#10;Descripción generada automáticamente con confianza baja">
            <a:extLst>
              <a:ext uri="{FF2B5EF4-FFF2-40B4-BE49-F238E27FC236}">
                <a16:creationId xmlns:a16="http://schemas.microsoft.com/office/drawing/2014/main" id="{2C9551F7-1CC2-17DA-E795-426C995C9BA4}"/>
              </a:ext>
            </a:extLst>
          </p:cNvPr>
          <p:cNvPicPr>
            <a:picLocks noChangeAspect="1"/>
          </p:cNvPicPr>
          <p:nvPr/>
        </p:nvPicPr>
        <p:blipFill rotWithShape="1">
          <a:blip r:embed="rId5">
            <a:extLst>
              <a:ext uri="{28A0092B-C50C-407E-A947-70E740481C1C}">
                <a14:useLocalDpi xmlns:a14="http://schemas.microsoft.com/office/drawing/2010/main" val="0"/>
              </a:ext>
            </a:extLst>
          </a:blip>
          <a:srcRect l="25460" t="16723" r="2754" b="16297"/>
          <a:stretch/>
        </p:blipFill>
        <p:spPr>
          <a:xfrm>
            <a:off x="-278361" y="3485385"/>
            <a:ext cx="3276213" cy="1719481"/>
          </a:xfrm>
          <a:prstGeom prst="rect">
            <a:avLst/>
          </a:prstGeom>
        </p:spPr>
      </p:pic>
      <p:pic>
        <p:nvPicPr>
          <p:cNvPr id="7" name="Imagen 6" descr="Icono&#10;&#10;Descripción generada automáticamente">
            <a:extLst>
              <a:ext uri="{FF2B5EF4-FFF2-40B4-BE49-F238E27FC236}">
                <a16:creationId xmlns:a16="http://schemas.microsoft.com/office/drawing/2014/main" id="{FBB2D7DD-F93E-8C14-FD55-F8D608F6BC80}"/>
              </a:ext>
            </a:extLst>
          </p:cNvPr>
          <p:cNvPicPr>
            <a:picLocks noChangeAspect="1"/>
          </p:cNvPicPr>
          <p:nvPr/>
        </p:nvPicPr>
        <p:blipFill rotWithShape="1">
          <a:blip r:embed="rId6">
            <a:extLst>
              <a:ext uri="{28A0092B-C50C-407E-A947-70E740481C1C}">
                <a14:useLocalDpi xmlns:a14="http://schemas.microsoft.com/office/drawing/2010/main" val="0"/>
              </a:ext>
            </a:extLst>
          </a:blip>
          <a:srcRect l="43698" t="24065" r="2121" b="29834"/>
          <a:stretch/>
        </p:blipFill>
        <p:spPr>
          <a:xfrm>
            <a:off x="-278360" y="4334470"/>
            <a:ext cx="2023578" cy="968518"/>
          </a:xfrm>
          <a:prstGeom prst="rect">
            <a:avLst/>
          </a:prstGeom>
        </p:spPr>
      </p:pic>
      <p:pic>
        <p:nvPicPr>
          <p:cNvPr id="8" name="Imagen 7" descr="Un dibujo de un animal&#10;&#10;Descripción generada automáticamente con confianza baja">
            <a:extLst>
              <a:ext uri="{FF2B5EF4-FFF2-40B4-BE49-F238E27FC236}">
                <a16:creationId xmlns:a16="http://schemas.microsoft.com/office/drawing/2014/main" id="{36DE4F0E-359C-8659-9F6A-E7FB60FA61C1}"/>
              </a:ext>
            </a:extLst>
          </p:cNvPr>
          <p:cNvPicPr>
            <a:picLocks noChangeAspect="1"/>
          </p:cNvPicPr>
          <p:nvPr/>
        </p:nvPicPr>
        <p:blipFill rotWithShape="1">
          <a:blip r:embed="rId7">
            <a:extLst>
              <a:ext uri="{28A0092B-C50C-407E-A947-70E740481C1C}">
                <a14:useLocalDpi xmlns:a14="http://schemas.microsoft.com/office/drawing/2010/main" val="0"/>
              </a:ext>
            </a:extLst>
          </a:blip>
          <a:srcRect l="1080" t="20768" r="52157" b="16265"/>
          <a:stretch/>
        </p:blipFill>
        <p:spPr>
          <a:xfrm>
            <a:off x="5241272" y="2218713"/>
            <a:ext cx="4093228" cy="3100152"/>
          </a:xfrm>
          <a:prstGeom prst="rect">
            <a:avLst/>
          </a:prstGeom>
        </p:spPr>
      </p:pic>
      <p:pic>
        <p:nvPicPr>
          <p:cNvPr id="9" name="Imagen 8" descr="Dibujo de una persona&#10;&#10;Descripción generada automáticamente con confianza media">
            <a:extLst>
              <a:ext uri="{FF2B5EF4-FFF2-40B4-BE49-F238E27FC236}">
                <a16:creationId xmlns:a16="http://schemas.microsoft.com/office/drawing/2014/main" id="{A2D65546-0E04-829A-2C66-1EFA7456FC6E}"/>
              </a:ext>
            </a:extLst>
          </p:cNvPr>
          <p:cNvPicPr>
            <a:picLocks noChangeAspect="1"/>
          </p:cNvPicPr>
          <p:nvPr/>
        </p:nvPicPr>
        <p:blipFill rotWithShape="1">
          <a:blip r:embed="rId8">
            <a:extLst>
              <a:ext uri="{28A0092B-C50C-407E-A947-70E740481C1C}">
                <a14:useLocalDpi xmlns:a14="http://schemas.microsoft.com/office/drawing/2010/main" val="0"/>
              </a:ext>
            </a:extLst>
          </a:blip>
          <a:srcRect l="25743" t="3625" r="32257" b="25757"/>
          <a:stretch/>
        </p:blipFill>
        <p:spPr>
          <a:xfrm>
            <a:off x="7182577" y="3375447"/>
            <a:ext cx="2239784" cy="2118417"/>
          </a:xfrm>
          <a:prstGeom prst="rect">
            <a:avLst/>
          </a:prstGeom>
        </p:spPr>
      </p:pic>
      <p:pic>
        <p:nvPicPr>
          <p:cNvPr id="10" name="Imagen 9" descr="Icono&#10;&#10;Descripción generada automáticamente">
            <a:extLst>
              <a:ext uri="{FF2B5EF4-FFF2-40B4-BE49-F238E27FC236}">
                <a16:creationId xmlns:a16="http://schemas.microsoft.com/office/drawing/2014/main" id="{120EC8C9-E192-543B-41C9-9EE6E8E2567C}"/>
              </a:ext>
            </a:extLst>
          </p:cNvPr>
          <p:cNvPicPr>
            <a:picLocks noChangeAspect="1"/>
          </p:cNvPicPr>
          <p:nvPr/>
        </p:nvPicPr>
        <p:blipFill rotWithShape="1">
          <a:blip r:embed="rId9">
            <a:extLst>
              <a:ext uri="{28A0092B-C50C-407E-A947-70E740481C1C}">
                <a14:useLocalDpi xmlns:a14="http://schemas.microsoft.com/office/drawing/2010/main" val="0"/>
              </a:ext>
            </a:extLst>
          </a:blip>
          <a:srcRect l="1742" t="25327" r="75928" b="24553"/>
          <a:stretch/>
        </p:blipFill>
        <p:spPr>
          <a:xfrm>
            <a:off x="8292693" y="3830850"/>
            <a:ext cx="1129668" cy="1426196"/>
          </a:xfrm>
          <a:prstGeom prst="rect">
            <a:avLst/>
          </a:prstGeom>
        </p:spPr>
      </p:pic>
      <p:sp>
        <p:nvSpPr>
          <p:cNvPr id="2" name="Title 1">
            <a:extLst>
              <a:ext uri="{FF2B5EF4-FFF2-40B4-BE49-F238E27FC236}">
                <a16:creationId xmlns:a16="http://schemas.microsoft.com/office/drawing/2014/main" id="{A34BEBE0-30E7-49E4-A816-DCA7EB6618A7}"/>
              </a:ext>
            </a:extLst>
          </p:cNvPr>
          <p:cNvSpPr>
            <a:spLocks noGrp="1"/>
          </p:cNvSpPr>
          <p:nvPr>
            <p:ph type="ctrTitle"/>
          </p:nvPr>
        </p:nvSpPr>
        <p:spPr/>
        <p:txBody>
          <a:bodyPr anchor="b"/>
          <a:lstStyle/>
          <a:p>
            <a:pPr>
              <a:lnSpc>
                <a:spcPct val="80000"/>
              </a:lnSpc>
            </a:pPr>
            <a:r>
              <a:rPr lang="en-US" sz="8800" b="1" dirty="0" err="1"/>
              <a:t>Kiddofit</a:t>
            </a:r>
            <a:br>
              <a:rPr lang="en-US" sz="8800" b="1" dirty="0"/>
            </a:br>
            <a:r>
              <a:rPr lang="en-US" sz="8800" b="1" dirty="0"/>
              <a:t>  </a:t>
            </a:r>
            <a:r>
              <a:rPr lang="en-US" sz="4000" dirty="0"/>
              <a:t>PITCH DECK</a:t>
            </a:r>
          </a:p>
        </p:txBody>
      </p:sp>
      <p:sp>
        <p:nvSpPr>
          <p:cNvPr id="3" name="Subtitle 2">
            <a:extLst>
              <a:ext uri="{FF2B5EF4-FFF2-40B4-BE49-F238E27FC236}">
                <a16:creationId xmlns:a16="http://schemas.microsoft.com/office/drawing/2014/main" id="{6600CBEA-0FC4-4517-9DF7-3E1CB1F7762B}"/>
              </a:ext>
            </a:extLst>
          </p:cNvPr>
          <p:cNvSpPr>
            <a:spLocks noGrp="1"/>
          </p:cNvSpPr>
          <p:nvPr>
            <p:ph type="subTitle" idx="1"/>
          </p:nvPr>
        </p:nvSpPr>
        <p:spPr/>
        <p:txBody>
          <a:bodyPr>
            <a:noAutofit/>
          </a:bodyPr>
          <a:lstStyle/>
          <a:p>
            <a:r>
              <a:rPr lang="en-US" b="1" dirty="0"/>
              <a:t>Team Members:</a:t>
            </a:r>
          </a:p>
          <a:p>
            <a:r>
              <a:rPr lang="en-US" dirty="0"/>
              <a:t>Jaya </a:t>
            </a:r>
            <a:r>
              <a:rPr lang="en-US" dirty="0" err="1"/>
              <a:t>salomi</a:t>
            </a:r>
            <a:r>
              <a:rPr lang="en-US" dirty="0"/>
              <a:t> C</a:t>
            </a:r>
          </a:p>
          <a:p>
            <a:r>
              <a:rPr lang="en-US" dirty="0"/>
              <a:t>Mohammed Aashik F</a:t>
            </a:r>
          </a:p>
          <a:p>
            <a:r>
              <a:rPr lang="en-US" dirty="0" err="1"/>
              <a:t>Giridharan</a:t>
            </a:r>
            <a:r>
              <a:rPr lang="en-US" dirty="0"/>
              <a:t> R E</a:t>
            </a:r>
          </a:p>
          <a:p>
            <a:r>
              <a:rPr lang="en-US" dirty="0" err="1"/>
              <a:t>Srilekha</a:t>
            </a:r>
            <a:r>
              <a:rPr lang="en-US"/>
              <a:t> R</a:t>
            </a:r>
            <a:endParaRPr lang="en-US" dirty="0"/>
          </a:p>
        </p:txBody>
      </p:sp>
      <p:pic>
        <p:nvPicPr>
          <p:cNvPr id="15" name="Imagen 14" descr="Forma&#10;&#10;Descripción generada automáticamente">
            <a:extLst>
              <a:ext uri="{FF2B5EF4-FFF2-40B4-BE49-F238E27FC236}">
                <a16:creationId xmlns:a16="http://schemas.microsoft.com/office/drawing/2014/main" id="{2E0AF15B-946B-E61F-27E1-33F2B2A38248}"/>
              </a:ext>
            </a:extLst>
          </p:cNvPr>
          <p:cNvPicPr>
            <a:picLocks noChangeAspect="1"/>
          </p:cNvPicPr>
          <p:nvPr/>
        </p:nvPicPr>
        <p:blipFill rotWithShape="1">
          <a:blip r:embed="rId3">
            <a:extLst>
              <a:ext uri="{28A0092B-C50C-407E-A947-70E740481C1C}">
                <a14:useLocalDpi xmlns:a14="http://schemas.microsoft.com/office/drawing/2010/main" val="0"/>
              </a:ext>
            </a:extLst>
          </a:blip>
          <a:srcRect l="6337" t="11190" r="6996" b="12346"/>
          <a:stretch/>
        </p:blipFill>
        <p:spPr>
          <a:xfrm>
            <a:off x="8202470" y="1179535"/>
            <a:ext cx="1097627" cy="544726"/>
          </a:xfrm>
          <a:prstGeom prst="rect">
            <a:avLst/>
          </a:prstGeom>
        </p:spPr>
      </p:pic>
      <p:pic>
        <p:nvPicPr>
          <p:cNvPr id="19" name="Imagen 18" descr="Logotipo&#10;&#10;Descripción generada automáticamente">
            <a:extLst>
              <a:ext uri="{FF2B5EF4-FFF2-40B4-BE49-F238E27FC236}">
                <a16:creationId xmlns:a16="http://schemas.microsoft.com/office/drawing/2014/main" id="{A6C64AD8-0DB0-2832-F1C1-35805C11EF38}"/>
              </a:ext>
            </a:extLst>
          </p:cNvPr>
          <p:cNvPicPr>
            <a:picLocks noChangeAspect="1"/>
          </p:cNvPicPr>
          <p:nvPr/>
        </p:nvPicPr>
        <p:blipFill rotWithShape="1">
          <a:blip r:embed="rId10">
            <a:extLst>
              <a:ext uri="{28A0092B-C50C-407E-A947-70E740481C1C}">
                <a14:useLocalDpi xmlns:a14="http://schemas.microsoft.com/office/drawing/2010/main" val="0"/>
              </a:ext>
            </a:extLst>
          </a:blip>
          <a:srcRect l="28151" t="7067" r="23582" b="7841"/>
          <a:stretch/>
        </p:blipFill>
        <p:spPr>
          <a:xfrm>
            <a:off x="-1262910" y="-1437473"/>
            <a:ext cx="2759858" cy="2736884"/>
          </a:xfrm>
          <a:prstGeom prst="rect">
            <a:avLst/>
          </a:prstGeom>
        </p:spPr>
      </p:pic>
      <p:pic>
        <p:nvPicPr>
          <p:cNvPr id="21" name="Imagen 20" descr="Imagen que contiene Forma&#10;&#10;Descripción generada automáticamente">
            <a:extLst>
              <a:ext uri="{FF2B5EF4-FFF2-40B4-BE49-F238E27FC236}">
                <a16:creationId xmlns:a16="http://schemas.microsoft.com/office/drawing/2014/main" id="{632DD628-04C5-CA87-E1EE-559AE69DA893}"/>
              </a:ext>
            </a:extLst>
          </p:cNvPr>
          <p:cNvPicPr>
            <a:picLocks noChangeAspect="1"/>
          </p:cNvPicPr>
          <p:nvPr/>
        </p:nvPicPr>
        <p:blipFill rotWithShape="1">
          <a:blip r:embed="rId11">
            <a:extLst>
              <a:ext uri="{28A0092B-C50C-407E-A947-70E740481C1C}">
                <a14:useLocalDpi xmlns:a14="http://schemas.microsoft.com/office/drawing/2010/main" val="0"/>
              </a:ext>
            </a:extLst>
          </a:blip>
          <a:srcRect l="26800" t="4583" r="22933" b="6607"/>
          <a:stretch/>
        </p:blipFill>
        <p:spPr>
          <a:xfrm>
            <a:off x="6651387" y="-1303255"/>
            <a:ext cx="1835802" cy="1824428"/>
          </a:xfrm>
          <a:prstGeom prst="rect">
            <a:avLst/>
          </a:prstGeom>
        </p:spPr>
      </p:pic>
      <p:pic>
        <p:nvPicPr>
          <p:cNvPr id="23" name="Imagen 22" descr="Imagen que contiene luz, lámpara&#10;&#10;Descripción generada automáticamente">
            <a:extLst>
              <a:ext uri="{FF2B5EF4-FFF2-40B4-BE49-F238E27FC236}">
                <a16:creationId xmlns:a16="http://schemas.microsoft.com/office/drawing/2014/main" id="{DD46D984-9223-3367-6904-B3BCA1FAFDC4}"/>
              </a:ext>
            </a:extLst>
          </p:cNvPr>
          <p:cNvPicPr>
            <a:picLocks noChangeAspect="1"/>
          </p:cNvPicPr>
          <p:nvPr/>
        </p:nvPicPr>
        <p:blipFill rotWithShape="1">
          <a:blip r:embed="rId12">
            <a:extLst>
              <a:ext uri="{28A0092B-C50C-407E-A947-70E740481C1C}">
                <a14:useLocalDpi xmlns:a14="http://schemas.microsoft.com/office/drawing/2010/main" val="0"/>
              </a:ext>
            </a:extLst>
          </a:blip>
          <a:srcRect l="24850" t="6158" r="23333" b="5607"/>
          <a:stretch/>
        </p:blipFill>
        <p:spPr>
          <a:xfrm>
            <a:off x="671495" y="1353532"/>
            <a:ext cx="471505" cy="451627"/>
          </a:xfrm>
          <a:prstGeom prst="rect">
            <a:avLst/>
          </a:prstGeom>
        </p:spPr>
      </p:pic>
      <p:pic>
        <p:nvPicPr>
          <p:cNvPr id="44" name="Imagen 43" descr="Icono&#10;&#10;Descripción generada automáticamente">
            <a:extLst>
              <a:ext uri="{FF2B5EF4-FFF2-40B4-BE49-F238E27FC236}">
                <a16:creationId xmlns:a16="http://schemas.microsoft.com/office/drawing/2014/main" id="{EEEBC7D9-ECC0-D71D-C3CB-0DE8581C005B}"/>
              </a:ext>
            </a:extLst>
          </p:cNvPr>
          <p:cNvPicPr>
            <a:picLocks noChangeAspect="1"/>
          </p:cNvPicPr>
          <p:nvPr/>
        </p:nvPicPr>
        <p:blipFill rotWithShape="1">
          <a:blip r:embed="rId13">
            <a:extLst>
              <a:ext uri="{28A0092B-C50C-407E-A947-70E740481C1C}">
                <a14:useLocalDpi xmlns:a14="http://schemas.microsoft.com/office/drawing/2010/main" val="0"/>
              </a:ext>
            </a:extLst>
          </a:blip>
          <a:srcRect l="4400" t="8232" r="2400" b="10923"/>
          <a:stretch/>
        </p:blipFill>
        <p:spPr>
          <a:xfrm>
            <a:off x="736095" y="4533677"/>
            <a:ext cx="1550866" cy="756713"/>
          </a:xfrm>
          <a:prstGeom prst="rect">
            <a:avLst/>
          </a:prstGeom>
        </p:spPr>
      </p:pic>
      <p:pic>
        <p:nvPicPr>
          <p:cNvPr id="54" name="Imagen 53" descr="Círculo&#10;&#10;Descripción generada automáticamente">
            <a:extLst>
              <a:ext uri="{FF2B5EF4-FFF2-40B4-BE49-F238E27FC236}">
                <a16:creationId xmlns:a16="http://schemas.microsoft.com/office/drawing/2014/main" id="{F11A0CF4-010E-A5AB-9200-827BEFFCAB79}"/>
              </a:ext>
            </a:extLst>
          </p:cNvPr>
          <p:cNvPicPr>
            <a:picLocks noChangeAspect="1"/>
          </p:cNvPicPr>
          <p:nvPr/>
        </p:nvPicPr>
        <p:blipFill rotWithShape="1">
          <a:blip r:embed="rId14">
            <a:extLst>
              <a:ext uri="{28A0092B-C50C-407E-A947-70E740481C1C}">
                <a14:useLocalDpi xmlns:a14="http://schemas.microsoft.com/office/drawing/2010/main" val="0"/>
              </a:ext>
            </a:extLst>
          </a:blip>
          <a:srcRect l="26300" t="6535" r="24866" b="6900"/>
          <a:stretch/>
        </p:blipFill>
        <p:spPr>
          <a:xfrm>
            <a:off x="6949405" y="3605748"/>
            <a:ext cx="801545" cy="799242"/>
          </a:xfrm>
          <a:prstGeom prst="rect">
            <a:avLst/>
          </a:prstGeom>
        </p:spPr>
      </p:pic>
    </p:spTree>
    <p:extLst>
      <p:ext uri="{BB962C8B-B14F-4D97-AF65-F5344CB8AC3E}">
        <p14:creationId xmlns:p14="http://schemas.microsoft.com/office/powerpoint/2010/main" val="4122427211"/>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6" dur="4750" fill="hold"/>
                                            <p:tgtEl>
                                              <p:spTgt spid="15"/>
                                            </p:tgtEl>
                                            <p:attrNameLst>
                                              <p:attrName>ppt_x</p:attrName>
                                              <p:attrName>ppt_y</p:attrName>
                                            </p:attrNameLst>
                                          </p:cBhvr>
                                          <p:rCtr x="-3490" y="0"/>
                                        </p:animMotion>
                                      </p:childTnLst>
                                    </p:cTn>
                                  </p:par>
                                  <p:par>
                                    <p:cTn id="7" presetID="42" presetClass="path" presetSubtype="0" repeatCount="indefinite" accel="5000" decel="5000" autoRev="1" fill="hold" nodeType="withEffect">
                                      <p:stCondLst>
                                        <p:cond delay="0"/>
                                      </p:stCondLst>
                                      <p:childTnLst>
                                        <p:animMotion origin="layout" path="M 8.33333E-7 2.22222E-6 L 0.00035 0.05031 " pathEditMode="relative" rAng="0" ptsTypes="AA">
                                          <p:cBhvr>
                                            <p:cTn id="8" dur="3500" fill="hold"/>
                                            <p:tgtEl>
                                              <p:spTgt spid="23"/>
                                            </p:tgtEl>
                                            <p:attrNameLst>
                                              <p:attrName>ppt_x</p:attrName>
                                              <p:attrName>ppt_y</p:attrName>
                                            </p:attrNameLst>
                                          </p:cBhvr>
                                          <p:rCtr x="0" y="2716"/>
                                        </p:animMotion>
                                      </p:childTnLst>
                                    </p:cTn>
                                  </p:par>
                                  <p:par>
                                    <p:cTn id="9" presetID="42" presetClass="path" presetSubtype="0" repeatCount="indefinite" accel="10000" decel="14000" autoRev="1" fill="hold" nodeType="withEffect">
                                      <p:stCondLst>
                                        <p:cond delay="0"/>
                                      </p:stCondLst>
                                      <p:childTnLst>
                                        <p:animMotion origin="layout" path="M 2.22222E-6 -4.07407E-6 L 0.00035 0.05031 " pathEditMode="relative" rAng="0" ptsTypes="AA">
                                          <p:cBhvr>
                                            <p:cTn id="10" dur="5250" fill="hold"/>
                                            <p:tgtEl>
                                              <p:spTgt spid="21"/>
                                            </p:tgtEl>
                                            <p:attrNameLst>
                                              <p:attrName>ppt_x</p:attrName>
                                              <p:attrName>ppt_y</p:attrName>
                                            </p:attrNameLst>
                                          </p:cBhvr>
                                          <p:rCtr x="17" y="2531"/>
                                        </p:animMotion>
                                      </p:childTnLst>
                                    </p:cTn>
                                  </p:par>
                                  <p:par>
                                    <p:cTn id="11" presetID="42" presetClass="path" presetSubtype="0" repeatCount="indefinite" accel="10000" decel="14000" autoRev="1" fill="hold" nodeType="withEffect">
                                      <p:stCondLst>
                                        <p:cond delay="0"/>
                                      </p:stCondLst>
                                      <p:childTnLst>
                                        <p:animMotion origin="layout" path="M -4.44444E-6 -2.09877E-6 L 0.00035 0.05031 " pathEditMode="relative" rAng="0" ptsTypes="AA">
                                          <p:cBhvr>
                                            <p:cTn id="12" dur="7250" fill="hold"/>
                                            <p:tgtEl>
                                              <p:spTgt spid="19"/>
                                            </p:tgtEl>
                                            <p:attrNameLst>
                                              <p:attrName>ppt_x</p:attrName>
                                              <p:attrName>ppt_y</p:attrName>
                                            </p:attrNameLst>
                                          </p:cBhvr>
                                          <p:rCtr x="17" y="2500"/>
                                        </p:animMotion>
                                      </p:childTnLst>
                                    </p:cTn>
                                  </p:par>
                                  <p:par>
                                    <p:cTn id="13"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4" dur="3250" fill="hold"/>
                                            <p:tgtEl>
                                              <p:spTgt spid="54"/>
                                            </p:tgtEl>
                                            <p:attrNameLst>
                                              <p:attrName>ppt_x</p:attrName>
                                              <p:attrName>ppt_y</p:attrName>
                                            </p:attrNameLst>
                                          </p:cBhvr>
                                          <p:rCtr x="0" y="3827"/>
                                        </p:animMotion>
                                      </p:childTnLst>
                                    </p:cTn>
                                  </p:par>
                                  <p:par>
                                    <p:cTn id="15" presetID="6" presetClass="emph" presetSubtype="0" repeatCount="indefinite" autoRev="1" fill="hold" nodeType="withEffect" p14:presetBounceEnd="22000">
                                      <p:stCondLst>
                                        <p:cond delay="0"/>
                                      </p:stCondLst>
                                      <p:childTnLst>
                                        <p:animScale p14:bounceEnd="22000">
                                          <p:cBhvr>
                                            <p:cTn id="16" dur="6000" fill="hold"/>
                                            <p:tgtEl>
                                              <p:spTgt spid="27"/>
                                            </p:tgtEl>
                                          </p:cBhvr>
                                          <p:by x="105000" y="105000"/>
                                        </p:animScale>
                                      </p:childTnLst>
                                    </p:cTn>
                                  </p:par>
                                  <p:par>
                                    <p:cTn id="17" presetID="42" presetClass="path" presetSubtype="0" repeatCount="indefinite" accel="3636" autoRev="1" fill="hold" nodeType="withEffect" p14:presetBounceEnd="5091">
                                      <p:stCondLst>
                                        <p:cond delay="100"/>
                                      </p:stCondLst>
                                      <p:childTnLst>
                                        <p:animMotion origin="layout" path="M 1.38889E-6 0.00123 L 0.01337 0.03055 " pathEditMode="relative" rAng="0" ptsTypes="AA" p14:bounceEnd="5091">
                                          <p:cBhvr>
                                            <p:cTn id="18" dur="6750" fill="hold"/>
                                            <p:tgtEl>
                                              <p:spTgt spid="8"/>
                                            </p:tgtEl>
                                            <p:attrNameLst>
                                              <p:attrName>ppt_x</p:attrName>
                                              <p:attrName>ppt_y</p:attrName>
                                            </p:attrNameLst>
                                          </p:cBhvr>
                                          <p:rCtr x="660" y="1451"/>
                                        </p:animMotion>
                                      </p:childTnLst>
                                    </p:cTn>
                                  </p:par>
                                  <p:par>
                                    <p:cTn id="19" presetID="8" presetClass="emph" presetSubtype="0" repeatCount="indefinite" accel="2500" autoRev="1" fill="hold" nodeType="withEffect" p14:presetBounceEnd="3500">
                                      <p:stCondLst>
                                        <p:cond delay="0"/>
                                      </p:stCondLst>
                                      <p:childTnLst>
                                        <p:animRot by="300000" p14:bounceEnd="3500">
                                          <p:cBhvr>
                                            <p:cTn id="20" dur="3500" fill="hold"/>
                                            <p:tgtEl>
                                              <p:spTgt spid="8"/>
                                            </p:tgtEl>
                                            <p:attrNameLst>
                                              <p:attrName>r</p:attrName>
                                            </p:attrNameLst>
                                          </p:cBhvr>
                                        </p:animRot>
                                      </p:childTnLst>
                                    </p:cTn>
                                  </p:par>
                                  <p:par>
                                    <p:cTn id="21" presetID="42" presetClass="path" presetSubtype="0" repeatCount="indefinite" accel="3636" autoRev="1" fill="hold" nodeType="withEffect" p14:presetBounceEnd="5091">
                                      <p:stCondLst>
                                        <p:cond delay="100"/>
                                      </p:stCondLst>
                                      <p:childTnLst>
                                        <p:animMotion origin="layout" path="M -2.5E-6 0.00123 L 0.01337 0.03055 " pathEditMode="relative" rAng="0" ptsTypes="AA" p14:bounceEnd="5091">
                                          <p:cBhvr>
                                            <p:cTn id="22" dur="3250" fill="hold"/>
                                            <p:tgtEl>
                                              <p:spTgt spid="9"/>
                                            </p:tgtEl>
                                            <p:attrNameLst>
                                              <p:attrName>ppt_x</p:attrName>
                                              <p:attrName>ppt_y</p:attrName>
                                            </p:attrNameLst>
                                          </p:cBhvr>
                                          <p:rCtr x="660" y="1451"/>
                                        </p:animMotion>
                                      </p:childTnLst>
                                    </p:cTn>
                                  </p:par>
                                  <p:par>
                                    <p:cTn id="23" presetID="8" presetClass="emph" presetSubtype="0" repeatCount="indefinite" accel="2500" autoRev="1" fill="hold" nodeType="withEffect" p14:presetBounceEnd="3500">
                                      <p:stCondLst>
                                        <p:cond delay="0"/>
                                      </p:stCondLst>
                                      <p:childTnLst>
                                        <p:animRot by="300000" p14:bounceEnd="3500">
                                          <p:cBhvr>
                                            <p:cTn id="24" dur="8250" fill="hold"/>
                                            <p:tgtEl>
                                              <p:spTgt spid="9"/>
                                            </p:tgtEl>
                                            <p:attrNameLst>
                                              <p:attrName>r</p:attrName>
                                            </p:attrNameLst>
                                          </p:cBhvr>
                                        </p:animRot>
                                      </p:childTnLst>
                                    </p:cTn>
                                  </p:par>
                                  <p:par>
                                    <p:cTn id="25" presetID="42" presetClass="path" presetSubtype="0" repeatCount="indefinite" accel="3636" decel="4000" autoRev="1" fill="hold" nodeType="withEffect">
                                      <p:stCondLst>
                                        <p:cond delay="100"/>
                                      </p:stCondLst>
                                      <p:childTnLst>
                                        <p:animMotion origin="layout" path="M 3.61111E-6 0.00124 L 0.01336 0.03056 " pathEditMode="relative" rAng="0" ptsTypes="AA">
                                          <p:cBhvr>
                                            <p:cTn id="26" dur="2000" fill="hold"/>
                                            <p:tgtEl>
                                              <p:spTgt spid="10"/>
                                            </p:tgtEl>
                                            <p:attrNameLst>
                                              <p:attrName>ppt_x</p:attrName>
                                              <p:attrName>ppt_y</p:attrName>
                                            </p:attrNameLst>
                                          </p:cBhvr>
                                          <p:rCtr x="660" y="1451"/>
                                        </p:animMotion>
                                      </p:childTnLst>
                                    </p:cTn>
                                  </p:par>
                                  <p:par>
                                    <p:cTn id="27" presetID="8" presetClass="emph" presetSubtype="0" repeatCount="indefinite" accel="2500" autoRev="1" fill="hold" nodeType="withEffect" p14:presetBounceEnd="3500">
                                      <p:stCondLst>
                                        <p:cond delay="0"/>
                                      </p:stCondLst>
                                      <p:childTnLst>
                                        <p:animRot by="300000" p14:bounceEnd="3500">
                                          <p:cBhvr>
                                            <p:cTn id="28" dur="9750" fill="hold"/>
                                            <p:tgtEl>
                                              <p:spTgt spid="10"/>
                                            </p:tgtEl>
                                            <p:attrNameLst>
                                              <p:attrName>r</p:attrName>
                                            </p:attrNameLst>
                                          </p:cBhvr>
                                        </p:animRot>
                                      </p:childTnLst>
                                    </p:cTn>
                                  </p:par>
                                  <p:par>
                                    <p:cTn id="29"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30" dur="7250" fill="hold"/>
                                            <p:tgtEl>
                                              <p:spTgt spid="4"/>
                                            </p:tgtEl>
                                            <p:attrNameLst>
                                              <p:attrName>ppt_x</p:attrName>
                                              <p:attrName>ppt_y</p:attrName>
                                            </p:attrNameLst>
                                          </p:cBhvr>
                                          <p:rCtr x="3559" y="31"/>
                                        </p:animMotion>
                                      </p:childTnLst>
                                    </p:cTn>
                                  </p:par>
                                  <p:par>
                                    <p:cTn id="31" presetID="42" presetClass="path" presetSubtype="0" repeatCount="indefinite" accel="3636" decel="4000" autoRev="1" fill="hold" nodeType="withEffect">
                                      <p:stCondLst>
                                        <p:cond delay="100"/>
                                      </p:stCondLst>
                                      <p:childTnLst>
                                        <p:animMotion origin="layout" path="M 0.02378 0.0179 L 0.00191 0.05154 " pathEditMode="relative" rAng="0" ptsTypes="AA">
                                          <p:cBhvr>
                                            <p:cTn id="32" dur="6000" fill="hold"/>
                                            <p:tgtEl>
                                              <p:spTgt spid="5"/>
                                            </p:tgtEl>
                                            <p:attrNameLst>
                                              <p:attrName>ppt_x</p:attrName>
                                              <p:attrName>ppt_y</p:attrName>
                                            </p:attrNameLst>
                                          </p:cBhvr>
                                          <p:rCtr x="-1094" y="1667"/>
                                        </p:animMotion>
                                      </p:childTnLst>
                                    </p:cTn>
                                  </p:par>
                                  <p:par>
                                    <p:cTn id="33" presetID="8" presetClass="emph" presetSubtype="0" repeatCount="indefinite" accel="2500" autoRev="1" fill="hold" nodeType="withEffect" p14:presetBounceEnd="3500">
                                      <p:stCondLst>
                                        <p:cond delay="0"/>
                                      </p:stCondLst>
                                      <p:childTnLst>
                                        <p:animRot by="300000" p14:bounceEnd="3500">
                                          <p:cBhvr>
                                            <p:cTn id="34" dur="3500" fill="hold"/>
                                            <p:tgtEl>
                                              <p:spTgt spid="5"/>
                                            </p:tgtEl>
                                            <p:attrNameLst>
                                              <p:attrName>r</p:attrName>
                                            </p:attrNameLst>
                                          </p:cBhvr>
                                        </p:animRot>
                                      </p:childTnLst>
                                    </p:cTn>
                                  </p:par>
                                  <p:par>
                                    <p:cTn id="35" presetID="42" presetClass="path" presetSubtype="0" repeatCount="indefinite" accel="9000" decel="8000" autoRev="1" fill="hold" nodeType="withEffect">
                                      <p:stCondLst>
                                        <p:cond delay="100"/>
                                      </p:stCondLst>
                                      <p:childTnLst>
                                        <p:animMotion origin="layout" path="M 0.02378 0.0179 L 0.00191 0.05154 " pathEditMode="relative" rAng="0" ptsTypes="AA">
                                          <p:cBhvr>
                                            <p:cTn id="36" dur="4250" fill="hold"/>
                                            <p:tgtEl>
                                              <p:spTgt spid="6"/>
                                            </p:tgtEl>
                                            <p:attrNameLst>
                                              <p:attrName>ppt_x</p:attrName>
                                              <p:attrName>ppt_y</p:attrName>
                                            </p:attrNameLst>
                                          </p:cBhvr>
                                          <p:rCtr x="-1094" y="1667"/>
                                        </p:animMotion>
                                      </p:childTnLst>
                                    </p:cTn>
                                  </p:par>
                                  <p:par>
                                    <p:cTn id="37" presetID="8" presetClass="emph" presetSubtype="0" repeatCount="indefinite" accel="2500" autoRev="1" fill="hold" nodeType="withEffect" p14:presetBounceEnd="3500">
                                      <p:stCondLst>
                                        <p:cond delay="0"/>
                                      </p:stCondLst>
                                      <p:childTnLst>
                                        <p:animRot by="300000" p14:bounceEnd="3500">
                                          <p:cBhvr>
                                            <p:cTn id="38" dur="6750" fill="hold"/>
                                            <p:tgtEl>
                                              <p:spTgt spid="6"/>
                                            </p:tgtEl>
                                            <p:attrNameLst>
                                              <p:attrName>r</p:attrName>
                                            </p:attrNameLst>
                                          </p:cBhvr>
                                        </p:animRot>
                                      </p:childTnLst>
                                    </p:cTn>
                                  </p:par>
                                  <p:par>
                                    <p:cTn id="39" presetID="42" presetClass="path" presetSubtype="0" repeatCount="indefinite" accel="4727" decel="3636" autoRev="1" fill="hold" nodeType="withEffect">
                                      <p:stCondLst>
                                        <p:cond delay="100"/>
                                      </p:stCondLst>
                                      <p:childTnLst>
                                        <p:animMotion origin="layout" path="M 0.02378 0.0179 L 0.00191 0.05154 " pathEditMode="relative" rAng="0" ptsTypes="AA">
                                          <p:cBhvr>
                                            <p:cTn id="40" dur="2750" fill="hold"/>
                                            <p:tgtEl>
                                              <p:spTgt spid="7"/>
                                            </p:tgtEl>
                                            <p:attrNameLst>
                                              <p:attrName>ppt_x</p:attrName>
                                              <p:attrName>ppt_y</p:attrName>
                                            </p:attrNameLst>
                                          </p:cBhvr>
                                          <p:rCtr x="-1094" y="1667"/>
                                        </p:animMotion>
                                      </p:childTnLst>
                                    </p:cTn>
                                  </p:par>
                                  <p:par>
                                    <p:cTn id="41" presetID="8" presetClass="emph" presetSubtype="0" repeatCount="indefinite" accel="1405" decel="1081" autoRev="1" fill="hold" nodeType="withEffect">
                                      <p:stCondLst>
                                        <p:cond delay="0"/>
                                      </p:stCondLst>
                                      <p:childTnLst>
                                        <p:animRot by="300000">
                                          <p:cBhvr>
                                            <p:cTn id="42" dur="9250" fill="hold"/>
                                            <p:tgtEl>
                                              <p:spTgt spid="7"/>
                                            </p:tgtEl>
                                            <p:attrNameLst>
                                              <p:attrName>r</p:attrName>
                                            </p:attrNameLst>
                                          </p:cBhvr>
                                        </p:animRot>
                                      </p:childTnLst>
                                    </p:cTn>
                                  </p:par>
                                  <p:par>
                                    <p:cTn id="43" presetID="8" presetClass="emph" presetSubtype="0" repeatCount="indefinite" accel="8000" decel="9000" autoRev="1" fill="hold" nodeType="withEffect">
                                      <p:stCondLst>
                                        <p:cond delay="0"/>
                                      </p:stCondLst>
                                      <p:childTnLst>
                                        <p:animRot by="600000">
                                          <p:cBhvr>
                                            <p:cTn id="44" dur="3250" fill="hold"/>
                                            <p:tgtEl>
                                              <p:spTgt spid="44"/>
                                            </p:tgtEl>
                                            <p:attrNameLst>
                                              <p:attrName>r</p:attrName>
                                            </p:attrNameLst>
                                          </p:cBhvr>
                                        </p:animRot>
                                      </p:childTnLst>
                                    </p:cTn>
                                  </p:par>
                                  <p:par>
                                    <p:cTn id="45"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46" dur="5000" fill="hold"/>
                                            <p:tgtEl>
                                              <p:spTgt spid="44"/>
                                            </p:tgtEl>
                                            <p:attrNameLst>
                                              <p:attrName>ppt_x</p:attrName>
                                              <p:attrName>ppt_y</p:attrName>
                                            </p:attrNameLst>
                                          </p:cBhvr>
                                          <p:rCtr x="0" y="1975"/>
                                        </p:animMotion>
                                      </p:childTnLst>
                                    </p:cTn>
                                  </p:par>
                                  <p:par>
                                    <p:cTn id="47" presetID="10" presetClass="entr" presetSubtype="0" fill="hold" grpId="0" nodeType="withEffect">
                                      <p:stCondLst>
                                        <p:cond delay="80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1600"/>
                                            <p:tgtEl>
                                              <p:spTgt spid="2"/>
                                            </p:tgtEl>
                                          </p:cBhvr>
                                        </p:animEffect>
                                      </p:childTnLst>
                                    </p:cTn>
                                  </p:par>
                                  <p:par>
                                    <p:cTn id="50" presetID="10" presetClass="entr" presetSubtype="0" fill="hold" grpId="0" nodeType="withEffect">
                                      <p:stCondLst>
                                        <p:cond delay="110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6" dur="4750" fill="hold"/>
                                            <p:tgtEl>
                                              <p:spTgt spid="15"/>
                                            </p:tgtEl>
                                            <p:attrNameLst>
                                              <p:attrName>ppt_x</p:attrName>
                                              <p:attrName>ppt_y</p:attrName>
                                            </p:attrNameLst>
                                          </p:cBhvr>
                                          <p:rCtr x="-3490" y="0"/>
                                        </p:animMotion>
                                      </p:childTnLst>
                                    </p:cTn>
                                  </p:par>
                                  <p:par>
                                    <p:cTn id="7" presetID="42" presetClass="path" presetSubtype="0" repeatCount="indefinite" accel="5000" decel="5000" autoRev="1" fill="hold" nodeType="withEffect">
                                      <p:stCondLst>
                                        <p:cond delay="0"/>
                                      </p:stCondLst>
                                      <p:childTnLst>
                                        <p:animMotion origin="layout" path="M 8.33333E-7 2.22222E-6 L 0.00035 0.05031 " pathEditMode="relative" rAng="0" ptsTypes="AA">
                                          <p:cBhvr>
                                            <p:cTn id="8" dur="3500" fill="hold"/>
                                            <p:tgtEl>
                                              <p:spTgt spid="23"/>
                                            </p:tgtEl>
                                            <p:attrNameLst>
                                              <p:attrName>ppt_x</p:attrName>
                                              <p:attrName>ppt_y</p:attrName>
                                            </p:attrNameLst>
                                          </p:cBhvr>
                                          <p:rCtr x="0" y="2716"/>
                                        </p:animMotion>
                                      </p:childTnLst>
                                    </p:cTn>
                                  </p:par>
                                  <p:par>
                                    <p:cTn id="9" presetID="42" presetClass="path" presetSubtype="0" repeatCount="indefinite" accel="10000" decel="14000" autoRev="1" fill="hold" nodeType="withEffect">
                                      <p:stCondLst>
                                        <p:cond delay="0"/>
                                      </p:stCondLst>
                                      <p:childTnLst>
                                        <p:animMotion origin="layout" path="M 2.22222E-6 -4.07407E-6 L 0.00035 0.05031 " pathEditMode="relative" rAng="0" ptsTypes="AA">
                                          <p:cBhvr>
                                            <p:cTn id="10" dur="5250" fill="hold"/>
                                            <p:tgtEl>
                                              <p:spTgt spid="21"/>
                                            </p:tgtEl>
                                            <p:attrNameLst>
                                              <p:attrName>ppt_x</p:attrName>
                                              <p:attrName>ppt_y</p:attrName>
                                            </p:attrNameLst>
                                          </p:cBhvr>
                                          <p:rCtr x="17" y="2531"/>
                                        </p:animMotion>
                                      </p:childTnLst>
                                    </p:cTn>
                                  </p:par>
                                  <p:par>
                                    <p:cTn id="11" presetID="42" presetClass="path" presetSubtype="0" repeatCount="indefinite" accel="10000" decel="14000" autoRev="1" fill="hold" nodeType="withEffect">
                                      <p:stCondLst>
                                        <p:cond delay="0"/>
                                      </p:stCondLst>
                                      <p:childTnLst>
                                        <p:animMotion origin="layout" path="M -4.44444E-6 -2.09877E-6 L 0.00035 0.05031 " pathEditMode="relative" rAng="0" ptsTypes="AA">
                                          <p:cBhvr>
                                            <p:cTn id="12" dur="7250" fill="hold"/>
                                            <p:tgtEl>
                                              <p:spTgt spid="19"/>
                                            </p:tgtEl>
                                            <p:attrNameLst>
                                              <p:attrName>ppt_x</p:attrName>
                                              <p:attrName>ppt_y</p:attrName>
                                            </p:attrNameLst>
                                          </p:cBhvr>
                                          <p:rCtr x="17" y="2500"/>
                                        </p:animMotion>
                                      </p:childTnLst>
                                    </p:cTn>
                                  </p:par>
                                  <p:par>
                                    <p:cTn id="13"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4" dur="3250" fill="hold"/>
                                            <p:tgtEl>
                                              <p:spTgt spid="54"/>
                                            </p:tgtEl>
                                            <p:attrNameLst>
                                              <p:attrName>ppt_x</p:attrName>
                                              <p:attrName>ppt_y</p:attrName>
                                            </p:attrNameLst>
                                          </p:cBhvr>
                                          <p:rCtr x="0" y="3827"/>
                                        </p:animMotion>
                                      </p:childTnLst>
                                    </p:cTn>
                                  </p:par>
                                  <p:par>
                                    <p:cTn id="15" presetID="6" presetClass="emph" presetSubtype="0" repeatCount="indefinite" autoRev="1" fill="hold" nodeType="withEffect">
                                      <p:stCondLst>
                                        <p:cond delay="0"/>
                                      </p:stCondLst>
                                      <p:childTnLst>
                                        <p:animScale>
                                          <p:cBhvr>
                                            <p:cTn id="16" dur="6000" fill="hold"/>
                                            <p:tgtEl>
                                              <p:spTgt spid="27"/>
                                            </p:tgtEl>
                                          </p:cBhvr>
                                          <p:by x="105000" y="105000"/>
                                        </p:animScale>
                                      </p:childTnLst>
                                    </p:cTn>
                                  </p:par>
                                  <p:par>
                                    <p:cTn id="17" presetID="42" presetClass="path" presetSubtype="0" repeatCount="indefinite" accel="3636" autoRev="1" fill="hold" nodeType="withEffect">
                                      <p:stCondLst>
                                        <p:cond delay="100"/>
                                      </p:stCondLst>
                                      <p:childTnLst>
                                        <p:animMotion origin="layout" path="M 1.38889E-6 0.00123 L 0.01337 0.03055 " pathEditMode="relative" rAng="0" ptsTypes="AA">
                                          <p:cBhvr>
                                            <p:cTn id="18" dur="6750" fill="hold"/>
                                            <p:tgtEl>
                                              <p:spTgt spid="8"/>
                                            </p:tgtEl>
                                            <p:attrNameLst>
                                              <p:attrName>ppt_x</p:attrName>
                                              <p:attrName>ppt_y</p:attrName>
                                            </p:attrNameLst>
                                          </p:cBhvr>
                                          <p:rCtr x="660" y="1451"/>
                                        </p:animMotion>
                                      </p:childTnLst>
                                    </p:cTn>
                                  </p:par>
                                  <p:par>
                                    <p:cTn id="19" presetID="8" presetClass="emph" presetSubtype="0" repeatCount="indefinite" accel="2500" autoRev="1" fill="hold" nodeType="withEffect">
                                      <p:stCondLst>
                                        <p:cond delay="0"/>
                                      </p:stCondLst>
                                      <p:childTnLst>
                                        <p:animRot by="300000">
                                          <p:cBhvr>
                                            <p:cTn id="20" dur="3500" fill="hold"/>
                                            <p:tgtEl>
                                              <p:spTgt spid="8"/>
                                            </p:tgtEl>
                                            <p:attrNameLst>
                                              <p:attrName>r</p:attrName>
                                            </p:attrNameLst>
                                          </p:cBhvr>
                                        </p:animRot>
                                      </p:childTnLst>
                                    </p:cTn>
                                  </p:par>
                                  <p:par>
                                    <p:cTn id="21" presetID="42" presetClass="path" presetSubtype="0" repeatCount="indefinite" accel="3636" autoRev="1" fill="hold" nodeType="withEffect">
                                      <p:stCondLst>
                                        <p:cond delay="100"/>
                                      </p:stCondLst>
                                      <p:childTnLst>
                                        <p:animMotion origin="layout" path="M -2.5E-6 0.00123 L 0.01337 0.03055 " pathEditMode="relative" rAng="0" ptsTypes="AA">
                                          <p:cBhvr>
                                            <p:cTn id="22" dur="3250" fill="hold"/>
                                            <p:tgtEl>
                                              <p:spTgt spid="9"/>
                                            </p:tgtEl>
                                            <p:attrNameLst>
                                              <p:attrName>ppt_x</p:attrName>
                                              <p:attrName>ppt_y</p:attrName>
                                            </p:attrNameLst>
                                          </p:cBhvr>
                                          <p:rCtr x="660" y="1451"/>
                                        </p:animMotion>
                                      </p:childTnLst>
                                    </p:cTn>
                                  </p:par>
                                  <p:par>
                                    <p:cTn id="23" presetID="8" presetClass="emph" presetSubtype="0" repeatCount="indefinite" accel="2500" autoRev="1" fill="hold" nodeType="withEffect">
                                      <p:stCondLst>
                                        <p:cond delay="0"/>
                                      </p:stCondLst>
                                      <p:childTnLst>
                                        <p:animRot by="300000">
                                          <p:cBhvr>
                                            <p:cTn id="24" dur="8250" fill="hold"/>
                                            <p:tgtEl>
                                              <p:spTgt spid="9"/>
                                            </p:tgtEl>
                                            <p:attrNameLst>
                                              <p:attrName>r</p:attrName>
                                            </p:attrNameLst>
                                          </p:cBhvr>
                                        </p:animRot>
                                      </p:childTnLst>
                                    </p:cTn>
                                  </p:par>
                                  <p:par>
                                    <p:cTn id="25" presetID="42" presetClass="path" presetSubtype="0" repeatCount="indefinite" accel="3636" decel="4000" autoRev="1" fill="hold" nodeType="withEffect">
                                      <p:stCondLst>
                                        <p:cond delay="100"/>
                                      </p:stCondLst>
                                      <p:childTnLst>
                                        <p:animMotion origin="layout" path="M 3.61111E-6 0.00124 L 0.01336 0.03056 " pathEditMode="relative" rAng="0" ptsTypes="AA">
                                          <p:cBhvr>
                                            <p:cTn id="26" dur="2000" fill="hold"/>
                                            <p:tgtEl>
                                              <p:spTgt spid="10"/>
                                            </p:tgtEl>
                                            <p:attrNameLst>
                                              <p:attrName>ppt_x</p:attrName>
                                              <p:attrName>ppt_y</p:attrName>
                                            </p:attrNameLst>
                                          </p:cBhvr>
                                          <p:rCtr x="660" y="1451"/>
                                        </p:animMotion>
                                      </p:childTnLst>
                                    </p:cTn>
                                  </p:par>
                                  <p:par>
                                    <p:cTn id="27" presetID="8" presetClass="emph" presetSubtype="0" repeatCount="indefinite" accel="2500" autoRev="1" fill="hold" nodeType="withEffect">
                                      <p:stCondLst>
                                        <p:cond delay="0"/>
                                      </p:stCondLst>
                                      <p:childTnLst>
                                        <p:animRot by="300000">
                                          <p:cBhvr>
                                            <p:cTn id="28" dur="9750" fill="hold"/>
                                            <p:tgtEl>
                                              <p:spTgt spid="10"/>
                                            </p:tgtEl>
                                            <p:attrNameLst>
                                              <p:attrName>r</p:attrName>
                                            </p:attrNameLst>
                                          </p:cBhvr>
                                        </p:animRot>
                                      </p:childTnLst>
                                    </p:cTn>
                                  </p:par>
                                  <p:par>
                                    <p:cTn id="29"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30" dur="7250" fill="hold"/>
                                            <p:tgtEl>
                                              <p:spTgt spid="4"/>
                                            </p:tgtEl>
                                            <p:attrNameLst>
                                              <p:attrName>ppt_x</p:attrName>
                                              <p:attrName>ppt_y</p:attrName>
                                            </p:attrNameLst>
                                          </p:cBhvr>
                                          <p:rCtr x="3559" y="31"/>
                                        </p:animMotion>
                                      </p:childTnLst>
                                    </p:cTn>
                                  </p:par>
                                  <p:par>
                                    <p:cTn id="31" presetID="42" presetClass="path" presetSubtype="0" repeatCount="indefinite" accel="3636" decel="4000" autoRev="1" fill="hold" nodeType="withEffect">
                                      <p:stCondLst>
                                        <p:cond delay="100"/>
                                      </p:stCondLst>
                                      <p:childTnLst>
                                        <p:animMotion origin="layout" path="M 0.02378 0.0179 L 0.00191 0.05154 " pathEditMode="relative" rAng="0" ptsTypes="AA">
                                          <p:cBhvr>
                                            <p:cTn id="32" dur="6000" fill="hold"/>
                                            <p:tgtEl>
                                              <p:spTgt spid="5"/>
                                            </p:tgtEl>
                                            <p:attrNameLst>
                                              <p:attrName>ppt_x</p:attrName>
                                              <p:attrName>ppt_y</p:attrName>
                                            </p:attrNameLst>
                                          </p:cBhvr>
                                          <p:rCtr x="-1094" y="1667"/>
                                        </p:animMotion>
                                      </p:childTnLst>
                                    </p:cTn>
                                  </p:par>
                                  <p:par>
                                    <p:cTn id="33" presetID="8" presetClass="emph" presetSubtype="0" repeatCount="indefinite" accel="2500" autoRev="1" fill="hold" nodeType="withEffect">
                                      <p:stCondLst>
                                        <p:cond delay="0"/>
                                      </p:stCondLst>
                                      <p:childTnLst>
                                        <p:animRot by="300000">
                                          <p:cBhvr>
                                            <p:cTn id="34" dur="3500" fill="hold"/>
                                            <p:tgtEl>
                                              <p:spTgt spid="5"/>
                                            </p:tgtEl>
                                            <p:attrNameLst>
                                              <p:attrName>r</p:attrName>
                                            </p:attrNameLst>
                                          </p:cBhvr>
                                        </p:animRot>
                                      </p:childTnLst>
                                    </p:cTn>
                                  </p:par>
                                  <p:par>
                                    <p:cTn id="35" presetID="42" presetClass="path" presetSubtype="0" repeatCount="indefinite" accel="9000" decel="8000" autoRev="1" fill="hold" nodeType="withEffect">
                                      <p:stCondLst>
                                        <p:cond delay="100"/>
                                      </p:stCondLst>
                                      <p:childTnLst>
                                        <p:animMotion origin="layout" path="M 0.02378 0.0179 L 0.00191 0.05154 " pathEditMode="relative" rAng="0" ptsTypes="AA">
                                          <p:cBhvr>
                                            <p:cTn id="36" dur="4250" fill="hold"/>
                                            <p:tgtEl>
                                              <p:spTgt spid="6"/>
                                            </p:tgtEl>
                                            <p:attrNameLst>
                                              <p:attrName>ppt_x</p:attrName>
                                              <p:attrName>ppt_y</p:attrName>
                                            </p:attrNameLst>
                                          </p:cBhvr>
                                          <p:rCtr x="-1094" y="1667"/>
                                        </p:animMotion>
                                      </p:childTnLst>
                                    </p:cTn>
                                  </p:par>
                                  <p:par>
                                    <p:cTn id="37" presetID="8" presetClass="emph" presetSubtype="0" repeatCount="indefinite" accel="2500" autoRev="1" fill="hold" nodeType="withEffect">
                                      <p:stCondLst>
                                        <p:cond delay="0"/>
                                      </p:stCondLst>
                                      <p:childTnLst>
                                        <p:animRot by="300000">
                                          <p:cBhvr>
                                            <p:cTn id="38" dur="6750" fill="hold"/>
                                            <p:tgtEl>
                                              <p:spTgt spid="6"/>
                                            </p:tgtEl>
                                            <p:attrNameLst>
                                              <p:attrName>r</p:attrName>
                                            </p:attrNameLst>
                                          </p:cBhvr>
                                        </p:animRot>
                                      </p:childTnLst>
                                    </p:cTn>
                                  </p:par>
                                  <p:par>
                                    <p:cTn id="39" presetID="42" presetClass="path" presetSubtype="0" repeatCount="indefinite" accel="4727" decel="3636" autoRev="1" fill="hold" nodeType="withEffect">
                                      <p:stCondLst>
                                        <p:cond delay="100"/>
                                      </p:stCondLst>
                                      <p:childTnLst>
                                        <p:animMotion origin="layout" path="M 0.02378 0.0179 L 0.00191 0.05154 " pathEditMode="relative" rAng="0" ptsTypes="AA">
                                          <p:cBhvr>
                                            <p:cTn id="40" dur="2750" fill="hold"/>
                                            <p:tgtEl>
                                              <p:spTgt spid="7"/>
                                            </p:tgtEl>
                                            <p:attrNameLst>
                                              <p:attrName>ppt_x</p:attrName>
                                              <p:attrName>ppt_y</p:attrName>
                                            </p:attrNameLst>
                                          </p:cBhvr>
                                          <p:rCtr x="-1094" y="1667"/>
                                        </p:animMotion>
                                      </p:childTnLst>
                                    </p:cTn>
                                  </p:par>
                                  <p:par>
                                    <p:cTn id="41" presetID="8" presetClass="emph" presetSubtype="0" repeatCount="indefinite" accel="1405" decel="1081" autoRev="1" fill="hold" nodeType="withEffect">
                                      <p:stCondLst>
                                        <p:cond delay="0"/>
                                      </p:stCondLst>
                                      <p:childTnLst>
                                        <p:animRot by="300000">
                                          <p:cBhvr>
                                            <p:cTn id="42" dur="9250" fill="hold"/>
                                            <p:tgtEl>
                                              <p:spTgt spid="7"/>
                                            </p:tgtEl>
                                            <p:attrNameLst>
                                              <p:attrName>r</p:attrName>
                                            </p:attrNameLst>
                                          </p:cBhvr>
                                        </p:animRot>
                                      </p:childTnLst>
                                    </p:cTn>
                                  </p:par>
                                  <p:par>
                                    <p:cTn id="43" presetID="8" presetClass="emph" presetSubtype="0" repeatCount="indefinite" accel="8000" decel="9000" autoRev="1" fill="hold" nodeType="withEffect">
                                      <p:stCondLst>
                                        <p:cond delay="0"/>
                                      </p:stCondLst>
                                      <p:childTnLst>
                                        <p:animRot by="600000">
                                          <p:cBhvr>
                                            <p:cTn id="44" dur="3250" fill="hold"/>
                                            <p:tgtEl>
                                              <p:spTgt spid="44"/>
                                            </p:tgtEl>
                                            <p:attrNameLst>
                                              <p:attrName>r</p:attrName>
                                            </p:attrNameLst>
                                          </p:cBhvr>
                                        </p:animRot>
                                      </p:childTnLst>
                                    </p:cTn>
                                  </p:par>
                                  <p:par>
                                    <p:cTn id="45"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46" dur="5000" fill="hold"/>
                                            <p:tgtEl>
                                              <p:spTgt spid="44"/>
                                            </p:tgtEl>
                                            <p:attrNameLst>
                                              <p:attrName>ppt_x</p:attrName>
                                              <p:attrName>ppt_y</p:attrName>
                                            </p:attrNameLst>
                                          </p:cBhvr>
                                          <p:rCtr x="0" y="1975"/>
                                        </p:animMotion>
                                      </p:childTnLst>
                                    </p:cTn>
                                  </p:par>
                                  <p:par>
                                    <p:cTn id="47" presetID="10" presetClass="entr" presetSubtype="0" fill="hold" grpId="0" nodeType="withEffect">
                                      <p:stCondLst>
                                        <p:cond delay="80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1600"/>
                                            <p:tgtEl>
                                              <p:spTgt spid="2"/>
                                            </p:tgtEl>
                                          </p:cBhvr>
                                        </p:animEffect>
                                      </p:childTnLst>
                                    </p:cTn>
                                  </p:par>
                                  <p:par>
                                    <p:cTn id="50" presetID="10" presetClass="entr" presetSubtype="0" fill="hold" grpId="0" nodeType="withEffect">
                                      <p:stCondLst>
                                        <p:cond delay="110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4AD8DF-7D23-45C7-BCC3-90B63A7C0FBC}"/>
              </a:ext>
            </a:extLst>
          </p:cNvPr>
          <p:cNvSpPr>
            <a:spLocks noGrp="1"/>
          </p:cNvSpPr>
          <p:nvPr>
            <p:ph type="ctrTitle"/>
          </p:nvPr>
        </p:nvSpPr>
        <p:spPr/>
        <p:txBody>
          <a:bodyPr>
            <a:noAutofit/>
          </a:bodyPr>
          <a:lstStyle/>
          <a:p>
            <a:r>
              <a:rPr lang="en-US" dirty="0"/>
              <a:t>TABLE OF CONTENTS</a:t>
            </a:r>
          </a:p>
        </p:txBody>
      </p:sp>
      <p:sp>
        <p:nvSpPr>
          <p:cNvPr id="24" name="Marcador de texto 23">
            <a:extLst>
              <a:ext uri="{FF2B5EF4-FFF2-40B4-BE49-F238E27FC236}">
                <a16:creationId xmlns:a16="http://schemas.microsoft.com/office/drawing/2014/main" id="{D5E26916-7F3B-BEAB-0511-C65D3D2F3009}"/>
              </a:ext>
            </a:extLst>
          </p:cNvPr>
          <p:cNvSpPr>
            <a:spLocks noGrp="1"/>
          </p:cNvSpPr>
          <p:nvPr>
            <p:ph type="body" idx="13"/>
          </p:nvPr>
        </p:nvSpPr>
        <p:spPr>
          <a:xfrm>
            <a:off x="532566" y="2509490"/>
            <a:ext cx="1299925" cy="749420"/>
          </a:xfrm>
        </p:spPr>
        <p:txBody>
          <a:bodyPr/>
          <a:lstStyle/>
          <a:p>
            <a:r>
              <a:rPr lang="en-US" dirty="0"/>
              <a:t>01</a:t>
            </a:r>
          </a:p>
        </p:txBody>
      </p:sp>
      <p:sp>
        <p:nvSpPr>
          <p:cNvPr id="25" name="Marcador de texto 24">
            <a:extLst>
              <a:ext uri="{FF2B5EF4-FFF2-40B4-BE49-F238E27FC236}">
                <a16:creationId xmlns:a16="http://schemas.microsoft.com/office/drawing/2014/main" id="{0A6B2A40-59D6-3D0F-7E54-18650D8F85C9}"/>
              </a:ext>
            </a:extLst>
          </p:cNvPr>
          <p:cNvSpPr>
            <a:spLocks noGrp="1"/>
          </p:cNvSpPr>
          <p:nvPr>
            <p:ph type="body" idx="14"/>
          </p:nvPr>
        </p:nvSpPr>
        <p:spPr>
          <a:xfrm>
            <a:off x="1832491" y="2418578"/>
            <a:ext cx="2343653" cy="859907"/>
          </a:xfrm>
        </p:spPr>
        <p:txBody>
          <a:bodyPr/>
          <a:lstStyle/>
          <a:p>
            <a:r>
              <a:rPr lang="en-US" dirty="0"/>
              <a:t>Problem &amp;</a:t>
            </a:r>
          </a:p>
          <a:p>
            <a:r>
              <a:rPr lang="en-US" dirty="0"/>
              <a:t>Solution</a:t>
            </a:r>
          </a:p>
        </p:txBody>
      </p:sp>
      <p:sp>
        <p:nvSpPr>
          <p:cNvPr id="36" name="Marcador de texto 35">
            <a:extLst>
              <a:ext uri="{FF2B5EF4-FFF2-40B4-BE49-F238E27FC236}">
                <a16:creationId xmlns:a16="http://schemas.microsoft.com/office/drawing/2014/main" id="{C3820936-0AE4-D37D-0A49-8665A47B8FA8}"/>
              </a:ext>
            </a:extLst>
          </p:cNvPr>
          <p:cNvSpPr>
            <a:spLocks noGrp="1"/>
          </p:cNvSpPr>
          <p:nvPr>
            <p:ph type="body" idx="22"/>
          </p:nvPr>
        </p:nvSpPr>
        <p:spPr/>
        <p:txBody>
          <a:bodyPr/>
          <a:lstStyle/>
          <a:p>
            <a:r>
              <a:rPr lang="en-US" dirty="0"/>
              <a:t>02</a:t>
            </a:r>
          </a:p>
        </p:txBody>
      </p:sp>
      <p:sp>
        <p:nvSpPr>
          <p:cNvPr id="37" name="Marcador de texto 36">
            <a:extLst>
              <a:ext uri="{FF2B5EF4-FFF2-40B4-BE49-F238E27FC236}">
                <a16:creationId xmlns:a16="http://schemas.microsoft.com/office/drawing/2014/main" id="{F09E2E8B-415E-942F-98C4-8DDB3126C02A}"/>
              </a:ext>
            </a:extLst>
          </p:cNvPr>
          <p:cNvSpPr>
            <a:spLocks noGrp="1"/>
          </p:cNvSpPr>
          <p:nvPr>
            <p:ph type="body" idx="23"/>
          </p:nvPr>
        </p:nvSpPr>
        <p:spPr>
          <a:xfrm>
            <a:off x="5955397" y="2437620"/>
            <a:ext cx="2343653" cy="912682"/>
          </a:xfrm>
        </p:spPr>
        <p:txBody>
          <a:bodyPr/>
          <a:lstStyle/>
          <a:p>
            <a:r>
              <a:rPr lang="en-US" dirty="0"/>
              <a:t>Features &amp; demo</a:t>
            </a:r>
          </a:p>
        </p:txBody>
      </p:sp>
      <p:sp>
        <p:nvSpPr>
          <p:cNvPr id="39" name="Marcador de texto 38">
            <a:extLst>
              <a:ext uri="{FF2B5EF4-FFF2-40B4-BE49-F238E27FC236}">
                <a16:creationId xmlns:a16="http://schemas.microsoft.com/office/drawing/2014/main" id="{372ACB73-1EEA-7A77-34CA-9B47D63D4F77}"/>
              </a:ext>
            </a:extLst>
          </p:cNvPr>
          <p:cNvSpPr>
            <a:spLocks noGrp="1"/>
          </p:cNvSpPr>
          <p:nvPr>
            <p:ph type="body" idx="25"/>
          </p:nvPr>
        </p:nvSpPr>
        <p:spPr>
          <a:xfrm>
            <a:off x="612872" y="3773612"/>
            <a:ext cx="1299925" cy="749420"/>
          </a:xfrm>
        </p:spPr>
        <p:txBody>
          <a:bodyPr/>
          <a:lstStyle/>
          <a:p>
            <a:r>
              <a:rPr lang="en-US" dirty="0"/>
              <a:t>03</a:t>
            </a:r>
          </a:p>
        </p:txBody>
      </p:sp>
      <p:sp>
        <p:nvSpPr>
          <p:cNvPr id="40" name="Marcador de texto 39">
            <a:extLst>
              <a:ext uri="{FF2B5EF4-FFF2-40B4-BE49-F238E27FC236}">
                <a16:creationId xmlns:a16="http://schemas.microsoft.com/office/drawing/2014/main" id="{0A30B459-3EC0-B6A4-B99B-A87BA115852B}"/>
              </a:ext>
            </a:extLst>
          </p:cNvPr>
          <p:cNvSpPr>
            <a:spLocks noGrp="1"/>
          </p:cNvSpPr>
          <p:nvPr>
            <p:ph type="body" idx="26"/>
          </p:nvPr>
        </p:nvSpPr>
        <p:spPr>
          <a:xfrm>
            <a:off x="1809971" y="3556973"/>
            <a:ext cx="2866229" cy="951037"/>
          </a:xfrm>
        </p:spPr>
        <p:txBody>
          <a:bodyPr/>
          <a:lstStyle/>
          <a:p>
            <a:r>
              <a:rPr lang="en-US" dirty="0"/>
              <a:t>Business model &amp; Target audience</a:t>
            </a:r>
          </a:p>
        </p:txBody>
      </p:sp>
      <p:sp>
        <p:nvSpPr>
          <p:cNvPr id="42" name="Marcador de texto 41">
            <a:extLst>
              <a:ext uri="{FF2B5EF4-FFF2-40B4-BE49-F238E27FC236}">
                <a16:creationId xmlns:a16="http://schemas.microsoft.com/office/drawing/2014/main" id="{0F13B525-5D5C-E569-D8A2-252F9FB66921}"/>
              </a:ext>
            </a:extLst>
          </p:cNvPr>
          <p:cNvSpPr>
            <a:spLocks noGrp="1"/>
          </p:cNvSpPr>
          <p:nvPr>
            <p:ph type="body" idx="28"/>
          </p:nvPr>
        </p:nvSpPr>
        <p:spPr/>
        <p:txBody>
          <a:bodyPr/>
          <a:lstStyle/>
          <a:p>
            <a:r>
              <a:rPr lang="en-US" dirty="0"/>
              <a:t>04</a:t>
            </a:r>
          </a:p>
        </p:txBody>
      </p:sp>
      <p:sp>
        <p:nvSpPr>
          <p:cNvPr id="43" name="Marcador de texto 42">
            <a:extLst>
              <a:ext uri="{FF2B5EF4-FFF2-40B4-BE49-F238E27FC236}">
                <a16:creationId xmlns:a16="http://schemas.microsoft.com/office/drawing/2014/main" id="{F2215607-B251-CB11-F2F6-81C1701DAEE3}"/>
              </a:ext>
            </a:extLst>
          </p:cNvPr>
          <p:cNvSpPr>
            <a:spLocks noGrp="1"/>
          </p:cNvSpPr>
          <p:nvPr>
            <p:ph type="body" idx="29"/>
          </p:nvPr>
        </p:nvSpPr>
        <p:spPr>
          <a:xfrm>
            <a:off x="5973689" y="3952081"/>
            <a:ext cx="2343653" cy="392481"/>
          </a:xfrm>
        </p:spPr>
        <p:txBody>
          <a:bodyPr/>
          <a:lstStyle/>
          <a:p>
            <a:r>
              <a:rPr lang="en-US" dirty="0"/>
              <a:t>summary</a:t>
            </a:r>
          </a:p>
        </p:txBody>
      </p:sp>
      <p:grpSp>
        <p:nvGrpSpPr>
          <p:cNvPr id="15" name="Grupo 14">
            <a:extLst>
              <a:ext uri="{FF2B5EF4-FFF2-40B4-BE49-F238E27FC236}">
                <a16:creationId xmlns:a16="http://schemas.microsoft.com/office/drawing/2014/main" id="{4F035AD5-85F8-884B-6B0E-E6B87D66897D}"/>
              </a:ext>
            </a:extLst>
          </p:cNvPr>
          <p:cNvGrpSpPr/>
          <p:nvPr/>
        </p:nvGrpSpPr>
        <p:grpSpPr>
          <a:xfrm>
            <a:off x="534432" y="918216"/>
            <a:ext cx="7930332" cy="779096"/>
            <a:chOff x="400539" y="905062"/>
            <a:chExt cx="8198117" cy="805404"/>
          </a:xfrm>
        </p:grpSpPr>
        <p:sp>
          <p:nvSpPr>
            <p:cNvPr id="2" name="Rectángulo 1">
              <a:extLst>
                <a:ext uri="{FF2B5EF4-FFF2-40B4-BE49-F238E27FC236}">
                  <a16:creationId xmlns:a16="http://schemas.microsoft.com/office/drawing/2014/main" id="{5B77E4B7-0F24-AC14-5CE2-67CF0CC9FA63}"/>
                </a:ext>
              </a:extLst>
            </p:cNvPr>
            <p:cNvSpPr/>
            <p:nvPr/>
          </p:nvSpPr>
          <p:spPr>
            <a:xfrm>
              <a:off x="730437" y="1624888"/>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Elipse 7">
              <a:extLst>
                <a:ext uri="{FF2B5EF4-FFF2-40B4-BE49-F238E27FC236}">
                  <a16:creationId xmlns:a16="http://schemas.microsoft.com/office/drawing/2014/main" id="{C64B76C5-D4BF-899A-4C94-8BDF2E1487B6}"/>
                </a:ext>
              </a:extLst>
            </p:cNvPr>
            <p:cNvSpPr/>
            <p:nvPr/>
          </p:nvSpPr>
          <p:spPr>
            <a:xfrm>
              <a:off x="400539" y="1082027"/>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lipse 8">
              <a:extLst>
                <a:ext uri="{FF2B5EF4-FFF2-40B4-BE49-F238E27FC236}">
                  <a16:creationId xmlns:a16="http://schemas.microsoft.com/office/drawing/2014/main" id="{0F86804F-3376-8490-AD49-33AE12D7D417}"/>
                </a:ext>
              </a:extLst>
            </p:cNvPr>
            <p:cNvSpPr/>
            <p:nvPr/>
          </p:nvSpPr>
          <p:spPr>
            <a:xfrm>
              <a:off x="8047335" y="905062"/>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Elipse 10">
              <a:extLst>
                <a:ext uri="{FF2B5EF4-FFF2-40B4-BE49-F238E27FC236}">
                  <a16:creationId xmlns:a16="http://schemas.microsoft.com/office/drawing/2014/main" id="{8C5A5FE4-ED7E-0EEC-4114-41C560842EA9}"/>
                </a:ext>
              </a:extLst>
            </p:cNvPr>
            <p:cNvSpPr/>
            <p:nvPr/>
          </p:nvSpPr>
          <p:spPr>
            <a:xfrm>
              <a:off x="8446256" y="131472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Elipse 12">
              <a:extLst>
                <a:ext uri="{FF2B5EF4-FFF2-40B4-BE49-F238E27FC236}">
                  <a16:creationId xmlns:a16="http://schemas.microsoft.com/office/drawing/2014/main" id="{6B84C2C2-AAFF-58FA-C5CB-7EC8EA793ADC}"/>
                </a:ext>
              </a:extLst>
            </p:cNvPr>
            <p:cNvSpPr/>
            <p:nvPr/>
          </p:nvSpPr>
          <p:spPr>
            <a:xfrm>
              <a:off x="1302787" y="911824"/>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5490984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15"/>
                                            </p:tgtEl>
                                          </p:cBhvr>
                                          <p:by x="105000" y="105000"/>
                                        </p:animScale>
                                      </p:childTnLst>
                                    </p:cTn>
                                  </p:par>
                                  <p:par>
                                    <p:cTn id="7" presetID="10" presetClass="entr" presetSubtype="0" fill="hold" grpId="0" nodeType="withEffect">
                                      <p:stCondLst>
                                        <p:cond delay="80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1600"/>
                                            <p:tgtEl>
                                              <p:spTgt spid="4"/>
                                            </p:tgtEl>
                                          </p:cBhvr>
                                        </p:animEffect>
                                      </p:childTnLst>
                                    </p:cTn>
                                  </p:par>
                                  <p:par>
                                    <p:cTn id="10" presetID="10" presetClass="entr" presetSubtype="0" fill="hold" grpId="0" nodeType="withEffect">
                                      <p:stCondLst>
                                        <p:cond delay="110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200"/>
                                            <p:tgtEl>
                                              <p:spTgt spid="25"/>
                                            </p:tgtEl>
                                          </p:cBhvr>
                                        </p:animEffect>
                                      </p:childTnLst>
                                    </p:cTn>
                                  </p:par>
                                  <p:par>
                                    <p:cTn id="13" presetID="10" presetClass="entr" presetSubtype="0" fill="hold" grpId="0" nodeType="withEffect">
                                      <p:stCondLst>
                                        <p:cond delay="110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1200"/>
                                            <p:tgtEl>
                                              <p:spTgt spid="24"/>
                                            </p:tgtEl>
                                          </p:cBhvr>
                                        </p:animEffect>
                                      </p:childTnLst>
                                    </p:cTn>
                                  </p:par>
                                  <p:par>
                                    <p:cTn id="16" presetID="10" presetClass="entr" presetSubtype="0" fill="hold" grpId="0" nodeType="withEffect">
                                      <p:stCondLst>
                                        <p:cond delay="150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1200"/>
                                            <p:tgtEl>
                                              <p:spTgt spid="37"/>
                                            </p:tgtEl>
                                          </p:cBhvr>
                                        </p:animEffect>
                                      </p:childTnLst>
                                    </p:cTn>
                                  </p:par>
                                  <p:par>
                                    <p:cTn id="19" presetID="10" presetClass="entr" presetSubtype="0" fill="hold" grpId="0" nodeType="withEffect">
                                      <p:stCondLst>
                                        <p:cond delay="150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1200"/>
                                            <p:tgtEl>
                                              <p:spTgt spid="36"/>
                                            </p:tgtEl>
                                          </p:cBhvr>
                                        </p:animEffect>
                                      </p:childTnLst>
                                    </p:cTn>
                                  </p:par>
                                  <p:par>
                                    <p:cTn id="22" presetID="10" presetClass="entr" presetSubtype="0" fill="hold" grpId="0" nodeType="withEffect">
                                      <p:stCondLst>
                                        <p:cond delay="130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1200"/>
                                            <p:tgtEl>
                                              <p:spTgt spid="40"/>
                                            </p:tgtEl>
                                          </p:cBhvr>
                                        </p:animEffect>
                                      </p:childTnLst>
                                    </p:cTn>
                                  </p:par>
                                  <p:par>
                                    <p:cTn id="25" presetID="10" presetClass="entr" presetSubtype="0" fill="hold" grpId="0" nodeType="withEffect">
                                      <p:stCondLst>
                                        <p:cond delay="130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1200"/>
                                            <p:tgtEl>
                                              <p:spTgt spid="39"/>
                                            </p:tgtEl>
                                          </p:cBhvr>
                                        </p:animEffect>
                                      </p:childTnLst>
                                    </p:cTn>
                                  </p:par>
                                  <p:par>
                                    <p:cTn id="28" presetID="10" presetClass="entr" presetSubtype="0" fill="hold" grpId="0" nodeType="withEffect">
                                      <p:stCondLst>
                                        <p:cond delay="1700"/>
                                      </p:stCondLst>
                                      <p:childTnLst>
                                        <p:set>
                                          <p:cBhvr>
                                            <p:cTn id="29" dur="1" fill="hold">
                                              <p:stCondLst>
                                                <p:cond delay="0"/>
                                              </p:stCondLst>
                                            </p:cTn>
                                            <p:tgtEl>
                                              <p:spTgt spid="43"/>
                                            </p:tgtEl>
                                            <p:attrNameLst>
                                              <p:attrName>style.visibility</p:attrName>
                                            </p:attrNameLst>
                                          </p:cBhvr>
                                          <p:to>
                                            <p:strVal val="visible"/>
                                          </p:to>
                                        </p:set>
                                        <p:animEffect transition="in" filter="fade">
                                          <p:cBhvr>
                                            <p:cTn id="30" dur="1200"/>
                                            <p:tgtEl>
                                              <p:spTgt spid="43"/>
                                            </p:tgtEl>
                                          </p:cBhvr>
                                        </p:animEffect>
                                      </p:childTnLst>
                                    </p:cTn>
                                  </p:par>
                                  <p:par>
                                    <p:cTn id="31" presetID="10" presetClass="entr" presetSubtype="0" fill="hold" grpId="0" nodeType="withEffect">
                                      <p:stCondLst>
                                        <p:cond delay="170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12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4" grpId="0"/>
          <p:bldP spid="25" grpId="0"/>
          <p:bldP spid="36" grpId="0"/>
          <p:bldP spid="37" grpId="0"/>
          <p:bldP spid="39" grpId="0"/>
          <p:bldP spid="40" grpId="0"/>
          <p:bldP spid="42" grpId="0"/>
          <p:bldP spid="4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15"/>
                                            </p:tgtEl>
                                          </p:cBhvr>
                                          <p:by x="105000" y="105000"/>
                                        </p:animScale>
                                      </p:childTnLst>
                                    </p:cTn>
                                  </p:par>
                                  <p:par>
                                    <p:cTn id="7" presetID="10" presetClass="entr" presetSubtype="0" fill="hold" grpId="0" nodeType="withEffect">
                                      <p:stCondLst>
                                        <p:cond delay="80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1600"/>
                                            <p:tgtEl>
                                              <p:spTgt spid="4"/>
                                            </p:tgtEl>
                                          </p:cBhvr>
                                        </p:animEffect>
                                      </p:childTnLst>
                                    </p:cTn>
                                  </p:par>
                                  <p:par>
                                    <p:cTn id="10" presetID="10" presetClass="entr" presetSubtype="0" fill="hold" grpId="0" nodeType="withEffect">
                                      <p:stCondLst>
                                        <p:cond delay="110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200"/>
                                            <p:tgtEl>
                                              <p:spTgt spid="25"/>
                                            </p:tgtEl>
                                          </p:cBhvr>
                                        </p:animEffect>
                                      </p:childTnLst>
                                    </p:cTn>
                                  </p:par>
                                  <p:par>
                                    <p:cTn id="13" presetID="10" presetClass="entr" presetSubtype="0" fill="hold" grpId="0" nodeType="withEffect">
                                      <p:stCondLst>
                                        <p:cond delay="110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1200"/>
                                            <p:tgtEl>
                                              <p:spTgt spid="24"/>
                                            </p:tgtEl>
                                          </p:cBhvr>
                                        </p:animEffect>
                                      </p:childTnLst>
                                    </p:cTn>
                                  </p:par>
                                  <p:par>
                                    <p:cTn id="16" presetID="10" presetClass="entr" presetSubtype="0" fill="hold" grpId="0" nodeType="withEffect">
                                      <p:stCondLst>
                                        <p:cond delay="150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1200"/>
                                            <p:tgtEl>
                                              <p:spTgt spid="37"/>
                                            </p:tgtEl>
                                          </p:cBhvr>
                                        </p:animEffect>
                                      </p:childTnLst>
                                    </p:cTn>
                                  </p:par>
                                  <p:par>
                                    <p:cTn id="19" presetID="10" presetClass="entr" presetSubtype="0" fill="hold" grpId="0" nodeType="withEffect">
                                      <p:stCondLst>
                                        <p:cond delay="150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1200"/>
                                            <p:tgtEl>
                                              <p:spTgt spid="36"/>
                                            </p:tgtEl>
                                          </p:cBhvr>
                                        </p:animEffect>
                                      </p:childTnLst>
                                    </p:cTn>
                                  </p:par>
                                  <p:par>
                                    <p:cTn id="22" presetID="10" presetClass="entr" presetSubtype="0" fill="hold" grpId="0" nodeType="withEffect">
                                      <p:stCondLst>
                                        <p:cond delay="130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1200"/>
                                            <p:tgtEl>
                                              <p:spTgt spid="40"/>
                                            </p:tgtEl>
                                          </p:cBhvr>
                                        </p:animEffect>
                                      </p:childTnLst>
                                    </p:cTn>
                                  </p:par>
                                  <p:par>
                                    <p:cTn id="25" presetID="10" presetClass="entr" presetSubtype="0" fill="hold" grpId="0" nodeType="withEffect">
                                      <p:stCondLst>
                                        <p:cond delay="130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1200"/>
                                            <p:tgtEl>
                                              <p:spTgt spid="39"/>
                                            </p:tgtEl>
                                          </p:cBhvr>
                                        </p:animEffect>
                                      </p:childTnLst>
                                    </p:cTn>
                                  </p:par>
                                  <p:par>
                                    <p:cTn id="28" presetID="10" presetClass="entr" presetSubtype="0" fill="hold" grpId="0" nodeType="withEffect">
                                      <p:stCondLst>
                                        <p:cond delay="1700"/>
                                      </p:stCondLst>
                                      <p:childTnLst>
                                        <p:set>
                                          <p:cBhvr>
                                            <p:cTn id="29" dur="1" fill="hold">
                                              <p:stCondLst>
                                                <p:cond delay="0"/>
                                              </p:stCondLst>
                                            </p:cTn>
                                            <p:tgtEl>
                                              <p:spTgt spid="43"/>
                                            </p:tgtEl>
                                            <p:attrNameLst>
                                              <p:attrName>style.visibility</p:attrName>
                                            </p:attrNameLst>
                                          </p:cBhvr>
                                          <p:to>
                                            <p:strVal val="visible"/>
                                          </p:to>
                                        </p:set>
                                        <p:animEffect transition="in" filter="fade">
                                          <p:cBhvr>
                                            <p:cTn id="30" dur="1200"/>
                                            <p:tgtEl>
                                              <p:spTgt spid="43"/>
                                            </p:tgtEl>
                                          </p:cBhvr>
                                        </p:animEffect>
                                      </p:childTnLst>
                                    </p:cTn>
                                  </p:par>
                                  <p:par>
                                    <p:cTn id="31" presetID="10" presetClass="entr" presetSubtype="0" fill="hold" grpId="0" nodeType="withEffect">
                                      <p:stCondLst>
                                        <p:cond delay="170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12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4" grpId="0"/>
          <p:bldP spid="25" grpId="0"/>
          <p:bldP spid="36" grpId="0"/>
          <p:bldP spid="37" grpId="0"/>
          <p:bldP spid="39" grpId="0"/>
          <p:bldP spid="40" grpId="0"/>
          <p:bldP spid="42" grpId="0"/>
          <p:bldP spid="43"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ítulo 20">
            <a:extLst>
              <a:ext uri="{FF2B5EF4-FFF2-40B4-BE49-F238E27FC236}">
                <a16:creationId xmlns:a16="http://schemas.microsoft.com/office/drawing/2014/main" id="{3315CD74-2219-08C0-8768-48B03D7A3712}"/>
              </a:ext>
            </a:extLst>
          </p:cNvPr>
          <p:cNvSpPr>
            <a:spLocks noGrp="1"/>
          </p:cNvSpPr>
          <p:nvPr>
            <p:ph type="ctrTitle"/>
          </p:nvPr>
        </p:nvSpPr>
        <p:spPr/>
        <p:txBody>
          <a:bodyPr/>
          <a:lstStyle/>
          <a:p>
            <a:r>
              <a:rPr lang="en-US" dirty="0"/>
              <a:t>problem</a:t>
            </a:r>
          </a:p>
        </p:txBody>
      </p:sp>
      <p:sp>
        <p:nvSpPr>
          <p:cNvPr id="23" name="Marcador de texto 22">
            <a:extLst>
              <a:ext uri="{FF2B5EF4-FFF2-40B4-BE49-F238E27FC236}">
                <a16:creationId xmlns:a16="http://schemas.microsoft.com/office/drawing/2014/main" id="{86FA0E51-15A2-6FF9-AE26-2C592C1199E4}"/>
              </a:ext>
            </a:extLst>
          </p:cNvPr>
          <p:cNvSpPr>
            <a:spLocks noGrp="1"/>
          </p:cNvSpPr>
          <p:nvPr>
            <p:ph type="body" idx="26"/>
          </p:nvPr>
        </p:nvSpPr>
        <p:spPr>
          <a:xfrm>
            <a:off x="2046076" y="3954186"/>
            <a:ext cx="4361651" cy="392481"/>
          </a:xfrm>
        </p:spPr>
        <p:txBody>
          <a:bodyPr/>
          <a:lstStyle/>
          <a:p>
            <a:pPr marL="457200" indent="-457200" algn="l">
              <a:buFont typeface="Arial" panose="020B0604020202020204" pitchFamily="34" charset="0"/>
              <a:buChar char="•"/>
            </a:pPr>
            <a:r>
              <a:rPr lang="en-IN" b="1" dirty="0"/>
              <a:t>Mobile Phone Addiction</a:t>
            </a:r>
            <a:endParaRPr lang="en-US" dirty="0"/>
          </a:p>
        </p:txBody>
      </p:sp>
      <p:grpSp>
        <p:nvGrpSpPr>
          <p:cNvPr id="12" name="Grupo 11">
            <a:extLst>
              <a:ext uri="{FF2B5EF4-FFF2-40B4-BE49-F238E27FC236}">
                <a16:creationId xmlns:a16="http://schemas.microsoft.com/office/drawing/2014/main" id="{2D767C03-3969-A179-2EE3-C2D14051B62F}"/>
              </a:ext>
            </a:extLst>
          </p:cNvPr>
          <p:cNvGrpSpPr/>
          <p:nvPr/>
        </p:nvGrpSpPr>
        <p:grpSpPr>
          <a:xfrm>
            <a:off x="725437" y="1806671"/>
            <a:ext cx="7694664" cy="2921132"/>
            <a:chOff x="725437" y="1806671"/>
            <a:chExt cx="7694664" cy="2921132"/>
          </a:xfrm>
        </p:grpSpPr>
        <p:grpSp>
          <p:nvGrpSpPr>
            <p:cNvPr id="11" name="Grupo 10">
              <a:extLst>
                <a:ext uri="{FF2B5EF4-FFF2-40B4-BE49-F238E27FC236}">
                  <a16:creationId xmlns:a16="http://schemas.microsoft.com/office/drawing/2014/main" id="{FCAAD1CC-BED9-14D0-F607-A6AC885AEF60}"/>
                </a:ext>
              </a:extLst>
            </p:cNvPr>
            <p:cNvGrpSpPr/>
            <p:nvPr/>
          </p:nvGrpSpPr>
          <p:grpSpPr>
            <a:xfrm>
              <a:off x="725437" y="2345429"/>
              <a:ext cx="7694664" cy="2382374"/>
              <a:chOff x="674901" y="2329782"/>
              <a:chExt cx="7795735" cy="2413668"/>
            </a:xfrm>
          </p:grpSpPr>
          <p:sp>
            <p:nvSpPr>
              <p:cNvPr id="2" name="Elipse 1">
                <a:extLst>
                  <a:ext uri="{FF2B5EF4-FFF2-40B4-BE49-F238E27FC236}">
                    <a16:creationId xmlns:a16="http://schemas.microsoft.com/office/drawing/2014/main" id="{A91E2251-72C7-4597-D489-B561C99D554C}"/>
                  </a:ext>
                </a:extLst>
              </p:cNvPr>
              <p:cNvSpPr/>
              <p:nvPr/>
            </p:nvSpPr>
            <p:spPr>
              <a:xfrm>
                <a:off x="8030042" y="2873471"/>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Elipse 2">
                <a:extLst>
                  <a:ext uri="{FF2B5EF4-FFF2-40B4-BE49-F238E27FC236}">
                    <a16:creationId xmlns:a16="http://schemas.microsoft.com/office/drawing/2014/main" id="{EAE9297D-3E59-8A47-88B0-1D4D892459B1}"/>
                  </a:ext>
                </a:extLst>
              </p:cNvPr>
              <p:cNvSpPr/>
              <p:nvPr/>
            </p:nvSpPr>
            <p:spPr>
              <a:xfrm>
                <a:off x="674901" y="2329782"/>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 name="Rectángulo 3">
                <a:extLst>
                  <a:ext uri="{FF2B5EF4-FFF2-40B4-BE49-F238E27FC236}">
                    <a16:creationId xmlns:a16="http://schemas.microsoft.com/office/drawing/2014/main" id="{33457C05-DF99-0A7E-306E-E9E3F553F850}"/>
                  </a:ext>
                </a:extLst>
              </p:cNvPr>
              <p:cNvSpPr/>
              <p:nvPr/>
            </p:nvSpPr>
            <p:spPr>
              <a:xfrm>
                <a:off x="8305377" y="2574843"/>
                <a:ext cx="110554" cy="110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Elipse 5">
                <a:extLst>
                  <a:ext uri="{FF2B5EF4-FFF2-40B4-BE49-F238E27FC236}">
                    <a16:creationId xmlns:a16="http://schemas.microsoft.com/office/drawing/2014/main" id="{CB5C3E30-2E75-6B77-D4AC-DF361B652A6C}"/>
                  </a:ext>
                </a:extLst>
              </p:cNvPr>
              <p:cNvSpPr/>
              <p:nvPr/>
            </p:nvSpPr>
            <p:spPr>
              <a:xfrm>
                <a:off x="8318236" y="4591050"/>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10" name="Elipse 9">
              <a:extLst>
                <a:ext uri="{FF2B5EF4-FFF2-40B4-BE49-F238E27FC236}">
                  <a16:creationId xmlns:a16="http://schemas.microsoft.com/office/drawing/2014/main" id="{4E3B5AA4-3DCB-BAF0-B0FC-F965CEB89E3F}"/>
                </a:ext>
              </a:extLst>
            </p:cNvPr>
            <p:cNvSpPr/>
            <p:nvPr/>
          </p:nvSpPr>
          <p:spPr>
            <a:xfrm>
              <a:off x="1676867" y="1806671"/>
              <a:ext cx="81089" cy="8108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8" name="Marcador de texto 22">
            <a:extLst>
              <a:ext uri="{FF2B5EF4-FFF2-40B4-BE49-F238E27FC236}">
                <a16:creationId xmlns:a16="http://schemas.microsoft.com/office/drawing/2014/main" id="{1FEFCBD9-0FF9-8439-7794-82D2A85D51AE}"/>
              </a:ext>
            </a:extLst>
          </p:cNvPr>
          <p:cNvSpPr txBox="1">
            <a:spLocks/>
          </p:cNvSpPr>
          <p:nvPr/>
        </p:nvSpPr>
        <p:spPr>
          <a:xfrm>
            <a:off x="2018393" y="2512784"/>
            <a:ext cx="6347713" cy="392481"/>
          </a:xfrm>
          <a:prstGeom prst="rect">
            <a:avLst/>
          </a:prstGeom>
        </p:spPr>
        <p:txBody>
          <a:bodyPr vert="horz" lIns="91440" tIns="45720" rIns="91440" bIns="45720" rtlCol="0" anchor="b">
            <a:noAutofit/>
          </a:bodyPr>
          <a:lstStyle>
            <a:lvl1pPr marL="0" indent="0" algn="ctr" defTabSz="685800" rtl="0" eaLnBrk="1" latinLnBrk="0" hangingPunct="1">
              <a:lnSpc>
                <a:spcPct val="90000"/>
              </a:lnSpc>
              <a:spcBef>
                <a:spcPts val="750"/>
              </a:spcBef>
              <a:buFont typeface="Arial" panose="020B0604020202020204" pitchFamily="34" charset="0"/>
              <a:buNone/>
              <a:defRPr sz="3200" kern="1200">
                <a:solidFill>
                  <a:schemeClr val="tx1"/>
                </a:solidFill>
                <a:latin typeface="Staatliches" pitchFamily="2" charset="0"/>
                <a:ea typeface="+mn-ea"/>
                <a:cs typeface="Arial" panose="020B0604020202020204" pitchFamily="34" charset="0"/>
              </a:defRPr>
            </a:lvl1pPr>
            <a:lvl2pPr marL="342900" indent="0" algn="l"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Manrope Medium" pitchFamily="2" charset="0"/>
                <a:ea typeface="+mn-ea"/>
                <a:cs typeface="Arial" panose="020B0604020202020204" pitchFamily="34" charset="0"/>
              </a:defRPr>
            </a:lvl2pPr>
            <a:lvl3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anrope Medium" pitchFamily="2" charset="0"/>
                <a:ea typeface="+mn-ea"/>
                <a:cs typeface="Arial" panose="020B0604020202020204" pitchFamily="34" charset="0"/>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anrope Medium" pitchFamily="2" charset="0"/>
                <a:ea typeface="+mn-ea"/>
                <a:cs typeface="Arial" panose="020B0604020202020204" pitchFamily="34" charset="0"/>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anrope Medium" pitchFamily="2" charset="0"/>
                <a:ea typeface="+mn-ea"/>
                <a:cs typeface="Arial" panose="020B0604020202020204" pitchFamily="34" charset="0"/>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en-IN" b="1" dirty="0"/>
              <a:t>Decreased Physical Activity</a:t>
            </a:r>
            <a:endParaRPr lang="en-US" dirty="0"/>
          </a:p>
        </p:txBody>
      </p:sp>
      <p:sp>
        <p:nvSpPr>
          <p:cNvPr id="18" name="Marcador de texto 22">
            <a:extLst>
              <a:ext uri="{FF2B5EF4-FFF2-40B4-BE49-F238E27FC236}">
                <a16:creationId xmlns:a16="http://schemas.microsoft.com/office/drawing/2014/main" id="{B613937B-49F8-6045-7BBF-D534072120BA}"/>
              </a:ext>
            </a:extLst>
          </p:cNvPr>
          <p:cNvSpPr txBox="1">
            <a:spLocks/>
          </p:cNvSpPr>
          <p:nvPr/>
        </p:nvSpPr>
        <p:spPr>
          <a:xfrm>
            <a:off x="2018393" y="1801788"/>
            <a:ext cx="4361651" cy="392481"/>
          </a:xfrm>
          <a:prstGeom prst="rect">
            <a:avLst/>
          </a:prstGeom>
        </p:spPr>
        <p:txBody>
          <a:bodyPr vert="horz" lIns="91440" tIns="45720" rIns="91440" bIns="45720" rtlCol="0" anchor="b">
            <a:noAutofit/>
          </a:bodyPr>
          <a:lstStyle>
            <a:lvl1pPr marL="0" indent="0" algn="ctr" defTabSz="685800" rtl="0" eaLnBrk="1" latinLnBrk="0" hangingPunct="1">
              <a:lnSpc>
                <a:spcPct val="90000"/>
              </a:lnSpc>
              <a:spcBef>
                <a:spcPts val="750"/>
              </a:spcBef>
              <a:buFont typeface="Arial" panose="020B0604020202020204" pitchFamily="34" charset="0"/>
              <a:buNone/>
              <a:defRPr sz="3200" kern="1200">
                <a:solidFill>
                  <a:schemeClr val="tx1"/>
                </a:solidFill>
                <a:latin typeface="Staatliches" pitchFamily="2" charset="0"/>
                <a:ea typeface="+mn-ea"/>
                <a:cs typeface="Arial" panose="020B0604020202020204" pitchFamily="34" charset="0"/>
              </a:defRPr>
            </a:lvl1pPr>
            <a:lvl2pPr marL="342900" indent="0" algn="l"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Manrope Medium" pitchFamily="2" charset="0"/>
                <a:ea typeface="+mn-ea"/>
                <a:cs typeface="Arial" panose="020B0604020202020204" pitchFamily="34" charset="0"/>
              </a:defRPr>
            </a:lvl2pPr>
            <a:lvl3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anrope Medium" pitchFamily="2" charset="0"/>
                <a:ea typeface="+mn-ea"/>
                <a:cs typeface="Arial" panose="020B0604020202020204" pitchFamily="34" charset="0"/>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anrope Medium" pitchFamily="2" charset="0"/>
                <a:ea typeface="+mn-ea"/>
                <a:cs typeface="Arial" panose="020B0604020202020204" pitchFamily="34" charset="0"/>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anrope Medium" pitchFamily="2" charset="0"/>
                <a:ea typeface="+mn-ea"/>
                <a:cs typeface="Arial" panose="020B0604020202020204" pitchFamily="34" charset="0"/>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en-IN" b="1"/>
              <a:t>Excessive Screen Time</a:t>
            </a:r>
            <a:endParaRPr lang="en-US" dirty="0"/>
          </a:p>
        </p:txBody>
      </p:sp>
      <p:sp>
        <p:nvSpPr>
          <p:cNvPr id="19" name="Marcador de texto 22">
            <a:extLst>
              <a:ext uri="{FF2B5EF4-FFF2-40B4-BE49-F238E27FC236}">
                <a16:creationId xmlns:a16="http://schemas.microsoft.com/office/drawing/2014/main" id="{32E440AD-4465-740E-C835-85D660EF9184}"/>
              </a:ext>
            </a:extLst>
          </p:cNvPr>
          <p:cNvSpPr txBox="1">
            <a:spLocks/>
          </p:cNvSpPr>
          <p:nvPr/>
        </p:nvSpPr>
        <p:spPr>
          <a:xfrm>
            <a:off x="2026368" y="3274142"/>
            <a:ext cx="5892887" cy="392481"/>
          </a:xfrm>
          <a:prstGeom prst="rect">
            <a:avLst/>
          </a:prstGeom>
        </p:spPr>
        <p:txBody>
          <a:bodyPr vert="horz" lIns="91440" tIns="45720" rIns="91440" bIns="45720" rtlCol="0" anchor="b">
            <a:noAutofit/>
          </a:bodyPr>
          <a:lstStyle>
            <a:lvl1pPr marL="0" indent="0" algn="ctr" defTabSz="685800" rtl="0" eaLnBrk="1" latinLnBrk="0" hangingPunct="1">
              <a:lnSpc>
                <a:spcPct val="90000"/>
              </a:lnSpc>
              <a:spcBef>
                <a:spcPts val="750"/>
              </a:spcBef>
              <a:buFont typeface="Arial" panose="020B0604020202020204" pitchFamily="34" charset="0"/>
              <a:buNone/>
              <a:defRPr sz="3200" kern="1200">
                <a:solidFill>
                  <a:schemeClr val="tx1"/>
                </a:solidFill>
                <a:latin typeface="Staatliches" pitchFamily="2" charset="0"/>
                <a:ea typeface="+mn-ea"/>
                <a:cs typeface="Arial" panose="020B0604020202020204" pitchFamily="34" charset="0"/>
              </a:defRPr>
            </a:lvl1pPr>
            <a:lvl2pPr marL="342900" indent="0" algn="l"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Manrope Medium" pitchFamily="2" charset="0"/>
                <a:ea typeface="+mn-ea"/>
                <a:cs typeface="Arial" panose="020B0604020202020204" pitchFamily="34" charset="0"/>
              </a:defRPr>
            </a:lvl2pPr>
            <a:lvl3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anrope Medium" pitchFamily="2" charset="0"/>
                <a:ea typeface="+mn-ea"/>
                <a:cs typeface="Arial" panose="020B0604020202020204" pitchFamily="34" charset="0"/>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anrope Medium" pitchFamily="2" charset="0"/>
                <a:ea typeface="+mn-ea"/>
                <a:cs typeface="Arial" panose="020B0604020202020204" pitchFamily="34" charset="0"/>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anrope Medium" pitchFamily="2" charset="0"/>
                <a:ea typeface="+mn-ea"/>
                <a:cs typeface="Arial" panose="020B0604020202020204" pitchFamily="34" charset="0"/>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en-IN" b="1" dirty="0"/>
              <a:t>Limited Parental Control</a:t>
            </a:r>
            <a:endParaRPr lang="en-US" dirty="0"/>
          </a:p>
        </p:txBody>
      </p:sp>
      <p:sp>
        <p:nvSpPr>
          <p:cNvPr id="27" name="Marcador de texto 22">
            <a:extLst>
              <a:ext uri="{FF2B5EF4-FFF2-40B4-BE49-F238E27FC236}">
                <a16:creationId xmlns:a16="http://schemas.microsoft.com/office/drawing/2014/main" id="{67BB5F9B-764F-B3B7-0BCD-4F68D83266C3}"/>
              </a:ext>
            </a:extLst>
          </p:cNvPr>
          <p:cNvSpPr txBox="1">
            <a:spLocks/>
          </p:cNvSpPr>
          <p:nvPr/>
        </p:nvSpPr>
        <p:spPr>
          <a:xfrm>
            <a:off x="2026368" y="4652591"/>
            <a:ext cx="6894578" cy="392481"/>
          </a:xfrm>
          <a:prstGeom prst="rect">
            <a:avLst/>
          </a:prstGeom>
        </p:spPr>
        <p:txBody>
          <a:bodyPr vert="horz" lIns="91440" tIns="45720" rIns="91440" bIns="45720" rtlCol="0" anchor="b">
            <a:noAutofit/>
          </a:bodyPr>
          <a:lstStyle>
            <a:lvl1pPr marL="0" indent="0" algn="ctr" defTabSz="685800" rtl="0" eaLnBrk="1" latinLnBrk="0" hangingPunct="1">
              <a:lnSpc>
                <a:spcPct val="90000"/>
              </a:lnSpc>
              <a:spcBef>
                <a:spcPts val="750"/>
              </a:spcBef>
              <a:buFont typeface="Arial" panose="020B0604020202020204" pitchFamily="34" charset="0"/>
              <a:buNone/>
              <a:defRPr sz="3200" kern="1200">
                <a:solidFill>
                  <a:schemeClr val="tx1"/>
                </a:solidFill>
                <a:latin typeface="Staatliches" pitchFamily="2" charset="0"/>
                <a:ea typeface="+mn-ea"/>
                <a:cs typeface="Arial" panose="020B0604020202020204" pitchFamily="34" charset="0"/>
              </a:defRPr>
            </a:lvl1pPr>
            <a:lvl2pPr marL="342900" indent="0" algn="l"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Manrope Medium" pitchFamily="2" charset="0"/>
                <a:ea typeface="+mn-ea"/>
                <a:cs typeface="Arial" panose="020B0604020202020204" pitchFamily="34" charset="0"/>
              </a:defRPr>
            </a:lvl2pPr>
            <a:lvl3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anrope Medium" pitchFamily="2" charset="0"/>
                <a:ea typeface="+mn-ea"/>
                <a:cs typeface="Arial" panose="020B0604020202020204" pitchFamily="34" charset="0"/>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anrope Medium" pitchFamily="2" charset="0"/>
                <a:ea typeface="+mn-ea"/>
                <a:cs typeface="Arial" panose="020B0604020202020204" pitchFamily="34" charset="0"/>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anrope Medium" pitchFamily="2" charset="0"/>
                <a:ea typeface="+mn-ea"/>
                <a:cs typeface="Arial" panose="020B0604020202020204" pitchFamily="34" charset="0"/>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en-US" b="1" dirty="0"/>
              <a:t>Lack of Motivation for Outdoor Activities</a:t>
            </a:r>
            <a:endParaRPr lang="en-US" dirty="0"/>
          </a:p>
        </p:txBody>
      </p:sp>
    </p:spTree>
    <p:extLst>
      <p:ext uri="{BB962C8B-B14F-4D97-AF65-F5344CB8AC3E}">
        <p14:creationId xmlns:p14="http://schemas.microsoft.com/office/powerpoint/2010/main" val="234683204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12"/>
                                            </p:tgtEl>
                                          </p:cBhvr>
                                          <p:by x="105000" y="105000"/>
                                        </p:animScale>
                                      </p:childTnLst>
                                    </p:cTn>
                                  </p:par>
                                  <p:par>
                                    <p:cTn id="7" presetID="10" presetClass="entr" presetSubtype="0" fill="hold" grpId="0" nodeType="withEffect">
                                      <p:stCondLst>
                                        <p:cond delay="800"/>
                                      </p:stCondLst>
                                      <p:childTnLst>
                                        <p:set>
                                          <p:cBhvr>
                                            <p:cTn id="8" dur="1" fill="hold">
                                              <p:stCondLst>
                                                <p:cond delay="0"/>
                                              </p:stCondLst>
                                            </p:cTn>
                                            <p:tgtEl>
                                              <p:spTgt spid="21"/>
                                            </p:tgtEl>
                                            <p:attrNameLst>
                                              <p:attrName>style.visibility</p:attrName>
                                            </p:attrNameLst>
                                          </p:cBhvr>
                                          <p:to>
                                            <p:strVal val="visible"/>
                                          </p:to>
                                        </p:set>
                                        <p:animEffect transition="in" filter="fade">
                                          <p:cBhvr>
                                            <p:cTn id="9" dur="1600"/>
                                            <p:tgtEl>
                                              <p:spTgt spid="21"/>
                                            </p:tgtEl>
                                          </p:cBhvr>
                                        </p:animEffect>
                                      </p:childTnLst>
                                    </p:cTn>
                                  </p:par>
                                  <p:par>
                                    <p:cTn id="10" presetID="10" presetClass="entr" presetSubtype="0" fill="hold" grpId="0" nodeType="withEffect">
                                      <p:stCondLst>
                                        <p:cond delay="110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200"/>
                                            <p:tgtEl>
                                              <p:spTgt spid="23"/>
                                            </p:tgtEl>
                                          </p:cBhvr>
                                        </p:animEffect>
                                      </p:childTnLst>
                                    </p:cTn>
                                  </p:par>
                                  <p:par>
                                    <p:cTn id="13" presetID="10" presetClass="entr" presetSubtype="0" fill="hold" grpId="0" nodeType="withEffect">
                                      <p:stCondLst>
                                        <p:cond delay="11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200"/>
                                            <p:tgtEl>
                                              <p:spTgt spid="8"/>
                                            </p:tgtEl>
                                          </p:cBhvr>
                                        </p:animEffect>
                                      </p:childTnLst>
                                    </p:cTn>
                                  </p:par>
                                  <p:par>
                                    <p:cTn id="16" presetID="10" presetClass="entr" presetSubtype="0" fill="hold" grpId="0" nodeType="withEffect">
                                      <p:stCondLst>
                                        <p:cond delay="110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1200"/>
                                            <p:tgtEl>
                                              <p:spTgt spid="18"/>
                                            </p:tgtEl>
                                          </p:cBhvr>
                                        </p:animEffect>
                                      </p:childTnLst>
                                    </p:cTn>
                                  </p:par>
                                  <p:par>
                                    <p:cTn id="19" presetID="10" presetClass="entr" presetSubtype="0" fill="hold" grpId="0" nodeType="withEffect">
                                      <p:stCondLst>
                                        <p:cond delay="11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200"/>
                                            <p:tgtEl>
                                              <p:spTgt spid="19"/>
                                            </p:tgtEl>
                                          </p:cBhvr>
                                        </p:animEffect>
                                      </p:childTnLst>
                                    </p:cTn>
                                  </p:par>
                                  <p:par>
                                    <p:cTn id="22" presetID="10" presetClass="entr" presetSubtype="0" fill="hold" grpId="0" nodeType="withEffect">
                                      <p:stCondLst>
                                        <p:cond delay="110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12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8" grpId="0"/>
          <p:bldP spid="18" grpId="0"/>
          <p:bldP spid="19" grpId="0"/>
          <p:bldP spid="2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12"/>
                                            </p:tgtEl>
                                          </p:cBhvr>
                                          <p:by x="105000" y="105000"/>
                                        </p:animScale>
                                      </p:childTnLst>
                                    </p:cTn>
                                  </p:par>
                                  <p:par>
                                    <p:cTn id="7" presetID="10" presetClass="entr" presetSubtype="0" fill="hold" grpId="0" nodeType="withEffect">
                                      <p:stCondLst>
                                        <p:cond delay="800"/>
                                      </p:stCondLst>
                                      <p:childTnLst>
                                        <p:set>
                                          <p:cBhvr>
                                            <p:cTn id="8" dur="1" fill="hold">
                                              <p:stCondLst>
                                                <p:cond delay="0"/>
                                              </p:stCondLst>
                                            </p:cTn>
                                            <p:tgtEl>
                                              <p:spTgt spid="21"/>
                                            </p:tgtEl>
                                            <p:attrNameLst>
                                              <p:attrName>style.visibility</p:attrName>
                                            </p:attrNameLst>
                                          </p:cBhvr>
                                          <p:to>
                                            <p:strVal val="visible"/>
                                          </p:to>
                                        </p:set>
                                        <p:animEffect transition="in" filter="fade">
                                          <p:cBhvr>
                                            <p:cTn id="9" dur="1600"/>
                                            <p:tgtEl>
                                              <p:spTgt spid="21"/>
                                            </p:tgtEl>
                                          </p:cBhvr>
                                        </p:animEffect>
                                      </p:childTnLst>
                                    </p:cTn>
                                  </p:par>
                                  <p:par>
                                    <p:cTn id="10" presetID="10" presetClass="entr" presetSubtype="0" fill="hold" grpId="0" nodeType="withEffect">
                                      <p:stCondLst>
                                        <p:cond delay="110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200"/>
                                            <p:tgtEl>
                                              <p:spTgt spid="23"/>
                                            </p:tgtEl>
                                          </p:cBhvr>
                                        </p:animEffect>
                                      </p:childTnLst>
                                    </p:cTn>
                                  </p:par>
                                  <p:par>
                                    <p:cTn id="13" presetID="10" presetClass="entr" presetSubtype="0" fill="hold" grpId="0" nodeType="withEffect">
                                      <p:stCondLst>
                                        <p:cond delay="11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200"/>
                                            <p:tgtEl>
                                              <p:spTgt spid="8"/>
                                            </p:tgtEl>
                                          </p:cBhvr>
                                        </p:animEffect>
                                      </p:childTnLst>
                                    </p:cTn>
                                  </p:par>
                                  <p:par>
                                    <p:cTn id="16" presetID="10" presetClass="entr" presetSubtype="0" fill="hold" grpId="0" nodeType="withEffect">
                                      <p:stCondLst>
                                        <p:cond delay="110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1200"/>
                                            <p:tgtEl>
                                              <p:spTgt spid="18"/>
                                            </p:tgtEl>
                                          </p:cBhvr>
                                        </p:animEffect>
                                      </p:childTnLst>
                                    </p:cTn>
                                  </p:par>
                                  <p:par>
                                    <p:cTn id="19" presetID="10" presetClass="entr" presetSubtype="0" fill="hold" grpId="0" nodeType="withEffect">
                                      <p:stCondLst>
                                        <p:cond delay="11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200"/>
                                            <p:tgtEl>
                                              <p:spTgt spid="19"/>
                                            </p:tgtEl>
                                          </p:cBhvr>
                                        </p:animEffect>
                                      </p:childTnLst>
                                    </p:cTn>
                                  </p:par>
                                  <p:par>
                                    <p:cTn id="22" presetID="10" presetClass="entr" presetSubtype="0" fill="hold" grpId="0" nodeType="withEffect">
                                      <p:stCondLst>
                                        <p:cond delay="110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12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8" grpId="0"/>
          <p:bldP spid="18" grpId="0"/>
          <p:bldP spid="19" grpId="0"/>
          <p:bldP spid="27"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Imagen 38" descr="Círculo&#10;&#10;Descripción generada automáticamente">
            <a:extLst>
              <a:ext uri="{FF2B5EF4-FFF2-40B4-BE49-F238E27FC236}">
                <a16:creationId xmlns:a16="http://schemas.microsoft.com/office/drawing/2014/main" id="{4504FCEB-82EC-4DA1-2705-C4CDEF1E9A3D}"/>
              </a:ext>
            </a:extLst>
          </p:cNvPr>
          <p:cNvPicPr>
            <a:picLocks noChangeAspect="1"/>
          </p:cNvPicPr>
          <p:nvPr/>
        </p:nvPicPr>
        <p:blipFill rotWithShape="1">
          <a:blip r:embed="rId2">
            <a:extLst>
              <a:ext uri="{28A0092B-C50C-407E-A947-70E740481C1C}">
                <a14:useLocalDpi xmlns:a14="http://schemas.microsoft.com/office/drawing/2010/main" val="0"/>
              </a:ext>
            </a:extLst>
          </a:blip>
          <a:srcRect l="26300" t="6535" r="24866" b="6900"/>
          <a:stretch/>
        </p:blipFill>
        <p:spPr>
          <a:xfrm>
            <a:off x="4644514" y="1170264"/>
            <a:ext cx="1000982" cy="998106"/>
          </a:xfrm>
          <a:prstGeom prst="rect">
            <a:avLst/>
          </a:prstGeom>
        </p:spPr>
      </p:pic>
      <p:sp>
        <p:nvSpPr>
          <p:cNvPr id="7" name="Text Placeholder 6">
            <a:extLst>
              <a:ext uri="{FF2B5EF4-FFF2-40B4-BE49-F238E27FC236}">
                <a16:creationId xmlns:a16="http://schemas.microsoft.com/office/drawing/2014/main" id="{68FDDEC2-A768-49F4-87BC-33D5FE80AA49}"/>
              </a:ext>
            </a:extLst>
          </p:cNvPr>
          <p:cNvSpPr>
            <a:spLocks noGrp="1"/>
          </p:cNvSpPr>
          <p:nvPr>
            <p:ph type="body" sz="half" idx="2"/>
          </p:nvPr>
        </p:nvSpPr>
        <p:spPr/>
        <p:txBody>
          <a:bodyPr/>
          <a:lstStyle/>
          <a:p>
            <a:r>
              <a:rPr lang="en-US" b="1" dirty="0"/>
              <a:t>Develop an engaging app that encourages children to participate in physical activities through interactive sports exercises, using live animations and gamified challenges to maintain interest.</a:t>
            </a:r>
            <a:endParaRPr lang="en-US" dirty="0"/>
          </a:p>
        </p:txBody>
      </p:sp>
      <p:sp>
        <p:nvSpPr>
          <p:cNvPr id="5" name="Title 4">
            <a:extLst>
              <a:ext uri="{FF2B5EF4-FFF2-40B4-BE49-F238E27FC236}">
                <a16:creationId xmlns:a16="http://schemas.microsoft.com/office/drawing/2014/main" id="{78EA0A7F-FA2B-45AD-B026-F97D6DBDCD0F}"/>
              </a:ext>
            </a:extLst>
          </p:cNvPr>
          <p:cNvSpPr>
            <a:spLocks noGrp="1"/>
          </p:cNvSpPr>
          <p:nvPr>
            <p:ph type="ctrTitle"/>
          </p:nvPr>
        </p:nvSpPr>
        <p:spPr/>
        <p:txBody>
          <a:bodyPr/>
          <a:lstStyle/>
          <a:p>
            <a:r>
              <a:rPr lang="en-US" dirty="0"/>
              <a:t>solution</a:t>
            </a:r>
          </a:p>
        </p:txBody>
      </p:sp>
      <p:pic>
        <p:nvPicPr>
          <p:cNvPr id="16" name="Marcador de posición de imagen 15">
            <a:extLst>
              <a:ext uri="{FF2B5EF4-FFF2-40B4-BE49-F238E27FC236}">
                <a16:creationId xmlns:a16="http://schemas.microsoft.com/office/drawing/2014/main" id="{067E1570-7205-3C7D-7754-EA2427061247}"/>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0084" r="10084"/>
          <a:stretch/>
        </p:blipFill>
        <p:spPr>
          <a:xfrm rot="185466">
            <a:off x="5181490" y="680791"/>
            <a:ext cx="3001482" cy="3759733"/>
          </a:xfrm>
        </p:spPr>
      </p:pic>
      <p:pic>
        <p:nvPicPr>
          <p:cNvPr id="27" name="Imagen 26" descr="Dibujo de una persona&#10;&#10;Descripción generada automáticamente con confianza media">
            <a:extLst>
              <a:ext uri="{FF2B5EF4-FFF2-40B4-BE49-F238E27FC236}">
                <a16:creationId xmlns:a16="http://schemas.microsoft.com/office/drawing/2014/main" id="{4FC7534B-DD40-FFA5-FB6A-EE8A328D98DE}"/>
              </a:ext>
            </a:extLst>
          </p:cNvPr>
          <p:cNvPicPr>
            <a:picLocks noChangeAspect="1"/>
          </p:cNvPicPr>
          <p:nvPr/>
        </p:nvPicPr>
        <p:blipFill rotWithShape="1">
          <a:blip r:embed="rId4">
            <a:extLst>
              <a:ext uri="{28A0092B-C50C-407E-A947-70E740481C1C}">
                <a14:useLocalDpi xmlns:a14="http://schemas.microsoft.com/office/drawing/2010/main" val="0"/>
              </a:ext>
            </a:extLst>
          </a:blip>
          <a:srcRect l="1671" t="12604" r="39166" b="4333"/>
          <a:stretch/>
        </p:blipFill>
        <p:spPr>
          <a:xfrm rot="10800000" flipH="1" flipV="1">
            <a:off x="6192370" y="2857500"/>
            <a:ext cx="3155181" cy="2491740"/>
          </a:xfrm>
          <a:prstGeom prst="rect">
            <a:avLst/>
          </a:prstGeom>
          <a:effectLst/>
        </p:spPr>
      </p:pic>
      <p:pic>
        <p:nvPicPr>
          <p:cNvPr id="28" name="Imagen 27" descr="Icono&#10;&#10;Descripción generada automáticamente">
            <a:extLst>
              <a:ext uri="{FF2B5EF4-FFF2-40B4-BE49-F238E27FC236}">
                <a16:creationId xmlns:a16="http://schemas.microsoft.com/office/drawing/2014/main" id="{DE4F8AE2-82D7-5DB4-F23C-6C2A4B3283B7}"/>
              </a:ext>
            </a:extLst>
          </p:cNvPr>
          <p:cNvPicPr>
            <a:picLocks noChangeAspect="1"/>
          </p:cNvPicPr>
          <p:nvPr/>
        </p:nvPicPr>
        <p:blipFill rotWithShape="1">
          <a:blip r:embed="rId5">
            <a:extLst>
              <a:ext uri="{28A0092B-C50C-407E-A947-70E740481C1C}">
                <a14:useLocalDpi xmlns:a14="http://schemas.microsoft.com/office/drawing/2010/main" val="0"/>
              </a:ext>
            </a:extLst>
          </a:blip>
          <a:srcRect l="1740" t="45269" r="72962" b="24553"/>
          <a:stretch/>
        </p:blipFill>
        <p:spPr>
          <a:xfrm rot="10800000" flipH="1" flipV="1">
            <a:off x="7637929" y="4091940"/>
            <a:ext cx="1686410" cy="1131570"/>
          </a:xfrm>
          <a:prstGeom prst="rect">
            <a:avLst/>
          </a:prstGeom>
        </p:spPr>
      </p:pic>
      <p:pic>
        <p:nvPicPr>
          <p:cNvPr id="33" name="Imagen 32" descr="Imagen que contiene luz, lámpara&#10;&#10;Descripción generada automáticamente">
            <a:extLst>
              <a:ext uri="{FF2B5EF4-FFF2-40B4-BE49-F238E27FC236}">
                <a16:creationId xmlns:a16="http://schemas.microsoft.com/office/drawing/2014/main" id="{C021B233-F4BA-23C2-0F52-2F27ED898C41}"/>
              </a:ext>
            </a:extLst>
          </p:cNvPr>
          <p:cNvPicPr>
            <a:picLocks noChangeAspect="1"/>
          </p:cNvPicPr>
          <p:nvPr/>
        </p:nvPicPr>
        <p:blipFill rotWithShape="1">
          <a:blip r:embed="rId6">
            <a:extLst>
              <a:ext uri="{28A0092B-C50C-407E-A947-70E740481C1C}">
                <a14:useLocalDpi xmlns:a14="http://schemas.microsoft.com/office/drawing/2010/main" val="0"/>
              </a:ext>
            </a:extLst>
          </a:blip>
          <a:srcRect l="24850" t="6158" r="23333" b="5607"/>
          <a:stretch/>
        </p:blipFill>
        <p:spPr>
          <a:xfrm>
            <a:off x="4487076" y="2259009"/>
            <a:ext cx="393191" cy="376615"/>
          </a:xfrm>
          <a:prstGeom prst="rect">
            <a:avLst/>
          </a:prstGeom>
        </p:spPr>
      </p:pic>
      <p:grpSp>
        <p:nvGrpSpPr>
          <p:cNvPr id="9" name="Grupo 8">
            <a:extLst>
              <a:ext uri="{FF2B5EF4-FFF2-40B4-BE49-F238E27FC236}">
                <a16:creationId xmlns:a16="http://schemas.microsoft.com/office/drawing/2014/main" id="{A8CE7A7B-8A6E-58E6-A606-30BEAE3B6751}"/>
              </a:ext>
            </a:extLst>
          </p:cNvPr>
          <p:cNvGrpSpPr/>
          <p:nvPr/>
        </p:nvGrpSpPr>
        <p:grpSpPr>
          <a:xfrm>
            <a:off x="3937635" y="602601"/>
            <a:ext cx="736494" cy="3977290"/>
            <a:chOff x="3927211" y="546311"/>
            <a:chExt cx="757341" cy="4089870"/>
          </a:xfrm>
        </p:grpSpPr>
        <p:sp>
          <p:nvSpPr>
            <p:cNvPr id="4" name="Elipse 3">
              <a:extLst>
                <a:ext uri="{FF2B5EF4-FFF2-40B4-BE49-F238E27FC236}">
                  <a16:creationId xmlns:a16="http://schemas.microsoft.com/office/drawing/2014/main" id="{B74F9DDE-37B1-D3E1-A753-3874C61C20D0}"/>
                </a:ext>
              </a:extLst>
            </p:cNvPr>
            <p:cNvSpPr/>
            <p:nvPr/>
          </p:nvSpPr>
          <p:spPr>
            <a:xfrm>
              <a:off x="4532152" y="3844715"/>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Elipse 5">
              <a:extLst>
                <a:ext uri="{FF2B5EF4-FFF2-40B4-BE49-F238E27FC236}">
                  <a16:creationId xmlns:a16="http://schemas.microsoft.com/office/drawing/2014/main" id="{7850E486-F680-6EC3-37F9-F6511B9994A7}"/>
                </a:ext>
              </a:extLst>
            </p:cNvPr>
            <p:cNvSpPr/>
            <p:nvPr/>
          </p:nvSpPr>
          <p:spPr>
            <a:xfrm>
              <a:off x="4236647" y="4555092"/>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Rectángulo 7">
              <a:extLst>
                <a:ext uri="{FF2B5EF4-FFF2-40B4-BE49-F238E27FC236}">
                  <a16:creationId xmlns:a16="http://schemas.microsoft.com/office/drawing/2014/main" id="{762A5F53-0977-5339-3FED-5A75AE5C9568}"/>
                </a:ext>
              </a:extLst>
            </p:cNvPr>
            <p:cNvSpPr/>
            <p:nvPr/>
          </p:nvSpPr>
          <p:spPr>
            <a:xfrm>
              <a:off x="3927211" y="546311"/>
              <a:ext cx="110554" cy="110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Tree>
    <p:extLst>
      <p:ext uri="{BB962C8B-B14F-4D97-AF65-F5344CB8AC3E}">
        <p14:creationId xmlns:p14="http://schemas.microsoft.com/office/powerpoint/2010/main" val="103284019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autoRev="1" fill="hold" nodeType="withEffect" p14:presetBounceEnd="5091">
                                      <p:stCondLst>
                                        <p:cond delay="100"/>
                                      </p:stCondLst>
                                      <p:childTnLst>
                                        <p:animMotion origin="layout" path="M -2.77778E-6 0.00123 L 0.01337 0.03056 " pathEditMode="relative" rAng="0" ptsTypes="AA" p14:bounceEnd="5091">
                                          <p:cBhvr>
                                            <p:cTn id="6" dur="3250" fill="hold"/>
                                            <p:tgtEl>
                                              <p:spTgt spid="27"/>
                                            </p:tgtEl>
                                            <p:attrNameLst>
                                              <p:attrName>ppt_x</p:attrName>
                                              <p:attrName>ppt_y</p:attrName>
                                            </p:attrNameLst>
                                          </p:cBhvr>
                                          <p:rCtr x="660" y="1451"/>
                                        </p:animMotion>
                                      </p:childTnLst>
                                    </p:cTn>
                                  </p:par>
                                  <p:par>
                                    <p:cTn id="7" presetID="8" presetClass="emph" presetSubtype="0" repeatCount="indefinite" accel="2500" autoRev="1" fill="hold" nodeType="withEffect" p14:presetBounceEnd="3500">
                                      <p:stCondLst>
                                        <p:cond delay="0"/>
                                      </p:stCondLst>
                                      <p:childTnLst>
                                        <p:animRot by="300000" p14:bounceEnd="3500">
                                          <p:cBhvr>
                                            <p:cTn id="8" dur="8250" fill="hold"/>
                                            <p:tgtEl>
                                              <p:spTgt spid="27"/>
                                            </p:tgtEl>
                                            <p:attrNameLst>
                                              <p:attrName>r</p:attrName>
                                            </p:attrNameLst>
                                          </p:cBhvr>
                                        </p:animRot>
                                      </p:childTnLst>
                                    </p:cTn>
                                  </p:par>
                                  <p:par>
                                    <p:cTn id="9" presetID="42" presetClass="path" presetSubtype="0" repeatCount="indefinite" accel="3636" decel="4000" autoRev="1" fill="hold" nodeType="withEffect">
                                      <p:stCondLst>
                                        <p:cond delay="100"/>
                                      </p:stCondLst>
                                      <p:childTnLst>
                                        <p:animMotion origin="layout" path="M -5.55556E-7 0.00123 L 0.01337 0.03055 " pathEditMode="relative" rAng="0" ptsTypes="AA">
                                          <p:cBhvr>
                                            <p:cTn id="10" dur="2000" fill="hold"/>
                                            <p:tgtEl>
                                              <p:spTgt spid="28"/>
                                            </p:tgtEl>
                                            <p:attrNameLst>
                                              <p:attrName>ppt_x</p:attrName>
                                              <p:attrName>ppt_y</p:attrName>
                                            </p:attrNameLst>
                                          </p:cBhvr>
                                          <p:rCtr x="660" y="1451"/>
                                        </p:animMotion>
                                      </p:childTnLst>
                                    </p:cTn>
                                  </p:par>
                                  <p:par>
                                    <p:cTn id="11" presetID="8" presetClass="emph" presetSubtype="0" repeatCount="indefinite" accel="2500" autoRev="1" fill="hold" nodeType="withEffect" p14:presetBounceEnd="3500">
                                      <p:stCondLst>
                                        <p:cond delay="0"/>
                                      </p:stCondLst>
                                      <p:childTnLst>
                                        <p:animRot by="300000" p14:bounceEnd="3500">
                                          <p:cBhvr>
                                            <p:cTn id="12" dur="9750" fill="hold"/>
                                            <p:tgtEl>
                                              <p:spTgt spid="28"/>
                                            </p:tgtEl>
                                            <p:attrNameLst>
                                              <p:attrName>r</p:attrName>
                                            </p:attrNameLst>
                                          </p:cBhvr>
                                        </p:animRot>
                                      </p:childTnLst>
                                    </p:cTn>
                                  </p:par>
                                  <p:par>
                                    <p:cTn id="13"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4" dur="3250" fill="hold"/>
                                            <p:tgtEl>
                                              <p:spTgt spid="39"/>
                                            </p:tgtEl>
                                            <p:attrNameLst>
                                              <p:attrName>ppt_x</p:attrName>
                                              <p:attrName>ppt_y</p:attrName>
                                            </p:attrNameLst>
                                          </p:cBhvr>
                                          <p:rCtr x="0" y="3827"/>
                                        </p:animMotion>
                                      </p:childTnLst>
                                    </p:cTn>
                                  </p:par>
                                  <p:par>
                                    <p:cTn id="15" presetID="42" presetClass="path" presetSubtype="0" repeatCount="indefinite" accel="5000" decel="5000" autoRev="1" fill="hold" nodeType="withEffect">
                                      <p:stCondLst>
                                        <p:cond delay="0"/>
                                      </p:stCondLst>
                                      <p:childTnLst>
                                        <p:animMotion origin="layout" path="M 8.33333E-7 2.22222E-6 L 0.00035 0.05031 " pathEditMode="relative" rAng="0" ptsTypes="AA">
                                          <p:cBhvr>
                                            <p:cTn id="16" dur="2500" fill="hold"/>
                                            <p:tgtEl>
                                              <p:spTgt spid="33"/>
                                            </p:tgtEl>
                                            <p:attrNameLst>
                                              <p:attrName>ppt_x</p:attrName>
                                              <p:attrName>ppt_y</p:attrName>
                                            </p:attrNameLst>
                                          </p:cBhvr>
                                          <p:rCtr x="0" y="2716"/>
                                        </p:animMotion>
                                      </p:childTnLst>
                                    </p:cTn>
                                  </p:par>
                                  <p:par>
                                    <p:cTn id="17" presetID="6" presetClass="emph" presetSubtype="0" repeatCount="indefinite" autoRev="1" fill="hold" nodeType="withEffect" p14:presetBounceEnd="22000">
                                      <p:stCondLst>
                                        <p:cond delay="0"/>
                                      </p:stCondLst>
                                      <p:childTnLst>
                                        <p:animScale p14:bounceEnd="22000">
                                          <p:cBhvr>
                                            <p:cTn id="18" dur="6000" fill="hold"/>
                                            <p:tgtEl>
                                              <p:spTgt spid="9"/>
                                            </p:tgtEl>
                                          </p:cBhvr>
                                          <p:by x="105000" y="105000"/>
                                        </p:animScale>
                                      </p:childTnLst>
                                    </p:cTn>
                                  </p:par>
                                  <p:par>
                                    <p:cTn id="19" presetID="10" presetClass="entr" presetSubtype="0" fill="hold" grpId="0" nodeType="withEffect">
                                      <p:stCondLst>
                                        <p:cond delay="8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600"/>
                                            <p:tgtEl>
                                              <p:spTgt spid="5"/>
                                            </p:tgtEl>
                                          </p:cBhvr>
                                        </p:animEffect>
                                      </p:childTnLst>
                                    </p:cTn>
                                  </p:par>
                                  <p:par>
                                    <p:cTn id="22" presetID="10" presetClass="entr" presetSubtype="0" fill="hold" grpId="0" nodeType="withEffect">
                                      <p:stCondLst>
                                        <p:cond delay="1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200"/>
                                            <p:tgtEl>
                                              <p:spTgt spid="7"/>
                                            </p:tgtEl>
                                          </p:cBhvr>
                                        </p:animEffect>
                                      </p:childTnLst>
                                    </p:cTn>
                                  </p:par>
                                  <p:par>
                                    <p:cTn id="25" presetID="8" presetClass="emph" presetSubtype="0" repeatCount="indefinite" accel="8000" decel="9000" autoRev="1" fill="hold" nodeType="withEffect">
                                      <p:stCondLst>
                                        <p:cond delay="0"/>
                                      </p:stCondLst>
                                      <p:childTnLst>
                                        <p:animRot by="180000">
                                          <p:cBhvr>
                                            <p:cTn id="26" dur="3250" fill="hold"/>
                                            <p:tgtEl>
                                              <p:spTgt spid="16"/>
                                            </p:tgtEl>
                                            <p:attrNameLst>
                                              <p:attrName>r</p:attrName>
                                            </p:attrNameLst>
                                          </p:cBhvr>
                                        </p:animRot>
                                      </p:childTnLst>
                                    </p:cTn>
                                  </p:par>
                                  <p:par>
                                    <p:cTn id="27" presetID="42" presetClass="path" presetSubtype="0" repeatCount="indefinite" accel="8000" decel="9000" autoRev="1" fill="hold" nodeType="withEffect">
                                      <p:stCondLst>
                                        <p:cond delay="0"/>
                                      </p:stCondLst>
                                      <p:childTnLst>
                                        <p:animMotion origin="layout" path="M 8.33333E-7 -0.00185 L 8.33333E-7 0.03765 " pathEditMode="relative" rAng="0" ptsTypes="AA">
                                          <p:cBhvr>
                                            <p:cTn id="28" dur="3250" fill="hold"/>
                                            <p:tgtEl>
                                              <p:spTgt spid="16"/>
                                            </p:tgtEl>
                                            <p:attrNameLst>
                                              <p:attrName>ppt_x</p:attrName>
                                              <p:attrName>ppt_y</p:attrName>
                                            </p:attrNameLst>
                                          </p:cBhvr>
                                          <p:rCtr x="0" y="19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autoRev="1" fill="hold" nodeType="withEffect">
                                      <p:stCondLst>
                                        <p:cond delay="100"/>
                                      </p:stCondLst>
                                      <p:childTnLst>
                                        <p:animMotion origin="layout" path="M -2.77778E-6 0.00123 L 0.01337 0.03056 " pathEditMode="relative" rAng="0" ptsTypes="AA">
                                          <p:cBhvr>
                                            <p:cTn id="6" dur="3250" fill="hold"/>
                                            <p:tgtEl>
                                              <p:spTgt spid="27"/>
                                            </p:tgtEl>
                                            <p:attrNameLst>
                                              <p:attrName>ppt_x</p:attrName>
                                              <p:attrName>ppt_y</p:attrName>
                                            </p:attrNameLst>
                                          </p:cBhvr>
                                          <p:rCtr x="660" y="1451"/>
                                        </p:animMotion>
                                      </p:childTnLst>
                                    </p:cTn>
                                  </p:par>
                                  <p:par>
                                    <p:cTn id="7" presetID="8" presetClass="emph" presetSubtype="0" repeatCount="indefinite" accel="2500" autoRev="1" fill="hold" nodeType="withEffect">
                                      <p:stCondLst>
                                        <p:cond delay="0"/>
                                      </p:stCondLst>
                                      <p:childTnLst>
                                        <p:animRot by="300000">
                                          <p:cBhvr>
                                            <p:cTn id="8" dur="8250" fill="hold"/>
                                            <p:tgtEl>
                                              <p:spTgt spid="27"/>
                                            </p:tgtEl>
                                            <p:attrNameLst>
                                              <p:attrName>r</p:attrName>
                                            </p:attrNameLst>
                                          </p:cBhvr>
                                        </p:animRot>
                                      </p:childTnLst>
                                    </p:cTn>
                                  </p:par>
                                  <p:par>
                                    <p:cTn id="9" presetID="42" presetClass="path" presetSubtype="0" repeatCount="indefinite" accel="3636" decel="4000" autoRev="1" fill="hold" nodeType="withEffect">
                                      <p:stCondLst>
                                        <p:cond delay="100"/>
                                      </p:stCondLst>
                                      <p:childTnLst>
                                        <p:animMotion origin="layout" path="M -5.55556E-7 0.00123 L 0.01337 0.03055 " pathEditMode="relative" rAng="0" ptsTypes="AA">
                                          <p:cBhvr>
                                            <p:cTn id="10" dur="2000" fill="hold"/>
                                            <p:tgtEl>
                                              <p:spTgt spid="28"/>
                                            </p:tgtEl>
                                            <p:attrNameLst>
                                              <p:attrName>ppt_x</p:attrName>
                                              <p:attrName>ppt_y</p:attrName>
                                            </p:attrNameLst>
                                          </p:cBhvr>
                                          <p:rCtr x="660" y="1451"/>
                                        </p:animMotion>
                                      </p:childTnLst>
                                    </p:cTn>
                                  </p:par>
                                  <p:par>
                                    <p:cTn id="11" presetID="8" presetClass="emph" presetSubtype="0" repeatCount="indefinite" accel="2500" autoRev="1" fill="hold" nodeType="withEffect">
                                      <p:stCondLst>
                                        <p:cond delay="0"/>
                                      </p:stCondLst>
                                      <p:childTnLst>
                                        <p:animRot by="300000">
                                          <p:cBhvr>
                                            <p:cTn id="12" dur="9750" fill="hold"/>
                                            <p:tgtEl>
                                              <p:spTgt spid="28"/>
                                            </p:tgtEl>
                                            <p:attrNameLst>
                                              <p:attrName>r</p:attrName>
                                            </p:attrNameLst>
                                          </p:cBhvr>
                                        </p:animRot>
                                      </p:childTnLst>
                                    </p:cTn>
                                  </p:par>
                                  <p:par>
                                    <p:cTn id="13"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4" dur="3250" fill="hold"/>
                                            <p:tgtEl>
                                              <p:spTgt spid="39"/>
                                            </p:tgtEl>
                                            <p:attrNameLst>
                                              <p:attrName>ppt_x</p:attrName>
                                              <p:attrName>ppt_y</p:attrName>
                                            </p:attrNameLst>
                                          </p:cBhvr>
                                          <p:rCtr x="0" y="3827"/>
                                        </p:animMotion>
                                      </p:childTnLst>
                                    </p:cTn>
                                  </p:par>
                                  <p:par>
                                    <p:cTn id="15" presetID="42" presetClass="path" presetSubtype="0" repeatCount="indefinite" accel="5000" decel="5000" autoRev="1" fill="hold" nodeType="withEffect">
                                      <p:stCondLst>
                                        <p:cond delay="0"/>
                                      </p:stCondLst>
                                      <p:childTnLst>
                                        <p:animMotion origin="layout" path="M 8.33333E-7 2.22222E-6 L 0.00035 0.05031 " pathEditMode="relative" rAng="0" ptsTypes="AA">
                                          <p:cBhvr>
                                            <p:cTn id="16" dur="2500" fill="hold"/>
                                            <p:tgtEl>
                                              <p:spTgt spid="33"/>
                                            </p:tgtEl>
                                            <p:attrNameLst>
                                              <p:attrName>ppt_x</p:attrName>
                                              <p:attrName>ppt_y</p:attrName>
                                            </p:attrNameLst>
                                          </p:cBhvr>
                                          <p:rCtr x="0" y="2716"/>
                                        </p:animMotion>
                                      </p:childTnLst>
                                    </p:cTn>
                                  </p:par>
                                  <p:par>
                                    <p:cTn id="17" presetID="6" presetClass="emph" presetSubtype="0" repeatCount="indefinite" autoRev="1" fill="hold" nodeType="withEffect">
                                      <p:stCondLst>
                                        <p:cond delay="0"/>
                                      </p:stCondLst>
                                      <p:childTnLst>
                                        <p:animScale>
                                          <p:cBhvr>
                                            <p:cTn id="18" dur="6000" fill="hold"/>
                                            <p:tgtEl>
                                              <p:spTgt spid="9"/>
                                            </p:tgtEl>
                                          </p:cBhvr>
                                          <p:by x="105000" y="105000"/>
                                        </p:animScale>
                                      </p:childTnLst>
                                    </p:cTn>
                                  </p:par>
                                  <p:par>
                                    <p:cTn id="19" presetID="10" presetClass="entr" presetSubtype="0" fill="hold" grpId="0" nodeType="withEffect">
                                      <p:stCondLst>
                                        <p:cond delay="8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600"/>
                                            <p:tgtEl>
                                              <p:spTgt spid="5"/>
                                            </p:tgtEl>
                                          </p:cBhvr>
                                        </p:animEffect>
                                      </p:childTnLst>
                                    </p:cTn>
                                  </p:par>
                                  <p:par>
                                    <p:cTn id="22" presetID="10" presetClass="entr" presetSubtype="0" fill="hold" grpId="0" nodeType="withEffect">
                                      <p:stCondLst>
                                        <p:cond delay="1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200"/>
                                            <p:tgtEl>
                                              <p:spTgt spid="7"/>
                                            </p:tgtEl>
                                          </p:cBhvr>
                                        </p:animEffect>
                                      </p:childTnLst>
                                    </p:cTn>
                                  </p:par>
                                  <p:par>
                                    <p:cTn id="25" presetID="8" presetClass="emph" presetSubtype="0" repeatCount="indefinite" accel="8000" decel="9000" autoRev="1" fill="hold" nodeType="withEffect">
                                      <p:stCondLst>
                                        <p:cond delay="0"/>
                                      </p:stCondLst>
                                      <p:childTnLst>
                                        <p:animRot by="180000">
                                          <p:cBhvr>
                                            <p:cTn id="26" dur="3250" fill="hold"/>
                                            <p:tgtEl>
                                              <p:spTgt spid="16"/>
                                            </p:tgtEl>
                                            <p:attrNameLst>
                                              <p:attrName>r</p:attrName>
                                            </p:attrNameLst>
                                          </p:cBhvr>
                                        </p:animRot>
                                      </p:childTnLst>
                                    </p:cTn>
                                  </p:par>
                                  <p:par>
                                    <p:cTn id="27" presetID="42" presetClass="path" presetSubtype="0" repeatCount="indefinite" accel="8000" decel="9000" autoRev="1" fill="hold" nodeType="withEffect">
                                      <p:stCondLst>
                                        <p:cond delay="0"/>
                                      </p:stCondLst>
                                      <p:childTnLst>
                                        <p:animMotion origin="layout" path="M 8.33333E-7 -0.00185 L 8.33333E-7 0.03765 " pathEditMode="relative" rAng="0" ptsTypes="AA">
                                          <p:cBhvr>
                                            <p:cTn id="28" dur="3250" fill="hold"/>
                                            <p:tgtEl>
                                              <p:spTgt spid="16"/>
                                            </p:tgtEl>
                                            <p:attrNameLst>
                                              <p:attrName>ppt_x</p:attrName>
                                              <p:attrName>ppt_y</p:attrName>
                                            </p:attrNameLst>
                                          </p:cBhvr>
                                          <p:rCtr x="0" y="19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ítulo 36">
            <a:extLst>
              <a:ext uri="{FF2B5EF4-FFF2-40B4-BE49-F238E27FC236}">
                <a16:creationId xmlns:a16="http://schemas.microsoft.com/office/drawing/2014/main" id="{7DF24580-C635-BC54-5775-8138269401CD}"/>
              </a:ext>
            </a:extLst>
          </p:cNvPr>
          <p:cNvSpPr>
            <a:spLocks noGrp="1"/>
          </p:cNvSpPr>
          <p:nvPr>
            <p:ph type="ctrTitle"/>
          </p:nvPr>
        </p:nvSpPr>
        <p:spPr>
          <a:xfrm>
            <a:off x="2252391" y="550923"/>
            <a:ext cx="5083773" cy="1158014"/>
          </a:xfrm>
        </p:spPr>
        <p:txBody>
          <a:bodyPr/>
          <a:lstStyle/>
          <a:p>
            <a:r>
              <a:rPr lang="en-US" dirty="0"/>
              <a:t>Business  model &amp; target audience</a:t>
            </a:r>
            <a:br>
              <a:rPr lang="en-US" dirty="0"/>
            </a:br>
            <a:endParaRPr lang="en-US" dirty="0"/>
          </a:p>
        </p:txBody>
      </p:sp>
      <p:sp>
        <p:nvSpPr>
          <p:cNvPr id="39" name="Marcador de texto 38">
            <a:extLst>
              <a:ext uri="{FF2B5EF4-FFF2-40B4-BE49-F238E27FC236}">
                <a16:creationId xmlns:a16="http://schemas.microsoft.com/office/drawing/2014/main" id="{FD6CE995-2A72-A242-F5DC-BC7BC428A75A}"/>
              </a:ext>
            </a:extLst>
          </p:cNvPr>
          <p:cNvSpPr>
            <a:spLocks noGrp="1"/>
          </p:cNvSpPr>
          <p:nvPr>
            <p:ph type="body" idx="26"/>
          </p:nvPr>
        </p:nvSpPr>
        <p:spPr>
          <a:xfrm>
            <a:off x="723900" y="3722884"/>
            <a:ext cx="2632401" cy="392481"/>
          </a:xfrm>
        </p:spPr>
        <p:txBody>
          <a:bodyPr/>
          <a:lstStyle/>
          <a:p>
            <a:r>
              <a:rPr lang="en-US" dirty="0"/>
              <a:t>In-App Purchases</a:t>
            </a:r>
          </a:p>
        </p:txBody>
      </p:sp>
      <p:sp>
        <p:nvSpPr>
          <p:cNvPr id="41" name="Marcador de texto 40">
            <a:extLst>
              <a:ext uri="{FF2B5EF4-FFF2-40B4-BE49-F238E27FC236}">
                <a16:creationId xmlns:a16="http://schemas.microsoft.com/office/drawing/2014/main" id="{0B9AD482-0B21-5C17-71C1-4B9D6CF4AB6B}"/>
              </a:ext>
            </a:extLst>
          </p:cNvPr>
          <p:cNvSpPr>
            <a:spLocks noGrp="1"/>
          </p:cNvSpPr>
          <p:nvPr>
            <p:ph type="body" idx="28"/>
          </p:nvPr>
        </p:nvSpPr>
        <p:spPr>
          <a:xfrm>
            <a:off x="3698950" y="3477778"/>
            <a:ext cx="2632401" cy="392481"/>
          </a:xfrm>
        </p:spPr>
        <p:txBody>
          <a:bodyPr/>
          <a:lstStyle/>
          <a:p>
            <a:r>
              <a:rPr lang="en-US" dirty="0"/>
              <a:t>Collaborations</a:t>
            </a:r>
          </a:p>
        </p:txBody>
      </p:sp>
      <p:sp>
        <p:nvSpPr>
          <p:cNvPr id="43" name="Marcador de texto 42">
            <a:extLst>
              <a:ext uri="{FF2B5EF4-FFF2-40B4-BE49-F238E27FC236}">
                <a16:creationId xmlns:a16="http://schemas.microsoft.com/office/drawing/2014/main" id="{CB3CE7EF-5F2F-0EAD-4DFC-6752E44EEDDB}"/>
              </a:ext>
            </a:extLst>
          </p:cNvPr>
          <p:cNvSpPr>
            <a:spLocks noGrp="1"/>
          </p:cNvSpPr>
          <p:nvPr>
            <p:ph type="body" idx="30"/>
          </p:nvPr>
        </p:nvSpPr>
        <p:spPr>
          <a:xfrm>
            <a:off x="6423179" y="3919125"/>
            <a:ext cx="2609252" cy="392481"/>
          </a:xfrm>
        </p:spPr>
        <p:txBody>
          <a:bodyPr/>
          <a:lstStyle/>
          <a:p>
            <a:r>
              <a:rPr lang="es-ES" dirty="0"/>
              <a:t>Freemium </a:t>
            </a:r>
            <a:r>
              <a:rPr lang="es-ES" dirty="0" err="1"/>
              <a:t>Subscription</a:t>
            </a:r>
            <a:r>
              <a:rPr lang="es-ES" dirty="0"/>
              <a:t> </a:t>
            </a:r>
            <a:r>
              <a:rPr lang="es-ES" dirty="0" err="1"/>
              <a:t>Model</a:t>
            </a:r>
            <a:endParaRPr lang="es-ES" dirty="0"/>
          </a:p>
        </p:txBody>
      </p:sp>
      <p:grpSp>
        <p:nvGrpSpPr>
          <p:cNvPr id="112" name="Google Shape;9135;p18">
            <a:extLst>
              <a:ext uri="{FF2B5EF4-FFF2-40B4-BE49-F238E27FC236}">
                <a16:creationId xmlns:a16="http://schemas.microsoft.com/office/drawing/2014/main" id="{C838D48F-73C1-0621-33FD-700F06E0F002}"/>
              </a:ext>
            </a:extLst>
          </p:cNvPr>
          <p:cNvGrpSpPr/>
          <p:nvPr/>
        </p:nvGrpSpPr>
        <p:grpSpPr>
          <a:xfrm>
            <a:off x="4307643" y="2364223"/>
            <a:ext cx="539437" cy="539392"/>
            <a:chOff x="-44914800" y="2342000"/>
            <a:chExt cx="300900" cy="300875"/>
          </a:xfrm>
          <a:solidFill>
            <a:schemeClr val="tx2"/>
          </a:solidFill>
        </p:grpSpPr>
        <p:sp>
          <p:nvSpPr>
            <p:cNvPr id="113" name="Google Shape;9136;p18">
              <a:extLst>
                <a:ext uri="{FF2B5EF4-FFF2-40B4-BE49-F238E27FC236}">
                  <a16:creationId xmlns:a16="http://schemas.microsoft.com/office/drawing/2014/main" id="{18A58800-FB2F-3044-F4DC-CEAD6312C28B}"/>
                </a:ext>
              </a:extLst>
            </p:cNvPr>
            <p:cNvSpPr/>
            <p:nvPr/>
          </p:nvSpPr>
          <p:spPr>
            <a:xfrm>
              <a:off x="-44914800" y="2342000"/>
              <a:ext cx="300900" cy="300875"/>
            </a:xfrm>
            <a:custGeom>
              <a:avLst/>
              <a:gdLst/>
              <a:ahLst/>
              <a:cxnLst/>
              <a:rect l="l" t="t" r="r" b="b"/>
              <a:pathLst>
                <a:path w="12036" h="12035" extrusionOk="0">
                  <a:moveTo>
                    <a:pt x="1450" y="725"/>
                  </a:moveTo>
                  <a:lnTo>
                    <a:pt x="1450" y="1418"/>
                  </a:lnTo>
                  <a:lnTo>
                    <a:pt x="725" y="1418"/>
                  </a:lnTo>
                  <a:lnTo>
                    <a:pt x="725" y="725"/>
                  </a:lnTo>
                  <a:close/>
                  <a:moveTo>
                    <a:pt x="11311" y="725"/>
                  </a:moveTo>
                  <a:lnTo>
                    <a:pt x="11311" y="1418"/>
                  </a:lnTo>
                  <a:lnTo>
                    <a:pt x="10618" y="1418"/>
                  </a:lnTo>
                  <a:lnTo>
                    <a:pt x="10618" y="725"/>
                  </a:lnTo>
                  <a:close/>
                  <a:moveTo>
                    <a:pt x="9893" y="1418"/>
                  </a:moveTo>
                  <a:lnTo>
                    <a:pt x="9893" y="1796"/>
                  </a:lnTo>
                  <a:cubicBezTo>
                    <a:pt x="9893" y="1985"/>
                    <a:pt x="10051" y="2142"/>
                    <a:pt x="10240" y="2142"/>
                  </a:cubicBezTo>
                  <a:lnTo>
                    <a:pt x="10618" y="2142"/>
                  </a:lnTo>
                  <a:lnTo>
                    <a:pt x="10618" y="9893"/>
                  </a:lnTo>
                  <a:lnTo>
                    <a:pt x="10240" y="9893"/>
                  </a:lnTo>
                  <a:cubicBezTo>
                    <a:pt x="10051" y="9893"/>
                    <a:pt x="9893" y="10050"/>
                    <a:pt x="9893" y="10239"/>
                  </a:cubicBezTo>
                  <a:lnTo>
                    <a:pt x="9893" y="10617"/>
                  </a:lnTo>
                  <a:lnTo>
                    <a:pt x="2143" y="10617"/>
                  </a:lnTo>
                  <a:lnTo>
                    <a:pt x="2143" y="10239"/>
                  </a:lnTo>
                  <a:cubicBezTo>
                    <a:pt x="2143" y="10050"/>
                    <a:pt x="1985" y="9893"/>
                    <a:pt x="1796" y="9893"/>
                  </a:cubicBezTo>
                  <a:lnTo>
                    <a:pt x="1450" y="9893"/>
                  </a:lnTo>
                  <a:lnTo>
                    <a:pt x="1450" y="2142"/>
                  </a:lnTo>
                  <a:lnTo>
                    <a:pt x="1796" y="2142"/>
                  </a:lnTo>
                  <a:cubicBezTo>
                    <a:pt x="1985" y="2142"/>
                    <a:pt x="2143" y="1985"/>
                    <a:pt x="2143" y="1796"/>
                  </a:cubicBezTo>
                  <a:lnTo>
                    <a:pt x="2143" y="1418"/>
                  </a:lnTo>
                  <a:close/>
                  <a:moveTo>
                    <a:pt x="1418" y="10617"/>
                  </a:moveTo>
                  <a:lnTo>
                    <a:pt x="1418" y="11310"/>
                  </a:lnTo>
                  <a:lnTo>
                    <a:pt x="725" y="11310"/>
                  </a:lnTo>
                  <a:lnTo>
                    <a:pt x="725" y="10617"/>
                  </a:lnTo>
                  <a:close/>
                  <a:moveTo>
                    <a:pt x="11311" y="10617"/>
                  </a:moveTo>
                  <a:lnTo>
                    <a:pt x="11311" y="11310"/>
                  </a:lnTo>
                  <a:lnTo>
                    <a:pt x="10618" y="11310"/>
                  </a:lnTo>
                  <a:lnTo>
                    <a:pt x="10618" y="10617"/>
                  </a:lnTo>
                  <a:close/>
                  <a:moveTo>
                    <a:pt x="379" y="0"/>
                  </a:moveTo>
                  <a:cubicBezTo>
                    <a:pt x="158" y="0"/>
                    <a:pt x="1" y="158"/>
                    <a:pt x="1" y="378"/>
                  </a:cubicBezTo>
                  <a:lnTo>
                    <a:pt x="1" y="1764"/>
                  </a:lnTo>
                  <a:cubicBezTo>
                    <a:pt x="1" y="1985"/>
                    <a:pt x="158" y="2142"/>
                    <a:pt x="379" y="2142"/>
                  </a:cubicBezTo>
                  <a:lnTo>
                    <a:pt x="725" y="2142"/>
                  </a:lnTo>
                  <a:lnTo>
                    <a:pt x="725" y="9893"/>
                  </a:lnTo>
                  <a:lnTo>
                    <a:pt x="379" y="9893"/>
                  </a:lnTo>
                  <a:cubicBezTo>
                    <a:pt x="158" y="9893"/>
                    <a:pt x="1" y="10050"/>
                    <a:pt x="1" y="10239"/>
                  </a:cubicBezTo>
                  <a:lnTo>
                    <a:pt x="1" y="11657"/>
                  </a:lnTo>
                  <a:cubicBezTo>
                    <a:pt x="1" y="11877"/>
                    <a:pt x="158" y="12035"/>
                    <a:pt x="379" y="12035"/>
                  </a:cubicBezTo>
                  <a:lnTo>
                    <a:pt x="1796" y="12035"/>
                  </a:lnTo>
                  <a:cubicBezTo>
                    <a:pt x="1985" y="12035"/>
                    <a:pt x="2143" y="11877"/>
                    <a:pt x="2143" y="11657"/>
                  </a:cubicBezTo>
                  <a:lnTo>
                    <a:pt x="2143" y="11310"/>
                  </a:lnTo>
                  <a:lnTo>
                    <a:pt x="9893" y="11310"/>
                  </a:lnTo>
                  <a:lnTo>
                    <a:pt x="9893" y="11657"/>
                  </a:lnTo>
                  <a:cubicBezTo>
                    <a:pt x="9893" y="11877"/>
                    <a:pt x="10051" y="12035"/>
                    <a:pt x="10240" y="12035"/>
                  </a:cubicBezTo>
                  <a:lnTo>
                    <a:pt x="11657" y="12035"/>
                  </a:lnTo>
                  <a:cubicBezTo>
                    <a:pt x="11878" y="12035"/>
                    <a:pt x="12036" y="11877"/>
                    <a:pt x="12036" y="11657"/>
                  </a:cubicBezTo>
                  <a:lnTo>
                    <a:pt x="12036" y="10239"/>
                  </a:lnTo>
                  <a:cubicBezTo>
                    <a:pt x="12036" y="10050"/>
                    <a:pt x="11878" y="9893"/>
                    <a:pt x="11657" y="9893"/>
                  </a:cubicBezTo>
                  <a:lnTo>
                    <a:pt x="11311" y="9893"/>
                  </a:lnTo>
                  <a:lnTo>
                    <a:pt x="11311" y="2142"/>
                  </a:lnTo>
                  <a:lnTo>
                    <a:pt x="11657" y="2142"/>
                  </a:lnTo>
                  <a:cubicBezTo>
                    <a:pt x="11878" y="2142"/>
                    <a:pt x="12036" y="1985"/>
                    <a:pt x="12036" y="1764"/>
                  </a:cubicBezTo>
                  <a:lnTo>
                    <a:pt x="12036" y="378"/>
                  </a:lnTo>
                  <a:cubicBezTo>
                    <a:pt x="12036" y="158"/>
                    <a:pt x="11878" y="0"/>
                    <a:pt x="11657" y="0"/>
                  </a:cubicBezTo>
                  <a:lnTo>
                    <a:pt x="10240" y="0"/>
                  </a:lnTo>
                  <a:cubicBezTo>
                    <a:pt x="10051" y="0"/>
                    <a:pt x="9893" y="158"/>
                    <a:pt x="9893" y="378"/>
                  </a:cubicBezTo>
                  <a:lnTo>
                    <a:pt x="9893" y="725"/>
                  </a:lnTo>
                  <a:lnTo>
                    <a:pt x="2143" y="725"/>
                  </a:lnTo>
                  <a:lnTo>
                    <a:pt x="2143" y="378"/>
                  </a:lnTo>
                  <a:cubicBezTo>
                    <a:pt x="2143" y="158"/>
                    <a:pt x="1985" y="0"/>
                    <a:pt x="1796"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9137;p18">
              <a:extLst>
                <a:ext uri="{FF2B5EF4-FFF2-40B4-BE49-F238E27FC236}">
                  <a16:creationId xmlns:a16="http://schemas.microsoft.com/office/drawing/2014/main" id="{0D4DA11B-4BA5-2AA1-CABB-65A2E79DE201}"/>
                </a:ext>
              </a:extLst>
            </p:cNvPr>
            <p:cNvSpPr/>
            <p:nvPr/>
          </p:nvSpPr>
          <p:spPr>
            <a:xfrm>
              <a:off x="-44860450" y="2412875"/>
              <a:ext cx="193000" cy="159125"/>
            </a:xfrm>
            <a:custGeom>
              <a:avLst/>
              <a:gdLst/>
              <a:ahLst/>
              <a:cxnLst/>
              <a:rect l="l" t="t" r="r" b="b"/>
              <a:pathLst>
                <a:path w="7720" h="6365" extrusionOk="0">
                  <a:moveTo>
                    <a:pt x="7026" y="694"/>
                  </a:moveTo>
                  <a:lnTo>
                    <a:pt x="7026" y="725"/>
                  </a:lnTo>
                  <a:lnTo>
                    <a:pt x="7026" y="5136"/>
                  </a:lnTo>
                  <a:lnTo>
                    <a:pt x="5514" y="3624"/>
                  </a:lnTo>
                  <a:cubicBezTo>
                    <a:pt x="5451" y="3561"/>
                    <a:pt x="5356" y="3498"/>
                    <a:pt x="5262" y="3498"/>
                  </a:cubicBezTo>
                  <a:cubicBezTo>
                    <a:pt x="5167" y="3498"/>
                    <a:pt x="5041" y="3561"/>
                    <a:pt x="5010" y="3624"/>
                  </a:cubicBezTo>
                  <a:lnTo>
                    <a:pt x="3907" y="4821"/>
                  </a:lnTo>
                  <a:lnTo>
                    <a:pt x="2678" y="3592"/>
                  </a:lnTo>
                  <a:cubicBezTo>
                    <a:pt x="2615" y="3529"/>
                    <a:pt x="2529" y="3498"/>
                    <a:pt x="2438" y="3498"/>
                  </a:cubicBezTo>
                  <a:cubicBezTo>
                    <a:pt x="2348" y="3498"/>
                    <a:pt x="2253" y="3529"/>
                    <a:pt x="2174" y="3592"/>
                  </a:cubicBezTo>
                  <a:lnTo>
                    <a:pt x="662" y="5104"/>
                  </a:lnTo>
                  <a:lnTo>
                    <a:pt x="662" y="694"/>
                  </a:lnTo>
                  <a:close/>
                  <a:moveTo>
                    <a:pt x="2458" y="4380"/>
                  </a:moveTo>
                  <a:lnTo>
                    <a:pt x="3718" y="5640"/>
                  </a:lnTo>
                  <a:lnTo>
                    <a:pt x="1198" y="5640"/>
                  </a:lnTo>
                  <a:lnTo>
                    <a:pt x="2458" y="4380"/>
                  </a:lnTo>
                  <a:close/>
                  <a:moveTo>
                    <a:pt x="5293" y="4411"/>
                  </a:moveTo>
                  <a:lnTo>
                    <a:pt x="6554" y="5671"/>
                  </a:lnTo>
                  <a:lnTo>
                    <a:pt x="4695" y="5671"/>
                  </a:lnTo>
                  <a:lnTo>
                    <a:pt x="4695" y="5640"/>
                  </a:lnTo>
                  <a:lnTo>
                    <a:pt x="4411" y="5356"/>
                  </a:lnTo>
                  <a:lnTo>
                    <a:pt x="5293" y="4411"/>
                  </a:lnTo>
                  <a:close/>
                  <a:moveTo>
                    <a:pt x="347" y="1"/>
                  </a:moveTo>
                  <a:cubicBezTo>
                    <a:pt x="158" y="1"/>
                    <a:pt x="0" y="158"/>
                    <a:pt x="0" y="379"/>
                  </a:cubicBezTo>
                  <a:lnTo>
                    <a:pt x="0" y="5986"/>
                  </a:lnTo>
                  <a:cubicBezTo>
                    <a:pt x="0" y="6207"/>
                    <a:pt x="158" y="6365"/>
                    <a:pt x="347" y="6365"/>
                  </a:cubicBezTo>
                  <a:lnTo>
                    <a:pt x="7373" y="6365"/>
                  </a:lnTo>
                  <a:cubicBezTo>
                    <a:pt x="7562" y="6365"/>
                    <a:pt x="7719" y="6207"/>
                    <a:pt x="7719" y="5986"/>
                  </a:cubicBezTo>
                  <a:lnTo>
                    <a:pt x="7719" y="379"/>
                  </a:lnTo>
                  <a:cubicBezTo>
                    <a:pt x="7719" y="158"/>
                    <a:pt x="7562" y="1"/>
                    <a:pt x="737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9138;p18">
              <a:extLst>
                <a:ext uri="{FF2B5EF4-FFF2-40B4-BE49-F238E27FC236}">
                  <a16:creationId xmlns:a16="http://schemas.microsoft.com/office/drawing/2014/main" id="{8BBC128F-4363-D3A4-B074-1E5D43553F71}"/>
                </a:ext>
              </a:extLst>
            </p:cNvPr>
            <p:cNvSpPr/>
            <p:nvPr/>
          </p:nvSpPr>
          <p:spPr>
            <a:xfrm>
              <a:off x="-44791150" y="2439650"/>
              <a:ext cx="52800" cy="53600"/>
            </a:xfrm>
            <a:custGeom>
              <a:avLst/>
              <a:gdLst/>
              <a:ahLst/>
              <a:cxnLst/>
              <a:rect l="l" t="t" r="r" b="b"/>
              <a:pathLst>
                <a:path w="2112" h="2144" extrusionOk="0">
                  <a:moveTo>
                    <a:pt x="1041" y="725"/>
                  </a:moveTo>
                  <a:cubicBezTo>
                    <a:pt x="1261" y="725"/>
                    <a:pt x="1419" y="883"/>
                    <a:pt x="1419" y="1072"/>
                  </a:cubicBezTo>
                  <a:cubicBezTo>
                    <a:pt x="1419" y="1261"/>
                    <a:pt x="1261" y="1418"/>
                    <a:pt x="1041" y="1418"/>
                  </a:cubicBezTo>
                  <a:cubicBezTo>
                    <a:pt x="852" y="1418"/>
                    <a:pt x="694" y="1261"/>
                    <a:pt x="694" y="1072"/>
                  </a:cubicBezTo>
                  <a:cubicBezTo>
                    <a:pt x="694" y="883"/>
                    <a:pt x="852" y="725"/>
                    <a:pt x="1041" y="725"/>
                  </a:cubicBezTo>
                  <a:close/>
                  <a:moveTo>
                    <a:pt x="1041" y="1"/>
                  </a:moveTo>
                  <a:cubicBezTo>
                    <a:pt x="473" y="1"/>
                    <a:pt x="1" y="473"/>
                    <a:pt x="1" y="1072"/>
                  </a:cubicBezTo>
                  <a:cubicBezTo>
                    <a:pt x="32" y="1670"/>
                    <a:pt x="505" y="2143"/>
                    <a:pt x="1041" y="2143"/>
                  </a:cubicBezTo>
                  <a:cubicBezTo>
                    <a:pt x="1639" y="2143"/>
                    <a:pt x="2112" y="1670"/>
                    <a:pt x="2112" y="1072"/>
                  </a:cubicBezTo>
                  <a:cubicBezTo>
                    <a:pt x="2112" y="473"/>
                    <a:pt x="1639" y="1"/>
                    <a:pt x="104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25" name="Google Shape;9148;p18">
            <a:extLst>
              <a:ext uri="{FF2B5EF4-FFF2-40B4-BE49-F238E27FC236}">
                <a16:creationId xmlns:a16="http://schemas.microsoft.com/office/drawing/2014/main" id="{0B8BB49C-C8F4-8EA9-5C33-954564A17FAF}"/>
              </a:ext>
            </a:extLst>
          </p:cNvPr>
          <p:cNvSpPr/>
          <p:nvPr/>
        </p:nvSpPr>
        <p:spPr>
          <a:xfrm>
            <a:off x="7384690" y="2190622"/>
            <a:ext cx="539438" cy="519081"/>
          </a:xfrm>
          <a:custGeom>
            <a:avLst/>
            <a:gdLst/>
            <a:ahLst/>
            <a:cxnLst/>
            <a:rect l="l" t="t" r="r" b="b"/>
            <a:pathLst>
              <a:path w="12508" h="12036" extrusionOk="0">
                <a:moveTo>
                  <a:pt x="4600" y="725"/>
                </a:moveTo>
                <a:cubicBezTo>
                  <a:pt x="7026" y="725"/>
                  <a:pt x="8475" y="1387"/>
                  <a:pt x="8475" y="1796"/>
                </a:cubicBezTo>
                <a:cubicBezTo>
                  <a:pt x="8475" y="2143"/>
                  <a:pt x="7058" y="2836"/>
                  <a:pt x="4600" y="2836"/>
                </a:cubicBezTo>
                <a:cubicBezTo>
                  <a:pt x="2111" y="2836"/>
                  <a:pt x="725" y="2143"/>
                  <a:pt x="725" y="1796"/>
                </a:cubicBezTo>
                <a:cubicBezTo>
                  <a:pt x="725" y="1387"/>
                  <a:pt x="2143" y="725"/>
                  <a:pt x="4600" y="725"/>
                </a:cubicBezTo>
                <a:close/>
                <a:moveTo>
                  <a:pt x="694" y="2805"/>
                </a:moveTo>
                <a:cubicBezTo>
                  <a:pt x="1670" y="3403"/>
                  <a:pt x="3371" y="3592"/>
                  <a:pt x="4537" y="3592"/>
                </a:cubicBezTo>
                <a:cubicBezTo>
                  <a:pt x="4915" y="3592"/>
                  <a:pt x="5262" y="3592"/>
                  <a:pt x="5608" y="3561"/>
                </a:cubicBezTo>
                <a:lnTo>
                  <a:pt x="5608" y="4002"/>
                </a:lnTo>
                <a:cubicBezTo>
                  <a:pt x="5608" y="4191"/>
                  <a:pt x="5451" y="4348"/>
                  <a:pt x="5262" y="4348"/>
                </a:cubicBezTo>
                <a:cubicBezTo>
                  <a:pt x="4663" y="4348"/>
                  <a:pt x="4191" y="4821"/>
                  <a:pt x="4191" y="5420"/>
                </a:cubicBezTo>
                <a:lnTo>
                  <a:pt x="4191" y="6113"/>
                </a:lnTo>
                <a:cubicBezTo>
                  <a:pt x="4191" y="6302"/>
                  <a:pt x="4033" y="6459"/>
                  <a:pt x="3844" y="6459"/>
                </a:cubicBezTo>
                <a:cubicBezTo>
                  <a:pt x="3655" y="6459"/>
                  <a:pt x="3497" y="6302"/>
                  <a:pt x="3497" y="6113"/>
                </a:cubicBezTo>
                <a:lnTo>
                  <a:pt x="3497" y="5325"/>
                </a:lnTo>
                <a:cubicBezTo>
                  <a:pt x="3529" y="4726"/>
                  <a:pt x="3056" y="4254"/>
                  <a:pt x="2458" y="4254"/>
                </a:cubicBezTo>
                <a:cubicBezTo>
                  <a:pt x="1859" y="4254"/>
                  <a:pt x="1387" y="4726"/>
                  <a:pt x="1387" y="5325"/>
                </a:cubicBezTo>
                <a:lnTo>
                  <a:pt x="1387" y="6743"/>
                </a:lnTo>
                <a:cubicBezTo>
                  <a:pt x="1387" y="6932"/>
                  <a:pt x="1229" y="7089"/>
                  <a:pt x="1040" y="7089"/>
                </a:cubicBezTo>
                <a:cubicBezTo>
                  <a:pt x="851" y="7089"/>
                  <a:pt x="694" y="6932"/>
                  <a:pt x="694" y="6743"/>
                </a:cubicBezTo>
                <a:lnTo>
                  <a:pt x="694" y="2805"/>
                </a:lnTo>
                <a:close/>
                <a:moveTo>
                  <a:pt x="8475" y="2742"/>
                </a:moveTo>
                <a:lnTo>
                  <a:pt x="8475" y="8192"/>
                </a:lnTo>
                <a:cubicBezTo>
                  <a:pt x="7719" y="8034"/>
                  <a:pt x="7026" y="7625"/>
                  <a:pt x="6553" y="6995"/>
                </a:cubicBezTo>
                <a:lnTo>
                  <a:pt x="5104" y="5010"/>
                </a:lnTo>
                <a:cubicBezTo>
                  <a:pt x="5104" y="5010"/>
                  <a:pt x="5167" y="4978"/>
                  <a:pt x="5293" y="4978"/>
                </a:cubicBezTo>
                <a:cubicBezTo>
                  <a:pt x="5892" y="4978"/>
                  <a:pt x="6364" y="4506"/>
                  <a:pt x="6364" y="3907"/>
                </a:cubicBezTo>
                <a:lnTo>
                  <a:pt x="6364" y="3403"/>
                </a:lnTo>
                <a:cubicBezTo>
                  <a:pt x="7215" y="3277"/>
                  <a:pt x="7971" y="3057"/>
                  <a:pt x="8475" y="2742"/>
                </a:cubicBezTo>
                <a:close/>
                <a:moveTo>
                  <a:pt x="9200" y="3844"/>
                </a:moveTo>
                <a:cubicBezTo>
                  <a:pt x="9925" y="4159"/>
                  <a:pt x="10555" y="4695"/>
                  <a:pt x="10996" y="5325"/>
                </a:cubicBezTo>
                <a:cubicBezTo>
                  <a:pt x="11689" y="6302"/>
                  <a:pt x="11153" y="7782"/>
                  <a:pt x="10019" y="8160"/>
                </a:cubicBezTo>
                <a:cubicBezTo>
                  <a:pt x="9735" y="8223"/>
                  <a:pt x="9452" y="8318"/>
                  <a:pt x="9200" y="8318"/>
                </a:cubicBezTo>
                <a:lnTo>
                  <a:pt x="9200" y="3844"/>
                </a:lnTo>
                <a:close/>
                <a:moveTo>
                  <a:pt x="2489" y="4978"/>
                </a:moveTo>
                <a:cubicBezTo>
                  <a:pt x="2678" y="4978"/>
                  <a:pt x="2836" y="5136"/>
                  <a:pt x="2836" y="5325"/>
                </a:cubicBezTo>
                <a:lnTo>
                  <a:pt x="2836" y="6050"/>
                </a:lnTo>
                <a:cubicBezTo>
                  <a:pt x="2836" y="6617"/>
                  <a:pt x="3308" y="7089"/>
                  <a:pt x="3907" y="7089"/>
                </a:cubicBezTo>
                <a:cubicBezTo>
                  <a:pt x="4474" y="7089"/>
                  <a:pt x="4947" y="6680"/>
                  <a:pt x="4978" y="6081"/>
                </a:cubicBezTo>
                <a:lnTo>
                  <a:pt x="5986" y="7467"/>
                </a:lnTo>
                <a:cubicBezTo>
                  <a:pt x="6459" y="8097"/>
                  <a:pt x="7152" y="8570"/>
                  <a:pt x="7877" y="8822"/>
                </a:cubicBezTo>
                <a:cubicBezTo>
                  <a:pt x="8097" y="8917"/>
                  <a:pt x="8286" y="8948"/>
                  <a:pt x="8507" y="8980"/>
                </a:cubicBezTo>
                <a:lnTo>
                  <a:pt x="8507" y="10303"/>
                </a:lnTo>
                <a:cubicBezTo>
                  <a:pt x="8475" y="10618"/>
                  <a:pt x="7058" y="11311"/>
                  <a:pt x="4600" y="11311"/>
                </a:cubicBezTo>
                <a:cubicBezTo>
                  <a:pt x="2111" y="11311"/>
                  <a:pt x="725" y="10586"/>
                  <a:pt x="725" y="10240"/>
                </a:cubicBezTo>
                <a:lnTo>
                  <a:pt x="725" y="7688"/>
                </a:lnTo>
                <a:cubicBezTo>
                  <a:pt x="851" y="7719"/>
                  <a:pt x="977" y="7782"/>
                  <a:pt x="1072" y="7782"/>
                </a:cubicBezTo>
                <a:cubicBezTo>
                  <a:pt x="1670" y="7782"/>
                  <a:pt x="2143" y="7310"/>
                  <a:pt x="2143" y="6711"/>
                </a:cubicBezTo>
                <a:lnTo>
                  <a:pt x="2143" y="5325"/>
                </a:lnTo>
                <a:cubicBezTo>
                  <a:pt x="2143" y="5136"/>
                  <a:pt x="2300" y="4978"/>
                  <a:pt x="2489" y="4978"/>
                </a:cubicBezTo>
                <a:close/>
                <a:moveTo>
                  <a:pt x="4537" y="1"/>
                </a:moveTo>
                <a:cubicBezTo>
                  <a:pt x="3371" y="1"/>
                  <a:pt x="2300" y="158"/>
                  <a:pt x="1481" y="442"/>
                </a:cubicBezTo>
                <a:cubicBezTo>
                  <a:pt x="252" y="851"/>
                  <a:pt x="0" y="1387"/>
                  <a:pt x="0" y="1796"/>
                </a:cubicBezTo>
                <a:lnTo>
                  <a:pt x="0" y="10240"/>
                </a:lnTo>
                <a:cubicBezTo>
                  <a:pt x="0" y="10649"/>
                  <a:pt x="252" y="11153"/>
                  <a:pt x="1481" y="11594"/>
                </a:cubicBezTo>
                <a:cubicBezTo>
                  <a:pt x="2300" y="11878"/>
                  <a:pt x="3403" y="12036"/>
                  <a:pt x="4537" y="12036"/>
                </a:cubicBezTo>
                <a:cubicBezTo>
                  <a:pt x="6837" y="12036"/>
                  <a:pt x="9137" y="11437"/>
                  <a:pt x="9137" y="10240"/>
                </a:cubicBezTo>
                <a:lnTo>
                  <a:pt x="9137" y="8980"/>
                </a:lnTo>
                <a:cubicBezTo>
                  <a:pt x="9515" y="8980"/>
                  <a:pt x="9862" y="8917"/>
                  <a:pt x="10208" y="8791"/>
                </a:cubicBezTo>
                <a:cubicBezTo>
                  <a:pt x="11815" y="8286"/>
                  <a:pt x="12508" y="6302"/>
                  <a:pt x="11563" y="4884"/>
                </a:cubicBezTo>
                <a:cubicBezTo>
                  <a:pt x="10996" y="4096"/>
                  <a:pt x="10208" y="3435"/>
                  <a:pt x="9137" y="2994"/>
                </a:cubicBezTo>
                <a:lnTo>
                  <a:pt x="9137" y="1796"/>
                </a:lnTo>
                <a:cubicBezTo>
                  <a:pt x="9137" y="631"/>
                  <a:pt x="6837" y="1"/>
                  <a:pt x="4537" y="1"/>
                </a:cubicBezTo>
                <a:close/>
              </a:path>
            </a:pathLst>
          </a:custGeom>
          <a:solidFill>
            <a:schemeClr val="tx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154" name="Google Shape;9177;p18">
            <a:extLst>
              <a:ext uri="{FF2B5EF4-FFF2-40B4-BE49-F238E27FC236}">
                <a16:creationId xmlns:a16="http://schemas.microsoft.com/office/drawing/2014/main" id="{C17F4036-BC3D-DA12-3F74-CF16029EAF64}"/>
              </a:ext>
            </a:extLst>
          </p:cNvPr>
          <p:cNvGrpSpPr/>
          <p:nvPr/>
        </p:nvGrpSpPr>
        <p:grpSpPr>
          <a:xfrm>
            <a:off x="2104365" y="2375358"/>
            <a:ext cx="446659" cy="511997"/>
            <a:chOff x="-49398750" y="2684600"/>
            <a:chExt cx="263875" cy="302475"/>
          </a:xfrm>
          <a:solidFill>
            <a:schemeClr val="tx2"/>
          </a:solidFill>
        </p:grpSpPr>
        <p:sp>
          <p:nvSpPr>
            <p:cNvPr id="155" name="Google Shape;9178;p18">
              <a:extLst>
                <a:ext uri="{FF2B5EF4-FFF2-40B4-BE49-F238E27FC236}">
                  <a16:creationId xmlns:a16="http://schemas.microsoft.com/office/drawing/2014/main" id="{253F829C-10C5-74D3-8C69-7AFFBC0CC64F}"/>
                </a:ext>
              </a:extLst>
            </p:cNvPr>
            <p:cNvSpPr/>
            <p:nvPr/>
          </p:nvSpPr>
          <p:spPr>
            <a:xfrm>
              <a:off x="-49294775" y="2684600"/>
              <a:ext cx="73275" cy="299325"/>
            </a:xfrm>
            <a:custGeom>
              <a:avLst/>
              <a:gdLst/>
              <a:ahLst/>
              <a:cxnLst/>
              <a:rect l="l" t="t" r="r" b="b"/>
              <a:pathLst>
                <a:path w="2931" h="11973" extrusionOk="0">
                  <a:moveTo>
                    <a:pt x="1481" y="1387"/>
                  </a:moveTo>
                  <a:lnTo>
                    <a:pt x="2017" y="2836"/>
                  </a:lnTo>
                  <a:lnTo>
                    <a:pt x="914" y="2836"/>
                  </a:lnTo>
                  <a:lnTo>
                    <a:pt x="1481" y="1387"/>
                  </a:lnTo>
                  <a:close/>
                  <a:moveTo>
                    <a:pt x="2174" y="3529"/>
                  </a:moveTo>
                  <a:lnTo>
                    <a:pt x="2174" y="9893"/>
                  </a:lnTo>
                  <a:lnTo>
                    <a:pt x="757" y="9893"/>
                  </a:lnTo>
                  <a:lnTo>
                    <a:pt x="757" y="3529"/>
                  </a:lnTo>
                  <a:close/>
                  <a:moveTo>
                    <a:pt x="2174" y="10586"/>
                  </a:moveTo>
                  <a:lnTo>
                    <a:pt x="2174" y="10964"/>
                  </a:lnTo>
                  <a:cubicBezTo>
                    <a:pt x="2143" y="11153"/>
                    <a:pt x="1985" y="11311"/>
                    <a:pt x="1828" y="11311"/>
                  </a:cubicBezTo>
                  <a:lnTo>
                    <a:pt x="1103" y="11311"/>
                  </a:lnTo>
                  <a:cubicBezTo>
                    <a:pt x="914" y="11311"/>
                    <a:pt x="757" y="11153"/>
                    <a:pt x="757" y="10964"/>
                  </a:cubicBezTo>
                  <a:lnTo>
                    <a:pt x="757" y="10586"/>
                  </a:lnTo>
                  <a:close/>
                  <a:moveTo>
                    <a:pt x="1450" y="1"/>
                  </a:moveTo>
                  <a:cubicBezTo>
                    <a:pt x="1355" y="1"/>
                    <a:pt x="1198" y="95"/>
                    <a:pt x="1135" y="253"/>
                  </a:cubicBezTo>
                  <a:cubicBezTo>
                    <a:pt x="1" y="3246"/>
                    <a:pt x="95" y="3088"/>
                    <a:pt x="95" y="3151"/>
                  </a:cubicBezTo>
                  <a:lnTo>
                    <a:pt x="95" y="10933"/>
                  </a:lnTo>
                  <a:cubicBezTo>
                    <a:pt x="95" y="11500"/>
                    <a:pt x="568" y="11973"/>
                    <a:pt x="1135" y="11973"/>
                  </a:cubicBezTo>
                  <a:lnTo>
                    <a:pt x="1859" y="11973"/>
                  </a:lnTo>
                  <a:cubicBezTo>
                    <a:pt x="2458" y="11973"/>
                    <a:pt x="2931" y="11500"/>
                    <a:pt x="2931" y="10933"/>
                  </a:cubicBezTo>
                  <a:lnTo>
                    <a:pt x="2931" y="3120"/>
                  </a:lnTo>
                  <a:cubicBezTo>
                    <a:pt x="2836" y="3088"/>
                    <a:pt x="2931" y="3277"/>
                    <a:pt x="1765" y="253"/>
                  </a:cubicBezTo>
                  <a:cubicBezTo>
                    <a:pt x="1733" y="127"/>
                    <a:pt x="1576" y="1"/>
                    <a:pt x="145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 name="Google Shape;9179;p18">
              <a:extLst>
                <a:ext uri="{FF2B5EF4-FFF2-40B4-BE49-F238E27FC236}">
                  <a16:creationId xmlns:a16="http://schemas.microsoft.com/office/drawing/2014/main" id="{775B0B50-ACD7-ADD5-1D96-791C3A1ADB42}"/>
                </a:ext>
              </a:extLst>
            </p:cNvPr>
            <p:cNvSpPr/>
            <p:nvPr/>
          </p:nvSpPr>
          <p:spPr>
            <a:xfrm>
              <a:off x="-49398750" y="2684600"/>
              <a:ext cx="87450" cy="300900"/>
            </a:xfrm>
            <a:custGeom>
              <a:avLst/>
              <a:gdLst/>
              <a:ahLst/>
              <a:cxnLst/>
              <a:rect l="l" t="t" r="r" b="b"/>
              <a:pathLst>
                <a:path w="3498" h="12036" extrusionOk="0">
                  <a:moveTo>
                    <a:pt x="2773" y="662"/>
                  </a:moveTo>
                  <a:lnTo>
                    <a:pt x="2773" y="11311"/>
                  </a:lnTo>
                  <a:lnTo>
                    <a:pt x="662" y="11311"/>
                  </a:lnTo>
                  <a:lnTo>
                    <a:pt x="662" y="10586"/>
                  </a:lnTo>
                  <a:lnTo>
                    <a:pt x="1734" y="10586"/>
                  </a:lnTo>
                  <a:cubicBezTo>
                    <a:pt x="1923" y="10586"/>
                    <a:pt x="2080" y="10429"/>
                    <a:pt x="2080" y="10240"/>
                  </a:cubicBezTo>
                  <a:cubicBezTo>
                    <a:pt x="2080" y="10051"/>
                    <a:pt x="1923" y="9893"/>
                    <a:pt x="1734" y="9893"/>
                  </a:cubicBezTo>
                  <a:lnTo>
                    <a:pt x="662" y="9893"/>
                  </a:lnTo>
                  <a:lnTo>
                    <a:pt x="662" y="9169"/>
                  </a:lnTo>
                  <a:lnTo>
                    <a:pt x="1009" y="9169"/>
                  </a:lnTo>
                  <a:cubicBezTo>
                    <a:pt x="1198" y="9169"/>
                    <a:pt x="1356" y="9011"/>
                    <a:pt x="1356" y="8822"/>
                  </a:cubicBezTo>
                  <a:cubicBezTo>
                    <a:pt x="1356" y="8633"/>
                    <a:pt x="1198" y="8475"/>
                    <a:pt x="1009" y="8475"/>
                  </a:cubicBezTo>
                  <a:lnTo>
                    <a:pt x="662" y="8475"/>
                  </a:lnTo>
                  <a:lnTo>
                    <a:pt x="662" y="7751"/>
                  </a:lnTo>
                  <a:lnTo>
                    <a:pt x="1734" y="7751"/>
                  </a:lnTo>
                  <a:cubicBezTo>
                    <a:pt x="1923" y="7751"/>
                    <a:pt x="2080" y="7593"/>
                    <a:pt x="2080" y="7404"/>
                  </a:cubicBezTo>
                  <a:cubicBezTo>
                    <a:pt x="2080" y="7215"/>
                    <a:pt x="1923" y="7058"/>
                    <a:pt x="1734" y="7058"/>
                  </a:cubicBezTo>
                  <a:lnTo>
                    <a:pt x="662" y="7058"/>
                  </a:lnTo>
                  <a:lnTo>
                    <a:pt x="662" y="6333"/>
                  </a:lnTo>
                  <a:lnTo>
                    <a:pt x="1009" y="6333"/>
                  </a:lnTo>
                  <a:cubicBezTo>
                    <a:pt x="1198" y="6333"/>
                    <a:pt x="1356" y="6176"/>
                    <a:pt x="1356" y="5987"/>
                  </a:cubicBezTo>
                  <a:cubicBezTo>
                    <a:pt x="1356" y="5798"/>
                    <a:pt x="1198" y="5640"/>
                    <a:pt x="1009" y="5640"/>
                  </a:cubicBezTo>
                  <a:lnTo>
                    <a:pt x="662" y="5640"/>
                  </a:lnTo>
                  <a:lnTo>
                    <a:pt x="662" y="4947"/>
                  </a:lnTo>
                  <a:lnTo>
                    <a:pt x="1734" y="4947"/>
                  </a:lnTo>
                  <a:cubicBezTo>
                    <a:pt x="1923" y="4947"/>
                    <a:pt x="2080" y="4789"/>
                    <a:pt x="2080" y="4569"/>
                  </a:cubicBezTo>
                  <a:cubicBezTo>
                    <a:pt x="2080" y="4380"/>
                    <a:pt x="1923" y="4222"/>
                    <a:pt x="1734" y="4222"/>
                  </a:cubicBezTo>
                  <a:lnTo>
                    <a:pt x="662" y="4222"/>
                  </a:lnTo>
                  <a:lnTo>
                    <a:pt x="662" y="3498"/>
                  </a:lnTo>
                  <a:lnTo>
                    <a:pt x="1009" y="3498"/>
                  </a:lnTo>
                  <a:cubicBezTo>
                    <a:pt x="1198" y="3498"/>
                    <a:pt x="1356" y="3340"/>
                    <a:pt x="1356" y="3151"/>
                  </a:cubicBezTo>
                  <a:cubicBezTo>
                    <a:pt x="1356" y="2962"/>
                    <a:pt x="1198" y="2805"/>
                    <a:pt x="1009" y="2805"/>
                  </a:cubicBezTo>
                  <a:lnTo>
                    <a:pt x="662" y="2805"/>
                  </a:lnTo>
                  <a:lnTo>
                    <a:pt x="662" y="2080"/>
                  </a:lnTo>
                  <a:lnTo>
                    <a:pt x="1734" y="2080"/>
                  </a:lnTo>
                  <a:cubicBezTo>
                    <a:pt x="1923" y="2080"/>
                    <a:pt x="2080" y="1922"/>
                    <a:pt x="2080" y="1733"/>
                  </a:cubicBezTo>
                  <a:cubicBezTo>
                    <a:pt x="2080" y="1544"/>
                    <a:pt x="1923" y="1387"/>
                    <a:pt x="1734" y="1387"/>
                  </a:cubicBezTo>
                  <a:lnTo>
                    <a:pt x="662" y="1387"/>
                  </a:lnTo>
                  <a:lnTo>
                    <a:pt x="662" y="662"/>
                  </a:lnTo>
                  <a:close/>
                  <a:moveTo>
                    <a:pt x="347" y="1"/>
                  </a:moveTo>
                  <a:cubicBezTo>
                    <a:pt x="158" y="1"/>
                    <a:pt x="1" y="158"/>
                    <a:pt x="1" y="379"/>
                  </a:cubicBezTo>
                  <a:lnTo>
                    <a:pt x="1" y="11657"/>
                  </a:lnTo>
                  <a:cubicBezTo>
                    <a:pt x="1" y="11878"/>
                    <a:pt x="158" y="12036"/>
                    <a:pt x="347" y="12036"/>
                  </a:cubicBezTo>
                  <a:lnTo>
                    <a:pt x="3151" y="12036"/>
                  </a:lnTo>
                  <a:cubicBezTo>
                    <a:pt x="3340" y="12036"/>
                    <a:pt x="3498" y="11878"/>
                    <a:pt x="3498" y="11657"/>
                  </a:cubicBezTo>
                  <a:lnTo>
                    <a:pt x="3498" y="379"/>
                  </a:lnTo>
                  <a:cubicBezTo>
                    <a:pt x="3498" y="158"/>
                    <a:pt x="3340" y="1"/>
                    <a:pt x="315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7" name="Google Shape;9180;p18">
              <a:extLst>
                <a:ext uri="{FF2B5EF4-FFF2-40B4-BE49-F238E27FC236}">
                  <a16:creationId xmlns:a16="http://schemas.microsoft.com/office/drawing/2014/main" id="{5288F868-459E-FF42-93B3-14ED085CD3C0}"/>
                </a:ext>
              </a:extLst>
            </p:cNvPr>
            <p:cNvSpPr/>
            <p:nvPr/>
          </p:nvSpPr>
          <p:spPr>
            <a:xfrm>
              <a:off x="-49207350" y="2686175"/>
              <a:ext cx="72475" cy="300900"/>
            </a:xfrm>
            <a:custGeom>
              <a:avLst/>
              <a:gdLst/>
              <a:ahLst/>
              <a:cxnLst/>
              <a:rect l="l" t="t" r="r" b="b"/>
              <a:pathLst>
                <a:path w="2899" h="12036" extrusionOk="0">
                  <a:moveTo>
                    <a:pt x="1859" y="694"/>
                  </a:moveTo>
                  <a:lnTo>
                    <a:pt x="1859" y="694"/>
                  </a:lnTo>
                  <a:cubicBezTo>
                    <a:pt x="1828" y="820"/>
                    <a:pt x="1796" y="946"/>
                    <a:pt x="1796" y="1040"/>
                  </a:cubicBezTo>
                  <a:cubicBezTo>
                    <a:pt x="1733" y="1418"/>
                    <a:pt x="1828" y="1765"/>
                    <a:pt x="2111" y="2112"/>
                  </a:cubicBezTo>
                  <a:cubicBezTo>
                    <a:pt x="2143" y="2143"/>
                    <a:pt x="2174" y="2238"/>
                    <a:pt x="2143" y="2301"/>
                  </a:cubicBezTo>
                  <a:cubicBezTo>
                    <a:pt x="2017" y="2584"/>
                    <a:pt x="1796" y="2773"/>
                    <a:pt x="1481" y="2773"/>
                  </a:cubicBezTo>
                  <a:cubicBezTo>
                    <a:pt x="1072" y="2773"/>
                    <a:pt x="757" y="2458"/>
                    <a:pt x="757" y="2080"/>
                  </a:cubicBezTo>
                  <a:cubicBezTo>
                    <a:pt x="757" y="1670"/>
                    <a:pt x="914" y="1324"/>
                    <a:pt x="1166" y="1103"/>
                  </a:cubicBezTo>
                  <a:cubicBezTo>
                    <a:pt x="1387" y="851"/>
                    <a:pt x="1576" y="788"/>
                    <a:pt x="1859" y="694"/>
                  </a:cubicBezTo>
                  <a:close/>
                  <a:moveTo>
                    <a:pt x="1450" y="3466"/>
                  </a:moveTo>
                  <a:cubicBezTo>
                    <a:pt x="1513" y="3529"/>
                    <a:pt x="1702" y="3781"/>
                    <a:pt x="1859" y="4600"/>
                  </a:cubicBezTo>
                  <a:cubicBezTo>
                    <a:pt x="1954" y="4726"/>
                    <a:pt x="1954" y="4789"/>
                    <a:pt x="1954" y="4884"/>
                  </a:cubicBezTo>
                  <a:lnTo>
                    <a:pt x="946" y="4884"/>
                  </a:lnTo>
                  <a:cubicBezTo>
                    <a:pt x="946" y="4789"/>
                    <a:pt x="1009" y="4726"/>
                    <a:pt x="1009" y="4600"/>
                  </a:cubicBezTo>
                  <a:cubicBezTo>
                    <a:pt x="1198" y="3781"/>
                    <a:pt x="1355" y="3529"/>
                    <a:pt x="1450" y="3466"/>
                  </a:cubicBezTo>
                  <a:close/>
                  <a:moveTo>
                    <a:pt x="2111" y="5546"/>
                  </a:moveTo>
                  <a:cubicBezTo>
                    <a:pt x="2174" y="6081"/>
                    <a:pt x="2237" y="6680"/>
                    <a:pt x="2237" y="7310"/>
                  </a:cubicBezTo>
                  <a:cubicBezTo>
                    <a:pt x="2174" y="9389"/>
                    <a:pt x="1796" y="10901"/>
                    <a:pt x="1481" y="11216"/>
                  </a:cubicBezTo>
                  <a:cubicBezTo>
                    <a:pt x="1387" y="11122"/>
                    <a:pt x="1198" y="10901"/>
                    <a:pt x="1040" y="10082"/>
                  </a:cubicBezTo>
                  <a:cubicBezTo>
                    <a:pt x="883" y="9326"/>
                    <a:pt x="757" y="8349"/>
                    <a:pt x="757" y="7310"/>
                  </a:cubicBezTo>
                  <a:cubicBezTo>
                    <a:pt x="757" y="6680"/>
                    <a:pt x="788" y="6081"/>
                    <a:pt x="883" y="5546"/>
                  </a:cubicBezTo>
                  <a:close/>
                  <a:moveTo>
                    <a:pt x="2489" y="1"/>
                  </a:moveTo>
                  <a:cubicBezTo>
                    <a:pt x="1796" y="1"/>
                    <a:pt x="1229" y="32"/>
                    <a:pt x="662" y="631"/>
                  </a:cubicBezTo>
                  <a:cubicBezTo>
                    <a:pt x="253" y="1009"/>
                    <a:pt x="1" y="1576"/>
                    <a:pt x="1" y="2112"/>
                  </a:cubicBezTo>
                  <a:cubicBezTo>
                    <a:pt x="1" y="2616"/>
                    <a:pt x="284" y="3088"/>
                    <a:pt x="725" y="3340"/>
                  </a:cubicBezTo>
                  <a:cubicBezTo>
                    <a:pt x="190" y="4285"/>
                    <a:pt x="1" y="6302"/>
                    <a:pt x="1" y="7436"/>
                  </a:cubicBezTo>
                  <a:cubicBezTo>
                    <a:pt x="1" y="8539"/>
                    <a:pt x="127" y="10555"/>
                    <a:pt x="725" y="11531"/>
                  </a:cubicBezTo>
                  <a:cubicBezTo>
                    <a:pt x="914" y="11878"/>
                    <a:pt x="1166" y="12036"/>
                    <a:pt x="1450" y="12036"/>
                  </a:cubicBezTo>
                  <a:cubicBezTo>
                    <a:pt x="1702" y="12036"/>
                    <a:pt x="1954" y="11878"/>
                    <a:pt x="2143" y="11531"/>
                  </a:cubicBezTo>
                  <a:cubicBezTo>
                    <a:pt x="2710" y="10586"/>
                    <a:pt x="2868" y="8570"/>
                    <a:pt x="2868" y="7436"/>
                  </a:cubicBezTo>
                  <a:cubicBezTo>
                    <a:pt x="2836" y="6239"/>
                    <a:pt x="2742" y="4254"/>
                    <a:pt x="2174" y="3309"/>
                  </a:cubicBezTo>
                  <a:cubicBezTo>
                    <a:pt x="2458" y="3151"/>
                    <a:pt x="2710" y="2868"/>
                    <a:pt x="2773" y="2553"/>
                  </a:cubicBezTo>
                  <a:cubicBezTo>
                    <a:pt x="2899" y="2238"/>
                    <a:pt x="2805" y="1923"/>
                    <a:pt x="2616" y="1670"/>
                  </a:cubicBezTo>
                  <a:cubicBezTo>
                    <a:pt x="2426" y="1450"/>
                    <a:pt x="2300" y="1135"/>
                    <a:pt x="2773" y="536"/>
                  </a:cubicBezTo>
                  <a:cubicBezTo>
                    <a:pt x="2836" y="410"/>
                    <a:pt x="2899" y="316"/>
                    <a:pt x="2805" y="190"/>
                  </a:cubicBezTo>
                  <a:cubicBezTo>
                    <a:pt x="2773" y="64"/>
                    <a:pt x="2616" y="1"/>
                    <a:pt x="2489"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0" name="Grupo 9">
            <a:extLst>
              <a:ext uri="{FF2B5EF4-FFF2-40B4-BE49-F238E27FC236}">
                <a16:creationId xmlns:a16="http://schemas.microsoft.com/office/drawing/2014/main" id="{CE9B48DB-C539-6EEA-2763-9A7E04BBB7B4}"/>
              </a:ext>
            </a:extLst>
          </p:cNvPr>
          <p:cNvGrpSpPr/>
          <p:nvPr/>
        </p:nvGrpSpPr>
        <p:grpSpPr>
          <a:xfrm>
            <a:off x="613346" y="609091"/>
            <a:ext cx="7967844" cy="2188847"/>
            <a:chOff x="613346" y="609091"/>
            <a:chExt cx="7967844" cy="2188847"/>
          </a:xfrm>
        </p:grpSpPr>
        <p:sp>
          <p:nvSpPr>
            <p:cNvPr id="2" name="Elipse 1">
              <a:extLst>
                <a:ext uri="{FF2B5EF4-FFF2-40B4-BE49-F238E27FC236}">
                  <a16:creationId xmlns:a16="http://schemas.microsoft.com/office/drawing/2014/main" id="{FF0C48EC-B252-E394-7CA5-22C0453CD3B4}"/>
                </a:ext>
              </a:extLst>
            </p:cNvPr>
            <p:cNvSpPr/>
            <p:nvPr/>
          </p:nvSpPr>
          <p:spPr>
            <a:xfrm>
              <a:off x="8341922" y="2716849"/>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Elipse 2">
              <a:extLst>
                <a:ext uri="{FF2B5EF4-FFF2-40B4-BE49-F238E27FC236}">
                  <a16:creationId xmlns:a16="http://schemas.microsoft.com/office/drawing/2014/main" id="{846BD4EB-71CC-4F18-F317-76D69425B812}"/>
                </a:ext>
              </a:extLst>
            </p:cNvPr>
            <p:cNvSpPr/>
            <p:nvPr/>
          </p:nvSpPr>
          <p:spPr>
            <a:xfrm>
              <a:off x="962025" y="1055259"/>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Rectángulo 6">
              <a:extLst>
                <a:ext uri="{FF2B5EF4-FFF2-40B4-BE49-F238E27FC236}">
                  <a16:creationId xmlns:a16="http://schemas.microsoft.com/office/drawing/2014/main" id="{3913437F-6939-3F60-EF88-8B43CB2DBB53}"/>
                </a:ext>
              </a:extLst>
            </p:cNvPr>
            <p:cNvSpPr/>
            <p:nvPr/>
          </p:nvSpPr>
          <p:spPr>
            <a:xfrm>
              <a:off x="613346" y="1655189"/>
              <a:ext cx="110554" cy="110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Rectángulo 7">
              <a:extLst>
                <a:ext uri="{FF2B5EF4-FFF2-40B4-BE49-F238E27FC236}">
                  <a16:creationId xmlns:a16="http://schemas.microsoft.com/office/drawing/2014/main" id="{E6BF8A05-22A9-D8CB-43B7-501EA721F248}"/>
                </a:ext>
              </a:extLst>
            </p:cNvPr>
            <p:cNvSpPr/>
            <p:nvPr/>
          </p:nvSpPr>
          <p:spPr>
            <a:xfrm>
              <a:off x="8470636" y="2091234"/>
              <a:ext cx="110554" cy="110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Elipse 8">
              <a:extLst>
                <a:ext uri="{FF2B5EF4-FFF2-40B4-BE49-F238E27FC236}">
                  <a16:creationId xmlns:a16="http://schemas.microsoft.com/office/drawing/2014/main" id="{B7014465-63A5-E693-2E47-469AA828E83F}"/>
                </a:ext>
              </a:extLst>
            </p:cNvPr>
            <p:cNvSpPr/>
            <p:nvPr/>
          </p:nvSpPr>
          <p:spPr>
            <a:xfrm>
              <a:off x="7429500" y="609091"/>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Tree>
    <p:extLst>
      <p:ext uri="{BB962C8B-B14F-4D97-AF65-F5344CB8AC3E}">
        <p14:creationId xmlns:p14="http://schemas.microsoft.com/office/powerpoint/2010/main" val="35906617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10"/>
                                            </p:tgtEl>
                                          </p:cBhvr>
                                          <p:by x="105000" y="105000"/>
                                        </p:animScale>
                                      </p:childTnLst>
                                    </p:cTn>
                                  </p:par>
                                  <p:par>
                                    <p:cTn id="7" presetID="10" presetClass="entr" presetSubtype="0" fill="hold" grpId="0" nodeType="withEffect">
                                      <p:stCondLst>
                                        <p:cond delay="800"/>
                                      </p:stCondLst>
                                      <p:childTnLst>
                                        <p:set>
                                          <p:cBhvr>
                                            <p:cTn id="8" dur="1" fill="hold">
                                              <p:stCondLst>
                                                <p:cond delay="0"/>
                                              </p:stCondLst>
                                            </p:cTn>
                                            <p:tgtEl>
                                              <p:spTgt spid="37"/>
                                            </p:tgtEl>
                                            <p:attrNameLst>
                                              <p:attrName>style.visibility</p:attrName>
                                            </p:attrNameLst>
                                          </p:cBhvr>
                                          <p:to>
                                            <p:strVal val="visible"/>
                                          </p:to>
                                        </p:set>
                                        <p:animEffect transition="in" filter="fade">
                                          <p:cBhvr>
                                            <p:cTn id="9" dur="1600"/>
                                            <p:tgtEl>
                                              <p:spTgt spid="37"/>
                                            </p:tgtEl>
                                          </p:cBhvr>
                                        </p:animEffect>
                                      </p:childTnLst>
                                    </p:cTn>
                                  </p:par>
                                  <p:par>
                                    <p:cTn id="10" presetID="10" presetClass="entr" presetSubtype="0" fill="hold" grpId="0" nodeType="withEffect">
                                      <p:stCondLst>
                                        <p:cond delay="110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1200"/>
                                            <p:tgtEl>
                                              <p:spTgt spid="39"/>
                                            </p:tgtEl>
                                          </p:cBhvr>
                                        </p:animEffect>
                                      </p:childTnLst>
                                    </p:cTn>
                                  </p:par>
                                  <p:par>
                                    <p:cTn id="13" presetID="10" presetClass="entr" presetSubtype="0" fill="hold" grpId="0" nodeType="withEffect">
                                      <p:stCondLst>
                                        <p:cond delay="130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1200"/>
                                            <p:tgtEl>
                                              <p:spTgt spid="41"/>
                                            </p:tgtEl>
                                          </p:cBhvr>
                                        </p:animEffect>
                                      </p:childTnLst>
                                    </p:cTn>
                                  </p:par>
                                  <p:par>
                                    <p:cTn id="16" presetID="10" presetClass="entr" presetSubtype="0" fill="hold" grpId="0" nodeType="withEffect">
                                      <p:stCondLst>
                                        <p:cond delay="150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1200"/>
                                            <p:tgtEl>
                                              <p:spTgt spid="43"/>
                                            </p:tgtEl>
                                          </p:cBhvr>
                                        </p:animEffect>
                                      </p:childTnLst>
                                    </p:cTn>
                                  </p:par>
                                  <p:par>
                                    <p:cTn id="19" presetID="10" presetClass="entr" presetSubtype="0" fill="hold" nodeType="withEffect">
                                      <p:stCondLst>
                                        <p:cond delay="1700"/>
                                      </p:stCondLst>
                                      <p:childTnLst>
                                        <p:set>
                                          <p:cBhvr>
                                            <p:cTn id="20" dur="1" fill="hold">
                                              <p:stCondLst>
                                                <p:cond delay="0"/>
                                              </p:stCondLst>
                                            </p:cTn>
                                            <p:tgtEl>
                                              <p:spTgt spid="154"/>
                                            </p:tgtEl>
                                            <p:attrNameLst>
                                              <p:attrName>style.visibility</p:attrName>
                                            </p:attrNameLst>
                                          </p:cBhvr>
                                          <p:to>
                                            <p:strVal val="visible"/>
                                          </p:to>
                                        </p:set>
                                        <p:animEffect transition="in" filter="fade">
                                          <p:cBhvr>
                                            <p:cTn id="21" dur="1200"/>
                                            <p:tgtEl>
                                              <p:spTgt spid="154"/>
                                            </p:tgtEl>
                                          </p:cBhvr>
                                        </p:animEffect>
                                      </p:childTnLst>
                                    </p:cTn>
                                  </p:par>
                                  <p:par>
                                    <p:cTn id="22" presetID="10" presetClass="entr" presetSubtype="0" fill="hold" nodeType="withEffect">
                                      <p:stCondLst>
                                        <p:cond delay="1700"/>
                                      </p:stCondLst>
                                      <p:childTnLst>
                                        <p:set>
                                          <p:cBhvr>
                                            <p:cTn id="23" dur="1" fill="hold">
                                              <p:stCondLst>
                                                <p:cond delay="0"/>
                                              </p:stCondLst>
                                            </p:cTn>
                                            <p:tgtEl>
                                              <p:spTgt spid="112"/>
                                            </p:tgtEl>
                                            <p:attrNameLst>
                                              <p:attrName>style.visibility</p:attrName>
                                            </p:attrNameLst>
                                          </p:cBhvr>
                                          <p:to>
                                            <p:strVal val="visible"/>
                                          </p:to>
                                        </p:set>
                                        <p:animEffect transition="in" filter="fade">
                                          <p:cBhvr>
                                            <p:cTn id="24" dur="1200"/>
                                            <p:tgtEl>
                                              <p:spTgt spid="112"/>
                                            </p:tgtEl>
                                          </p:cBhvr>
                                        </p:animEffect>
                                      </p:childTnLst>
                                    </p:cTn>
                                  </p:par>
                                  <p:par>
                                    <p:cTn id="25" presetID="10" presetClass="entr" presetSubtype="0" fill="hold" grpId="0" nodeType="withEffect">
                                      <p:stCondLst>
                                        <p:cond delay="1700"/>
                                      </p:stCondLst>
                                      <p:childTnLst>
                                        <p:set>
                                          <p:cBhvr>
                                            <p:cTn id="26" dur="1" fill="hold">
                                              <p:stCondLst>
                                                <p:cond delay="0"/>
                                              </p:stCondLst>
                                            </p:cTn>
                                            <p:tgtEl>
                                              <p:spTgt spid="125"/>
                                            </p:tgtEl>
                                            <p:attrNameLst>
                                              <p:attrName>style.visibility</p:attrName>
                                            </p:attrNameLst>
                                          </p:cBhvr>
                                          <p:to>
                                            <p:strVal val="visible"/>
                                          </p:to>
                                        </p:set>
                                        <p:animEffect transition="in" filter="fade">
                                          <p:cBhvr>
                                            <p:cTn id="27" dur="12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9" grpId="0"/>
          <p:bldP spid="41" grpId="0"/>
          <p:bldP spid="43" grpId="0"/>
          <p:bldP spid="12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10"/>
                                            </p:tgtEl>
                                          </p:cBhvr>
                                          <p:by x="105000" y="105000"/>
                                        </p:animScale>
                                      </p:childTnLst>
                                    </p:cTn>
                                  </p:par>
                                  <p:par>
                                    <p:cTn id="7" presetID="10" presetClass="entr" presetSubtype="0" fill="hold" grpId="0" nodeType="withEffect">
                                      <p:stCondLst>
                                        <p:cond delay="800"/>
                                      </p:stCondLst>
                                      <p:childTnLst>
                                        <p:set>
                                          <p:cBhvr>
                                            <p:cTn id="8" dur="1" fill="hold">
                                              <p:stCondLst>
                                                <p:cond delay="0"/>
                                              </p:stCondLst>
                                            </p:cTn>
                                            <p:tgtEl>
                                              <p:spTgt spid="37"/>
                                            </p:tgtEl>
                                            <p:attrNameLst>
                                              <p:attrName>style.visibility</p:attrName>
                                            </p:attrNameLst>
                                          </p:cBhvr>
                                          <p:to>
                                            <p:strVal val="visible"/>
                                          </p:to>
                                        </p:set>
                                        <p:animEffect transition="in" filter="fade">
                                          <p:cBhvr>
                                            <p:cTn id="9" dur="1600"/>
                                            <p:tgtEl>
                                              <p:spTgt spid="37"/>
                                            </p:tgtEl>
                                          </p:cBhvr>
                                        </p:animEffect>
                                      </p:childTnLst>
                                    </p:cTn>
                                  </p:par>
                                  <p:par>
                                    <p:cTn id="10" presetID="10" presetClass="entr" presetSubtype="0" fill="hold" grpId="0" nodeType="withEffect">
                                      <p:stCondLst>
                                        <p:cond delay="110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1200"/>
                                            <p:tgtEl>
                                              <p:spTgt spid="39"/>
                                            </p:tgtEl>
                                          </p:cBhvr>
                                        </p:animEffect>
                                      </p:childTnLst>
                                    </p:cTn>
                                  </p:par>
                                  <p:par>
                                    <p:cTn id="13" presetID="10" presetClass="entr" presetSubtype="0" fill="hold" grpId="0" nodeType="withEffect">
                                      <p:stCondLst>
                                        <p:cond delay="130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1200"/>
                                            <p:tgtEl>
                                              <p:spTgt spid="41"/>
                                            </p:tgtEl>
                                          </p:cBhvr>
                                        </p:animEffect>
                                      </p:childTnLst>
                                    </p:cTn>
                                  </p:par>
                                  <p:par>
                                    <p:cTn id="16" presetID="10" presetClass="entr" presetSubtype="0" fill="hold" grpId="0" nodeType="withEffect">
                                      <p:stCondLst>
                                        <p:cond delay="150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1200"/>
                                            <p:tgtEl>
                                              <p:spTgt spid="43"/>
                                            </p:tgtEl>
                                          </p:cBhvr>
                                        </p:animEffect>
                                      </p:childTnLst>
                                    </p:cTn>
                                  </p:par>
                                  <p:par>
                                    <p:cTn id="19" presetID="10" presetClass="entr" presetSubtype="0" fill="hold" nodeType="withEffect">
                                      <p:stCondLst>
                                        <p:cond delay="1700"/>
                                      </p:stCondLst>
                                      <p:childTnLst>
                                        <p:set>
                                          <p:cBhvr>
                                            <p:cTn id="20" dur="1" fill="hold">
                                              <p:stCondLst>
                                                <p:cond delay="0"/>
                                              </p:stCondLst>
                                            </p:cTn>
                                            <p:tgtEl>
                                              <p:spTgt spid="154"/>
                                            </p:tgtEl>
                                            <p:attrNameLst>
                                              <p:attrName>style.visibility</p:attrName>
                                            </p:attrNameLst>
                                          </p:cBhvr>
                                          <p:to>
                                            <p:strVal val="visible"/>
                                          </p:to>
                                        </p:set>
                                        <p:animEffect transition="in" filter="fade">
                                          <p:cBhvr>
                                            <p:cTn id="21" dur="1200"/>
                                            <p:tgtEl>
                                              <p:spTgt spid="154"/>
                                            </p:tgtEl>
                                          </p:cBhvr>
                                        </p:animEffect>
                                      </p:childTnLst>
                                    </p:cTn>
                                  </p:par>
                                  <p:par>
                                    <p:cTn id="22" presetID="10" presetClass="entr" presetSubtype="0" fill="hold" nodeType="withEffect">
                                      <p:stCondLst>
                                        <p:cond delay="1700"/>
                                      </p:stCondLst>
                                      <p:childTnLst>
                                        <p:set>
                                          <p:cBhvr>
                                            <p:cTn id="23" dur="1" fill="hold">
                                              <p:stCondLst>
                                                <p:cond delay="0"/>
                                              </p:stCondLst>
                                            </p:cTn>
                                            <p:tgtEl>
                                              <p:spTgt spid="112"/>
                                            </p:tgtEl>
                                            <p:attrNameLst>
                                              <p:attrName>style.visibility</p:attrName>
                                            </p:attrNameLst>
                                          </p:cBhvr>
                                          <p:to>
                                            <p:strVal val="visible"/>
                                          </p:to>
                                        </p:set>
                                        <p:animEffect transition="in" filter="fade">
                                          <p:cBhvr>
                                            <p:cTn id="24" dur="1200"/>
                                            <p:tgtEl>
                                              <p:spTgt spid="112"/>
                                            </p:tgtEl>
                                          </p:cBhvr>
                                        </p:animEffect>
                                      </p:childTnLst>
                                    </p:cTn>
                                  </p:par>
                                  <p:par>
                                    <p:cTn id="25" presetID="10" presetClass="entr" presetSubtype="0" fill="hold" grpId="0" nodeType="withEffect">
                                      <p:stCondLst>
                                        <p:cond delay="1700"/>
                                      </p:stCondLst>
                                      <p:childTnLst>
                                        <p:set>
                                          <p:cBhvr>
                                            <p:cTn id="26" dur="1" fill="hold">
                                              <p:stCondLst>
                                                <p:cond delay="0"/>
                                              </p:stCondLst>
                                            </p:cTn>
                                            <p:tgtEl>
                                              <p:spTgt spid="125"/>
                                            </p:tgtEl>
                                            <p:attrNameLst>
                                              <p:attrName>style.visibility</p:attrName>
                                            </p:attrNameLst>
                                          </p:cBhvr>
                                          <p:to>
                                            <p:strVal val="visible"/>
                                          </p:to>
                                        </p:set>
                                        <p:animEffect transition="in" filter="fade">
                                          <p:cBhvr>
                                            <p:cTn id="27" dur="12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9" grpId="0"/>
          <p:bldP spid="41" grpId="0"/>
          <p:bldP spid="43" grpId="0"/>
          <p:bldP spid="125" grpId="0"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ítulo 20">
            <a:extLst>
              <a:ext uri="{FF2B5EF4-FFF2-40B4-BE49-F238E27FC236}">
                <a16:creationId xmlns:a16="http://schemas.microsoft.com/office/drawing/2014/main" id="{3315CD74-2219-08C0-8768-48B03D7A3712}"/>
              </a:ext>
            </a:extLst>
          </p:cNvPr>
          <p:cNvSpPr>
            <a:spLocks noGrp="1"/>
          </p:cNvSpPr>
          <p:nvPr>
            <p:ph type="ctrTitle"/>
          </p:nvPr>
        </p:nvSpPr>
        <p:spPr/>
        <p:txBody>
          <a:bodyPr/>
          <a:lstStyle/>
          <a:p>
            <a:r>
              <a:rPr lang="en-US" dirty="0"/>
              <a:t>feature</a:t>
            </a:r>
          </a:p>
        </p:txBody>
      </p:sp>
      <p:sp>
        <p:nvSpPr>
          <p:cNvPr id="23" name="Marcador de texto 22">
            <a:extLst>
              <a:ext uri="{FF2B5EF4-FFF2-40B4-BE49-F238E27FC236}">
                <a16:creationId xmlns:a16="http://schemas.microsoft.com/office/drawing/2014/main" id="{86FA0E51-15A2-6FF9-AE26-2C592C1199E4}"/>
              </a:ext>
            </a:extLst>
          </p:cNvPr>
          <p:cNvSpPr>
            <a:spLocks noGrp="1"/>
          </p:cNvSpPr>
          <p:nvPr>
            <p:ph type="body" idx="26"/>
          </p:nvPr>
        </p:nvSpPr>
        <p:spPr>
          <a:xfrm>
            <a:off x="2046076" y="3954186"/>
            <a:ext cx="4361651" cy="392481"/>
          </a:xfrm>
        </p:spPr>
        <p:txBody>
          <a:bodyPr/>
          <a:lstStyle/>
          <a:p>
            <a:pPr marL="457200" indent="-457200" algn="l">
              <a:buFont typeface="Arial" panose="020B0604020202020204" pitchFamily="34" charset="0"/>
              <a:buChar char="•"/>
            </a:pPr>
            <a:r>
              <a:rPr lang="en-IN" b="1" dirty="0"/>
              <a:t>Builds Healthy Habits</a:t>
            </a:r>
            <a:endParaRPr lang="en-US" dirty="0"/>
          </a:p>
        </p:txBody>
      </p:sp>
      <p:grpSp>
        <p:nvGrpSpPr>
          <p:cNvPr id="12" name="Grupo 11">
            <a:extLst>
              <a:ext uri="{FF2B5EF4-FFF2-40B4-BE49-F238E27FC236}">
                <a16:creationId xmlns:a16="http://schemas.microsoft.com/office/drawing/2014/main" id="{2D767C03-3969-A179-2EE3-C2D14051B62F}"/>
              </a:ext>
            </a:extLst>
          </p:cNvPr>
          <p:cNvGrpSpPr/>
          <p:nvPr/>
        </p:nvGrpSpPr>
        <p:grpSpPr>
          <a:xfrm>
            <a:off x="725437" y="1806671"/>
            <a:ext cx="7694664" cy="2921132"/>
            <a:chOff x="725437" y="1806671"/>
            <a:chExt cx="7694664" cy="2921132"/>
          </a:xfrm>
        </p:grpSpPr>
        <p:grpSp>
          <p:nvGrpSpPr>
            <p:cNvPr id="11" name="Grupo 10">
              <a:extLst>
                <a:ext uri="{FF2B5EF4-FFF2-40B4-BE49-F238E27FC236}">
                  <a16:creationId xmlns:a16="http://schemas.microsoft.com/office/drawing/2014/main" id="{FCAAD1CC-BED9-14D0-F607-A6AC885AEF60}"/>
                </a:ext>
              </a:extLst>
            </p:cNvPr>
            <p:cNvGrpSpPr/>
            <p:nvPr/>
          </p:nvGrpSpPr>
          <p:grpSpPr>
            <a:xfrm>
              <a:off x="725437" y="2345429"/>
              <a:ext cx="7694664" cy="2382374"/>
              <a:chOff x="674901" y="2329782"/>
              <a:chExt cx="7795735" cy="2413668"/>
            </a:xfrm>
          </p:grpSpPr>
          <p:sp>
            <p:nvSpPr>
              <p:cNvPr id="2" name="Elipse 1">
                <a:extLst>
                  <a:ext uri="{FF2B5EF4-FFF2-40B4-BE49-F238E27FC236}">
                    <a16:creationId xmlns:a16="http://schemas.microsoft.com/office/drawing/2014/main" id="{A91E2251-72C7-4597-D489-B561C99D554C}"/>
                  </a:ext>
                </a:extLst>
              </p:cNvPr>
              <p:cNvSpPr/>
              <p:nvPr/>
            </p:nvSpPr>
            <p:spPr>
              <a:xfrm>
                <a:off x="8030042" y="2873471"/>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Elipse 2">
                <a:extLst>
                  <a:ext uri="{FF2B5EF4-FFF2-40B4-BE49-F238E27FC236}">
                    <a16:creationId xmlns:a16="http://schemas.microsoft.com/office/drawing/2014/main" id="{EAE9297D-3E59-8A47-88B0-1D4D892459B1}"/>
                  </a:ext>
                </a:extLst>
              </p:cNvPr>
              <p:cNvSpPr/>
              <p:nvPr/>
            </p:nvSpPr>
            <p:spPr>
              <a:xfrm>
                <a:off x="674901" y="2329782"/>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 name="Rectángulo 3">
                <a:extLst>
                  <a:ext uri="{FF2B5EF4-FFF2-40B4-BE49-F238E27FC236}">
                    <a16:creationId xmlns:a16="http://schemas.microsoft.com/office/drawing/2014/main" id="{33457C05-DF99-0A7E-306E-E9E3F553F850}"/>
                  </a:ext>
                </a:extLst>
              </p:cNvPr>
              <p:cNvSpPr/>
              <p:nvPr/>
            </p:nvSpPr>
            <p:spPr>
              <a:xfrm>
                <a:off x="8305377" y="2574843"/>
                <a:ext cx="110554" cy="110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Elipse 5">
                <a:extLst>
                  <a:ext uri="{FF2B5EF4-FFF2-40B4-BE49-F238E27FC236}">
                    <a16:creationId xmlns:a16="http://schemas.microsoft.com/office/drawing/2014/main" id="{CB5C3E30-2E75-6B77-D4AC-DF361B652A6C}"/>
                  </a:ext>
                </a:extLst>
              </p:cNvPr>
              <p:cNvSpPr/>
              <p:nvPr/>
            </p:nvSpPr>
            <p:spPr>
              <a:xfrm>
                <a:off x="8318236" y="4591050"/>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10" name="Elipse 9">
              <a:extLst>
                <a:ext uri="{FF2B5EF4-FFF2-40B4-BE49-F238E27FC236}">
                  <a16:creationId xmlns:a16="http://schemas.microsoft.com/office/drawing/2014/main" id="{4E3B5AA4-3DCB-BAF0-B0FC-F965CEB89E3F}"/>
                </a:ext>
              </a:extLst>
            </p:cNvPr>
            <p:cNvSpPr/>
            <p:nvPr/>
          </p:nvSpPr>
          <p:spPr>
            <a:xfrm>
              <a:off x="1676867" y="1806671"/>
              <a:ext cx="81089" cy="8108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8" name="Marcador de texto 22">
            <a:extLst>
              <a:ext uri="{FF2B5EF4-FFF2-40B4-BE49-F238E27FC236}">
                <a16:creationId xmlns:a16="http://schemas.microsoft.com/office/drawing/2014/main" id="{1FEFCBD9-0FF9-8439-7794-82D2A85D51AE}"/>
              </a:ext>
            </a:extLst>
          </p:cNvPr>
          <p:cNvSpPr txBox="1">
            <a:spLocks/>
          </p:cNvSpPr>
          <p:nvPr/>
        </p:nvSpPr>
        <p:spPr>
          <a:xfrm>
            <a:off x="2046076" y="2535801"/>
            <a:ext cx="6347713" cy="392481"/>
          </a:xfrm>
          <a:prstGeom prst="rect">
            <a:avLst/>
          </a:prstGeom>
        </p:spPr>
        <p:txBody>
          <a:bodyPr vert="horz" lIns="91440" tIns="45720" rIns="91440" bIns="45720" rtlCol="0" anchor="b">
            <a:noAutofit/>
          </a:bodyPr>
          <a:lstStyle>
            <a:lvl1pPr marL="0" indent="0" algn="ctr" defTabSz="685800" rtl="0" eaLnBrk="1" latinLnBrk="0" hangingPunct="1">
              <a:lnSpc>
                <a:spcPct val="90000"/>
              </a:lnSpc>
              <a:spcBef>
                <a:spcPts val="750"/>
              </a:spcBef>
              <a:buFont typeface="Arial" panose="020B0604020202020204" pitchFamily="34" charset="0"/>
              <a:buNone/>
              <a:defRPr sz="3200" kern="1200">
                <a:solidFill>
                  <a:schemeClr val="tx1"/>
                </a:solidFill>
                <a:latin typeface="Staatliches" pitchFamily="2" charset="0"/>
                <a:ea typeface="+mn-ea"/>
                <a:cs typeface="Arial" panose="020B0604020202020204" pitchFamily="34" charset="0"/>
              </a:defRPr>
            </a:lvl1pPr>
            <a:lvl2pPr marL="342900" indent="0" algn="l"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Manrope Medium" pitchFamily="2" charset="0"/>
                <a:ea typeface="+mn-ea"/>
                <a:cs typeface="Arial" panose="020B0604020202020204" pitchFamily="34" charset="0"/>
              </a:defRPr>
            </a:lvl2pPr>
            <a:lvl3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anrope Medium" pitchFamily="2" charset="0"/>
                <a:ea typeface="+mn-ea"/>
                <a:cs typeface="Arial" panose="020B0604020202020204" pitchFamily="34" charset="0"/>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anrope Medium" pitchFamily="2" charset="0"/>
                <a:ea typeface="+mn-ea"/>
                <a:cs typeface="Arial" panose="020B0604020202020204" pitchFamily="34" charset="0"/>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anrope Medium" pitchFamily="2" charset="0"/>
                <a:ea typeface="+mn-ea"/>
                <a:cs typeface="Arial" panose="020B0604020202020204" pitchFamily="34" charset="0"/>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en-IN" b="1" dirty="0"/>
              <a:t>Improves Health &amp; Fitness</a:t>
            </a:r>
            <a:endParaRPr lang="en-US" dirty="0"/>
          </a:p>
        </p:txBody>
      </p:sp>
      <p:sp>
        <p:nvSpPr>
          <p:cNvPr id="18" name="Marcador de texto 22">
            <a:extLst>
              <a:ext uri="{FF2B5EF4-FFF2-40B4-BE49-F238E27FC236}">
                <a16:creationId xmlns:a16="http://schemas.microsoft.com/office/drawing/2014/main" id="{B613937B-49F8-6045-7BBF-D534072120BA}"/>
              </a:ext>
            </a:extLst>
          </p:cNvPr>
          <p:cNvSpPr txBox="1">
            <a:spLocks/>
          </p:cNvSpPr>
          <p:nvPr/>
        </p:nvSpPr>
        <p:spPr>
          <a:xfrm>
            <a:off x="2018393" y="1801788"/>
            <a:ext cx="5286562" cy="392481"/>
          </a:xfrm>
          <a:prstGeom prst="rect">
            <a:avLst/>
          </a:prstGeom>
        </p:spPr>
        <p:txBody>
          <a:bodyPr vert="horz" lIns="91440" tIns="45720" rIns="91440" bIns="45720" rtlCol="0" anchor="b">
            <a:noAutofit/>
          </a:bodyPr>
          <a:lstStyle>
            <a:lvl1pPr marL="0" indent="0" algn="ctr" defTabSz="685800" rtl="0" eaLnBrk="1" latinLnBrk="0" hangingPunct="1">
              <a:lnSpc>
                <a:spcPct val="90000"/>
              </a:lnSpc>
              <a:spcBef>
                <a:spcPts val="750"/>
              </a:spcBef>
              <a:buFont typeface="Arial" panose="020B0604020202020204" pitchFamily="34" charset="0"/>
              <a:buNone/>
              <a:defRPr sz="3200" kern="1200">
                <a:solidFill>
                  <a:schemeClr val="tx1"/>
                </a:solidFill>
                <a:latin typeface="Staatliches" pitchFamily="2" charset="0"/>
                <a:ea typeface="+mn-ea"/>
                <a:cs typeface="Arial" panose="020B0604020202020204" pitchFamily="34" charset="0"/>
              </a:defRPr>
            </a:lvl1pPr>
            <a:lvl2pPr marL="342900" indent="0" algn="l"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Manrope Medium" pitchFamily="2" charset="0"/>
                <a:ea typeface="+mn-ea"/>
                <a:cs typeface="Arial" panose="020B0604020202020204" pitchFamily="34" charset="0"/>
              </a:defRPr>
            </a:lvl2pPr>
            <a:lvl3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anrope Medium" pitchFamily="2" charset="0"/>
                <a:ea typeface="+mn-ea"/>
                <a:cs typeface="Arial" panose="020B0604020202020204" pitchFamily="34" charset="0"/>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anrope Medium" pitchFamily="2" charset="0"/>
                <a:ea typeface="+mn-ea"/>
                <a:cs typeface="Arial" panose="020B0604020202020204" pitchFamily="34" charset="0"/>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anrope Medium" pitchFamily="2" charset="0"/>
                <a:ea typeface="+mn-ea"/>
                <a:cs typeface="Arial" panose="020B0604020202020204" pitchFamily="34" charset="0"/>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en-IN" b="1" dirty="0"/>
              <a:t>Encourages Physical Activity</a:t>
            </a:r>
            <a:endParaRPr lang="en-US" dirty="0"/>
          </a:p>
        </p:txBody>
      </p:sp>
      <p:sp>
        <p:nvSpPr>
          <p:cNvPr id="19" name="Marcador de texto 22">
            <a:extLst>
              <a:ext uri="{FF2B5EF4-FFF2-40B4-BE49-F238E27FC236}">
                <a16:creationId xmlns:a16="http://schemas.microsoft.com/office/drawing/2014/main" id="{32E440AD-4465-740E-C835-85D660EF9184}"/>
              </a:ext>
            </a:extLst>
          </p:cNvPr>
          <p:cNvSpPr txBox="1">
            <a:spLocks/>
          </p:cNvSpPr>
          <p:nvPr/>
        </p:nvSpPr>
        <p:spPr>
          <a:xfrm>
            <a:off x="2026368" y="3274142"/>
            <a:ext cx="5892887" cy="392481"/>
          </a:xfrm>
          <a:prstGeom prst="rect">
            <a:avLst/>
          </a:prstGeom>
        </p:spPr>
        <p:txBody>
          <a:bodyPr vert="horz" lIns="91440" tIns="45720" rIns="91440" bIns="45720" rtlCol="0" anchor="b">
            <a:noAutofit/>
          </a:bodyPr>
          <a:lstStyle>
            <a:lvl1pPr marL="0" indent="0" algn="ctr" defTabSz="685800" rtl="0" eaLnBrk="1" latinLnBrk="0" hangingPunct="1">
              <a:lnSpc>
                <a:spcPct val="90000"/>
              </a:lnSpc>
              <a:spcBef>
                <a:spcPts val="750"/>
              </a:spcBef>
              <a:buFont typeface="Arial" panose="020B0604020202020204" pitchFamily="34" charset="0"/>
              <a:buNone/>
              <a:defRPr sz="3200" kern="1200">
                <a:solidFill>
                  <a:schemeClr val="tx1"/>
                </a:solidFill>
                <a:latin typeface="Staatliches" pitchFamily="2" charset="0"/>
                <a:ea typeface="+mn-ea"/>
                <a:cs typeface="Arial" panose="020B0604020202020204" pitchFamily="34" charset="0"/>
              </a:defRPr>
            </a:lvl1pPr>
            <a:lvl2pPr marL="342900" indent="0" algn="l"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Manrope Medium" pitchFamily="2" charset="0"/>
                <a:ea typeface="+mn-ea"/>
                <a:cs typeface="Arial" panose="020B0604020202020204" pitchFamily="34" charset="0"/>
              </a:defRPr>
            </a:lvl2pPr>
            <a:lvl3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anrope Medium" pitchFamily="2" charset="0"/>
                <a:ea typeface="+mn-ea"/>
                <a:cs typeface="Arial" panose="020B0604020202020204" pitchFamily="34" charset="0"/>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anrope Medium" pitchFamily="2" charset="0"/>
                <a:ea typeface="+mn-ea"/>
                <a:cs typeface="Arial" panose="020B0604020202020204" pitchFamily="34" charset="0"/>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anrope Medium" pitchFamily="2" charset="0"/>
                <a:ea typeface="+mn-ea"/>
                <a:cs typeface="Arial" panose="020B0604020202020204" pitchFamily="34" charset="0"/>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en-IN" b="1" dirty="0"/>
              <a:t>Parental Control &amp; Monitoring</a:t>
            </a:r>
            <a:endParaRPr lang="en-US" dirty="0"/>
          </a:p>
        </p:txBody>
      </p:sp>
      <p:sp>
        <p:nvSpPr>
          <p:cNvPr id="27" name="Marcador de texto 22">
            <a:extLst>
              <a:ext uri="{FF2B5EF4-FFF2-40B4-BE49-F238E27FC236}">
                <a16:creationId xmlns:a16="http://schemas.microsoft.com/office/drawing/2014/main" id="{67BB5F9B-764F-B3B7-0BCD-4F68D83266C3}"/>
              </a:ext>
            </a:extLst>
          </p:cNvPr>
          <p:cNvSpPr txBox="1">
            <a:spLocks/>
          </p:cNvSpPr>
          <p:nvPr/>
        </p:nvSpPr>
        <p:spPr>
          <a:xfrm>
            <a:off x="2026368" y="4652591"/>
            <a:ext cx="6894578" cy="392481"/>
          </a:xfrm>
          <a:prstGeom prst="rect">
            <a:avLst/>
          </a:prstGeom>
        </p:spPr>
        <p:txBody>
          <a:bodyPr vert="horz" lIns="91440" tIns="45720" rIns="91440" bIns="45720" rtlCol="0" anchor="b">
            <a:noAutofit/>
          </a:bodyPr>
          <a:lstStyle>
            <a:lvl1pPr marL="0" indent="0" algn="ctr" defTabSz="685800" rtl="0" eaLnBrk="1" latinLnBrk="0" hangingPunct="1">
              <a:lnSpc>
                <a:spcPct val="90000"/>
              </a:lnSpc>
              <a:spcBef>
                <a:spcPts val="750"/>
              </a:spcBef>
              <a:buFont typeface="Arial" panose="020B0604020202020204" pitchFamily="34" charset="0"/>
              <a:buNone/>
              <a:defRPr sz="3200" kern="1200">
                <a:solidFill>
                  <a:schemeClr val="tx1"/>
                </a:solidFill>
                <a:latin typeface="Staatliches" pitchFamily="2" charset="0"/>
                <a:ea typeface="+mn-ea"/>
                <a:cs typeface="Arial" panose="020B0604020202020204" pitchFamily="34" charset="0"/>
              </a:defRPr>
            </a:lvl1pPr>
            <a:lvl2pPr marL="342900" indent="0" algn="l"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Manrope Medium" pitchFamily="2" charset="0"/>
                <a:ea typeface="+mn-ea"/>
                <a:cs typeface="Arial" panose="020B0604020202020204" pitchFamily="34" charset="0"/>
              </a:defRPr>
            </a:lvl2pPr>
            <a:lvl3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anrope Medium" pitchFamily="2" charset="0"/>
                <a:ea typeface="+mn-ea"/>
                <a:cs typeface="Arial" panose="020B0604020202020204" pitchFamily="34" charset="0"/>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anrope Medium" pitchFamily="2" charset="0"/>
                <a:ea typeface="+mn-ea"/>
                <a:cs typeface="Arial" panose="020B0604020202020204" pitchFamily="34" charset="0"/>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anrope Medium" pitchFamily="2" charset="0"/>
                <a:ea typeface="+mn-ea"/>
                <a:cs typeface="Arial" panose="020B0604020202020204" pitchFamily="34" charset="0"/>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en-US" b="1" dirty="0"/>
              <a:t>Physical Development</a:t>
            </a:r>
            <a:endParaRPr lang="en-US" dirty="0"/>
          </a:p>
        </p:txBody>
      </p:sp>
    </p:spTree>
    <p:extLst>
      <p:ext uri="{BB962C8B-B14F-4D97-AF65-F5344CB8AC3E}">
        <p14:creationId xmlns:p14="http://schemas.microsoft.com/office/powerpoint/2010/main" val="388635108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12"/>
                                            </p:tgtEl>
                                          </p:cBhvr>
                                          <p:by x="105000" y="105000"/>
                                        </p:animScale>
                                      </p:childTnLst>
                                    </p:cTn>
                                  </p:par>
                                  <p:par>
                                    <p:cTn id="7" presetID="10" presetClass="entr" presetSubtype="0" fill="hold" grpId="0" nodeType="withEffect">
                                      <p:stCondLst>
                                        <p:cond delay="800"/>
                                      </p:stCondLst>
                                      <p:childTnLst>
                                        <p:set>
                                          <p:cBhvr>
                                            <p:cTn id="8" dur="1" fill="hold">
                                              <p:stCondLst>
                                                <p:cond delay="0"/>
                                              </p:stCondLst>
                                            </p:cTn>
                                            <p:tgtEl>
                                              <p:spTgt spid="21"/>
                                            </p:tgtEl>
                                            <p:attrNameLst>
                                              <p:attrName>style.visibility</p:attrName>
                                            </p:attrNameLst>
                                          </p:cBhvr>
                                          <p:to>
                                            <p:strVal val="visible"/>
                                          </p:to>
                                        </p:set>
                                        <p:animEffect transition="in" filter="fade">
                                          <p:cBhvr>
                                            <p:cTn id="9" dur="1600"/>
                                            <p:tgtEl>
                                              <p:spTgt spid="21"/>
                                            </p:tgtEl>
                                          </p:cBhvr>
                                        </p:animEffect>
                                      </p:childTnLst>
                                    </p:cTn>
                                  </p:par>
                                  <p:par>
                                    <p:cTn id="10" presetID="10" presetClass="entr" presetSubtype="0" fill="hold" grpId="0" nodeType="withEffect">
                                      <p:stCondLst>
                                        <p:cond delay="110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200"/>
                                            <p:tgtEl>
                                              <p:spTgt spid="23"/>
                                            </p:tgtEl>
                                          </p:cBhvr>
                                        </p:animEffect>
                                      </p:childTnLst>
                                    </p:cTn>
                                  </p:par>
                                  <p:par>
                                    <p:cTn id="13" presetID="10" presetClass="entr" presetSubtype="0" fill="hold" grpId="0" nodeType="withEffect">
                                      <p:stCondLst>
                                        <p:cond delay="11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200"/>
                                            <p:tgtEl>
                                              <p:spTgt spid="8"/>
                                            </p:tgtEl>
                                          </p:cBhvr>
                                        </p:animEffect>
                                      </p:childTnLst>
                                    </p:cTn>
                                  </p:par>
                                  <p:par>
                                    <p:cTn id="16" presetID="10" presetClass="entr" presetSubtype="0" fill="hold" grpId="0" nodeType="withEffect">
                                      <p:stCondLst>
                                        <p:cond delay="110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1200"/>
                                            <p:tgtEl>
                                              <p:spTgt spid="18"/>
                                            </p:tgtEl>
                                          </p:cBhvr>
                                        </p:animEffect>
                                      </p:childTnLst>
                                    </p:cTn>
                                  </p:par>
                                  <p:par>
                                    <p:cTn id="19" presetID="10" presetClass="entr" presetSubtype="0" fill="hold" grpId="0" nodeType="withEffect">
                                      <p:stCondLst>
                                        <p:cond delay="11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200"/>
                                            <p:tgtEl>
                                              <p:spTgt spid="19"/>
                                            </p:tgtEl>
                                          </p:cBhvr>
                                        </p:animEffect>
                                      </p:childTnLst>
                                    </p:cTn>
                                  </p:par>
                                  <p:par>
                                    <p:cTn id="22" presetID="10" presetClass="entr" presetSubtype="0" fill="hold" grpId="0" nodeType="withEffect">
                                      <p:stCondLst>
                                        <p:cond delay="110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12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8" grpId="0"/>
          <p:bldP spid="18" grpId="0"/>
          <p:bldP spid="19" grpId="0"/>
          <p:bldP spid="2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12"/>
                                            </p:tgtEl>
                                          </p:cBhvr>
                                          <p:by x="105000" y="105000"/>
                                        </p:animScale>
                                      </p:childTnLst>
                                    </p:cTn>
                                  </p:par>
                                  <p:par>
                                    <p:cTn id="7" presetID="10" presetClass="entr" presetSubtype="0" fill="hold" grpId="0" nodeType="withEffect">
                                      <p:stCondLst>
                                        <p:cond delay="800"/>
                                      </p:stCondLst>
                                      <p:childTnLst>
                                        <p:set>
                                          <p:cBhvr>
                                            <p:cTn id="8" dur="1" fill="hold">
                                              <p:stCondLst>
                                                <p:cond delay="0"/>
                                              </p:stCondLst>
                                            </p:cTn>
                                            <p:tgtEl>
                                              <p:spTgt spid="21"/>
                                            </p:tgtEl>
                                            <p:attrNameLst>
                                              <p:attrName>style.visibility</p:attrName>
                                            </p:attrNameLst>
                                          </p:cBhvr>
                                          <p:to>
                                            <p:strVal val="visible"/>
                                          </p:to>
                                        </p:set>
                                        <p:animEffect transition="in" filter="fade">
                                          <p:cBhvr>
                                            <p:cTn id="9" dur="1600"/>
                                            <p:tgtEl>
                                              <p:spTgt spid="21"/>
                                            </p:tgtEl>
                                          </p:cBhvr>
                                        </p:animEffect>
                                      </p:childTnLst>
                                    </p:cTn>
                                  </p:par>
                                  <p:par>
                                    <p:cTn id="10" presetID="10" presetClass="entr" presetSubtype="0" fill="hold" grpId="0" nodeType="withEffect">
                                      <p:stCondLst>
                                        <p:cond delay="110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200"/>
                                            <p:tgtEl>
                                              <p:spTgt spid="23"/>
                                            </p:tgtEl>
                                          </p:cBhvr>
                                        </p:animEffect>
                                      </p:childTnLst>
                                    </p:cTn>
                                  </p:par>
                                  <p:par>
                                    <p:cTn id="13" presetID="10" presetClass="entr" presetSubtype="0" fill="hold" grpId="0" nodeType="withEffect">
                                      <p:stCondLst>
                                        <p:cond delay="11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200"/>
                                            <p:tgtEl>
                                              <p:spTgt spid="8"/>
                                            </p:tgtEl>
                                          </p:cBhvr>
                                        </p:animEffect>
                                      </p:childTnLst>
                                    </p:cTn>
                                  </p:par>
                                  <p:par>
                                    <p:cTn id="16" presetID="10" presetClass="entr" presetSubtype="0" fill="hold" grpId="0" nodeType="withEffect">
                                      <p:stCondLst>
                                        <p:cond delay="110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1200"/>
                                            <p:tgtEl>
                                              <p:spTgt spid="18"/>
                                            </p:tgtEl>
                                          </p:cBhvr>
                                        </p:animEffect>
                                      </p:childTnLst>
                                    </p:cTn>
                                  </p:par>
                                  <p:par>
                                    <p:cTn id="19" presetID="10" presetClass="entr" presetSubtype="0" fill="hold" grpId="0" nodeType="withEffect">
                                      <p:stCondLst>
                                        <p:cond delay="11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200"/>
                                            <p:tgtEl>
                                              <p:spTgt spid="19"/>
                                            </p:tgtEl>
                                          </p:cBhvr>
                                        </p:animEffect>
                                      </p:childTnLst>
                                    </p:cTn>
                                  </p:par>
                                  <p:par>
                                    <p:cTn id="22" presetID="10" presetClass="entr" presetSubtype="0" fill="hold" grpId="0" nodeType="withEffect">
                                      <p:stCondLst>
                                        <p:cond delay="110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12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8" grpId="0"/>
          <p:bldP spid="18" grpId="0"/>
          <p:bldP spid="19" grpId="0"/>
          <p:bldP spid="27"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Marcador de texto 42">
            <a:extLst>
              <a:ext uri="{FF2B5EF4-FFF2-40B4-BE49-F238E27FC236}">
                <a16:creationId xmlns:a16="http://schemas.microsoft.com/office/drawing/2014/main" id="{CB3CE7EF-5F2F-0EAD-4DFC-6752E44EEDDB}"/>
              </a:ext>
            </a:extLst>
          </p:cNvPr>
          <p:cNvSpPr>
            <a:spLocks noGrp="1"/>
          </p:cNvSpPr>
          <p:nvPr>
            <p:ph type="body" idx="30"/>
          </p:nvPr>
        </p:nvSpPr>
        <p:spPr>
          <a:xfrm>
            <a:off x="1660961" y="859018"/>
            <a:ext cx="4215665" cy="634116"/>
          </a:xfrm>
        </p:spPr>
        <p:txBody>
          <a:bodyPr/>
          <a:lstStyle/>
          <a:p>
            <a:r>
              <a:rPr lang="es-ES" sz="5400" dirty="0"/>
              <a:t>demo</a:t>
            </a:r>
          </a:p>
        </p:txBody>
      </p:sp>
      <p:grpSp>
        <p:nvGrpSpPr>
          <p:cNvPr id="10" name="Grupo 9">
            <a:extLst>
              <a:ext uri="{FF2B5EF4-FFF2-40B4-BE49-F238E27FC236}">
                <a16:creationId xmlns:a16="http://schemas.microsoft.com/office/drawing/2014/main" id="{CE9B48DB-C539-6EEA-2763-9A7E04BBB7B4}"/>
              </a:ext>
            </a:extLst>
          </p:cNvPr>
          <p:cNvGrpSpPr/>
          <p:nvPr/>
        </p:nvGrpSpPr>
        <p:grpSpPr>
          <a:xfrm>
            <a:off x="613346" y="609091"/>
            <a:ext cx="7967844" cy="2188847"/>
            <a:chOff x="613346" y="609091"/>
            <a:chExt cx="7967844" cy="2188847"/>
          </a:xfrm>
        </p:grpSpPr>
        <p:sp>
          <p:nvSpPr>
            <p:cNvPr id="2" name="Elipse 1">
              <a:extLst>
                <a:ext uri="{FF2B5EF4-FFF2-40B4-BE49-F238E27FC236}">
                  <a16:creationId xmlns:a16="http://schemas.microsoft.com/office/drawing/2014/main" id="{FF0C48EC-B252-E394-7CA5-22C0453CD3B4}"/>
                </a:ext>
              </a:extLst>
            </p:cNvPr>
            <p:cNvSpPr/>
            <p:nvPr/>
          </p:nvSpPr>
          <p:spPr>
            <a:xfrm>
              <a:off x="8341922" y="2716849"/>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Elipse 2">
              <a:extLst>
                <a:ext uri="{FF2B5EF4-FFF2-40B4-BE49-F238E27FC236}">
                  <a16:creationId xmlns:a16="http://schemas.microsoft.com/office/drawing/2014/main" id="{846BD4EB-71CC-4F18-F317-76D69425B812}"/>
                </a:ext>
              </a:extLst>
            </p:cNvPr>
            <p:cNvSpPr/>
            <p:nvPr/>
          </p:nvSpPr>
          <p:spPr>
            <a:xfrm>
              <a:off x="962025" y="1055259"/>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Rectángulo 6">
              <a:extLst>
                <a:ext uri="{FF2B5EF4-FFF2-40B4-BE49-F238E27FC236}">
                  <a16:creationId xmlns:a16="http://schemas.microsoft.com/office/drawing/2014/main" id="{3913437F-6939-3F60-EF88-8B43CB2DBB53}"/>
                </a:ext>
              </a:extLst>
            </p:cNvPr>
            <p:cNvSpPr/>
            <p:nvPr/>
          </p:nvSpPr>
          <p:spPr>
            <a:xfrm>
              <a:off x="613346" y="1655189"/>
              <a:ext cx="110554" cy="110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Rectángulo 7">
              <a:extLst>
                <a:ext uri="{FF2B5EF4-FFF2-40B4-BE49-F238E27FC236}">
                  <a16:creationId xmlns:a16="http://schemas.microsoft.com/office/drawing/2014/main" id="{E6BF8A05-22A9-D8CB-43B7-501EA721F248}"/>
                </a:ext>
              </a:extLst>
            </p:cNvPr>
            <p:cNvSpPr/>
            <p:nvPr/>
          </p:nvSpPr>
          <p:spPr>
            <a:xfrm>
              <a:off x="8470636" y="2091234"/>
              <a:ext cx="110554" cy="110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Elipse 8">
              <a:extLst>
                <a:ext uri="{FF2B5EF4-FFF2-40B4-BE49-F238E27FC236}">
                  <a16:creationId xmlns:a16="http://schemas.microsoft.com/office/drawing/2014/main" id="{B7014465-63A5-E693-2E47-469AA828E83F}"/>
                </a:ext>
              </a:extLst>
            </p:cNvPr>
            <p:cNvSpPr/>
            <p:nvPr/>
          </p:nvSpPr>
          <p:spPr>
            <a:xfrm>
              <a:off x="7429500" y="609091"/>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14" name="Picture 13">
            <a:extLst>
              <a:ext uri="{FF2B5EF4-FFF2-40B4-BE49-F238E27FC236}">
                <a16:creationId xmlns:a16="http://schemas.microsoft.com/office/drawing/2014/main" id="{E30FBEA7-7019-7780-7623-1F9EF36367C4}"/>
              </a:ext>
            </a:extLst>
          </p:cNvPr>
          <p:cNvPicPr>
            <a:picLocks noChangeAspect="1"/>
          </p:cNvPicPr>
          <p:nvPr/>
        </p:nvPicPr>
        <p:blipFill>
          <a:blip r:embed="rId2"/>
          <a:stretch>
            <a:fillRect/>
          </a:stretch>
        </p:blipFill>
        <p:spPr>
          <a:xfrm>
            <a:off x="1203767" y="1617263"/>
            <a:ext cx="5729468" cy="2950676"/>
          </a:xfrm>
          <a:prstGeom prst="rect">
            <a:avLst/>
          </a:prstGeom>
        </p:spPr>
      </p:pic>
    </p:spTree>
    <p:extLst>
      <p:ext uri="{BB962C8B-B14F-4D97-AF65-F5344CB8AC3E}">
        <p14:creationId xmlns:p14="http://schemas.microsoft.com/office/powerpoint/2010/main" val="353138852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10"/>
                                            </p:tgtEl>
                                          </p:cBhvr>
                                          <p:by x="105000" y="105000"/>
                                        </p:animScale>
                                      </p:childTnLst>
                                    </p:cTn>
                                  </p:par>
                                  <p:par>
                                    <p:cTn id="7" presetID="10" presetClass="entr" presetSubtype="0" fill="hold" grpId="0" nodeType="withEffect">
                                      <p:stCondLst>
                                        <p:cond delay="1500"/>
                                      </p:stCondLst>
                                      <p:childTnLst>
                                        <p:set>
                                          <p:cBhvr>
                                            <p:cTn id="8" dur="1" fill="hold">
                                              <p:stCondLst>
                                                <p:cond delay="0"/>
                                              </p:stCondLst>
                                            </p:cTn>
                                            <p:tgtEl>
                                              <p:spTgt spid="43"/>
                                            </p:tgtEl>
                                            <p:attrNameLst>
                                              <p:attrName>style.visibility</p:attrName>
                                            </p:attrNameLst>
                                          </p:cBhvr>
                                          <p:to>
                                            <p:strVal val="visible"/>
                                          </p:to>
                                        </p:set>
                                        <p:animEffect transition="in" filter="fade">
                                          <p:cBhvr>
                                            <p:cTn id="9" dur="12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10"/>
                                            </p:tgtEl>
                                          </p:cBhvr>
                                          <p:by x="105000" y="105000"/>
                                        </p:animScale>
                                      </p:childTnLst>
                                    </p:cTn>
                                  </p:par>
                                  <p:par>
                                    <p:cTn id="7" presetID="10" presetClass="entr" presetSubtype="0" fill="hold" grpId="0" nodeType="withEffect">
                                      <p:stCondLst>
                                        <p:cond delay="1500"/>
                                      </p:stCondLst>
                                      <p:childTnLst>
                                        <p:set>
                                          <p:cBhvr>
                                            <p:cTn id="8" dur="1" fill="hold">
                                              <p:stCondLst>
                                                <p:cond delay="0"/>
                                              </p:stCondLst>
                                            </p:cTn>
                                            <p:tgtEl>
                                              <p:spTgt spid="43"/>
                                            </p:tgtEl>
                                            <p:attrNameLst>
                                              <p:attrName>style.visibility</p:attrName>
                                            </p:attrNameLst>
                                          </p:cBhvr>
                                          <p:to>
                                            <p:strVal val="visible"/>
                                          </p:to>
                                        </p:set>
                                        <p:animEffect transition="in" filter="fade">
                                          <p:cBhvr>
                                            <p:cTn id="9" dur="12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Imagen 38" descr="Círculo&#10;&#10;Descripción generada automáticamente">
            <a:extLst>
              <a:ext uri="{FF2B5EF4-FFF2-40B4-BE49-F238E27FC236}">
                <a16:creationId xmlns:a16="http://schemas.microsoft.com/office/drawing/2014/main" id="{4504FCEB-82EC-4DA1-2705-C4CDEF1E9A3D}"/>
              </a:ext>
            </a:extLst>
          </p:cNvPr>
          <p:cNvPicPr>
            <a:picLocks noChangeAspect="1"/>
          </p:cNvPicPr>
          <p:nvPr/>
        </p:nvPicPr>
        <p:blipFill rotWithShape="1">
          <a:blip r:embed="rId2">
            <a:extLst>
              <a:ext uri="{28A0092B-C50C-407E-A947-70E740481C1C}">
                <a14:useLocalDpi xmlns:a14="http://schemas.microsoft.com/office/drawing/2010/main" val="0"/>
              </a:ext>
            </a:extLst>
          </a:blip>
          <a:srcRect l="26300" t="6535" r="24866" b="6900"/>
          <a:stretch/>
        </p:blipFill>
        <p:spPr>
          <a:xfrm>
            <a:off x="4644514" y="1170264"/>
            <a:ext cx="1000982" cy="998106"/>
          </a:xfrm>
          <a:prstGeom prst="rect">
            <a:avLst/>
          </a:prstGeom>
        </p:spPr>
      </p:pic>
      <p:sp>
        <p:nvSpPr>
          <p:cNvPr id="7" name="Text Placeholder 6">
            <a:extLst>
              <a:ext uri="{FF2B5EF4-FFF2-40B4-BE49-F238E27FC236}">
                <a16:creationId xmlns:a16="http://schemas.microsoft.com/office/drawing/2014/main" id="{68FDDEC2-A768-49F4-87BC-33D5FE80AA49}"/>
              </a:ext>
            </a:extLst>
          </p:cNvPr>
          <p:cNvSpPr>
            <a:spLocks noGrp="1"/>
          </p:cNvSpPr>
          <p:nvPr>
            <p:ph type="body" sz="half" idx="2"/>
          </p:nvPr>
        </p:nvSpPr>
        <p:spPr>
          <a:xfrm>
            <a:off x="358172" y="2012372"/>
            <a:ext cx="4141315" cy="845128"/>
          </a:xfrm>
        </p:spPr>
        <p:txBody>
          <a:bodyPr/>
          <a:lstStyle/>
          <a:p>
            <a:r>
              <a:rPr lang="en-US" b="1" dirty="0"/>
              <a:t>This personalized sports app encourages children aged 10 to 16 to shift from excessive screen time to active physical engagement. Through virtual sports training, fun challenges, and parental monitoring, the app motivates kids to stay consistent with their fitness goals. With features like streak tracking, friend competitions, and rewards tied to real-world sports products, the app makes physical activity exciting and rewarding, fostering a healthier and more active lifestyle.</a:t>
            </a:r>
            <a:endParaRPr lang="en-US" dirty="0"/>
          </a:p>
        </p:txBody>
      </p:sp>
      <p:sp>
        <p:nvSpPr>
          <p:cNvPr id="5" name="Title 4">
            <a:extLst>
              <a:ext uri="{FF2B5EF4-FFF2-40B4-BE49-F238E27FC236}">
                <a16:creationId xmlns:a16="http://schemas.microsoft.com/office/drawing/2014/main" id="{78EA0A7F-FA2B-45AD-B026-F97D6DBDCD0F}"/>
              </a:ext>
            </a:extLst>
          </p:cNvPr>
          <p:cNvSpPr>
            <a:spLocks noGrp="1"/>
          </p:cNvSpPr>
          <p:nvPr>
            <p:ph type="ctrTitle"/>
          </p:nvPr>
        </p:nvSpPr>
        <p:spPr>
          <a:xfrm>
            <a:off x="610236" y="-1367393"/>
            <a:ext cx="3429887" cy="2734785"/>
          </a:xfrm>
        </p:spPr>
        <p:txBody>
          <a:bodyPr/>
          <a:lstStyle/>
          <a:p>
            <a:r>
              <a:rPr lang="en-US" dirty="0"/>
              <a:t>summary</a:t>
            </a:r>
          </a:p>
        </p:txBody>
      </p:sp>
      <p:pic>
        <p:nvPicPr>
          <p:cNvPr id="27" name="Imagen 26" descr="Dibujo de una persona&#10;&#10;Descripción generada automáticamente con confianza media">
            <a:extLst>
              <a:ext uri="{FF2B5EF4-FFF2-40B4-BE49-F238E27FC236}">
                <a16:creationId xmlns:a16="http://schemas.microsoft.com/office/drawing/2014/main" id="{4FC7534B-DD40-FFA5-FB6A-EE8A328D98DE}"/>
              </a:ext>
            </a:extLst>
          </p:cNvPr>
          <p:cNvPicPr>
            <a:picLocks noChangeAspect="1"/>
          </p:cNvPicPr>
          <p:nvPr/>
        </p:nvPicPr>
        <p:blipFill rotWithShape="1">
          <a:blip r:embed="rId3">
            <a:extLst>
              <a:ext uri="{28A0092B-C50C-407E-A947-70E740481C1C}">
                <a14:useLocalDpi xmlns:a14="http://schemas.microsoft.com/office/drawing/2010/main" val="0"/>
              </a:ext>
            </a:extLst>
          </a:blip>
          <a:srcRect l="1671" t="12604" r="39166" b="4333"/>
          <a:stretch/>
        </p:blipFill>
        <p:spPr>
          <a:xfrm rot="10800000" flipH="1" flipV="1">
            <a:off x="6192370" y="2857500"/>
            <a:ext cx="3155181" cy="2491740"/>
          </a:xfrm>
          <a:prstGeom prst="rect">
            <a:avLst/>
          </a:prstGeom>
          <a:effectLst/>
        </p:spPr>
      </p:pic>
      <p:pic>
        <p:nvPicPr>
          <p:cNvPr id="28" name="Imagen 27" descr="Icono&#10;&#10;Descripción generada automáticamente">
            <a:extLst>
              <a:ext uri="{FF2B5EF4-FFF2-40B4-BE49-F238E27FC236}">
                <a16:creationId xmlns:a16="http://schemas.microsoft.com/office/drawing/2014/main" id="{DE4F8AE2-82D7-5DB4-F23C-6C2A4B3283B7}"/>
              </a:ext>
            </a:extLst>
          </p:cNvPr>
          <p:cNvPicPr>
            <a:picLocks noChangeAspect="1"/>
          </p:cNvPicPr>
          <p:nvPr/>
        </p:nvPicPr>
        <p:blipFill rotWithShape="1">
          <a:blip r:embed="rId4">
            <a:extLst>
              <a:ext uri="{28A0092B-C50C-407E-A947-70E740481C1C}">
                <a14:useLocalDpi xmlns:a14="http://schemas.microsoft.com/office/drawing/2010/main" val="0"/>
              </a:ext>
            </a:extLst>
          </a:blip>
          <a:srcRect l="1740" t="45269" r="72962" b="24553"/>
          <a:stretch/>
        </p:blipFill>
        <p:spPr>
          <a:xfrm rot="10800000" flipH="1" flipV="1">
            <a:off x="7637929" y="4091940"/>
            <a:ext cx="1686410" cy="1131570"/>
          </a:xfrm>
          <a:prstGeom prst="rect">
            <a:avLst/>
          </a:prstGeom>
        </p:spPr>
      </p:pic>
      <p:pic>
        <p:nvPicPr>
          <p:cNvPr id="33" name="Imagen 32" descr="Imagen que contiene luz, lámpara&#10;&#10;Descripción generada automáticamente">
            <a:extLst>
              <a:ext uri="{FF2B5EF4-FFF2-40B4-BE49-F238E27FC236}">
                <a16:creationId xmlns:a16="http://schemas.microsoft.com/office/drawing/2014/main" id="{C021B233-F4BA-23C2-0F52-2F27ED898C41}"/>
              </a:ext>
            </a:extLst>
          </p:cNvPr>
          <p:cNvPicPr>
            <a:picLocks noChangeAspect="1"/>
          </p:cNvPicPr>
          <p:nvPr/>
        </p:nvPicPr>
        <p:blipFill rotWithShape="1">
          <a:blip r:embed="rId5">
            <a:extLst>
              <a:ext uri="{28A0092B-C50C-407E-A947-70E740481C1C}">
                <a14:useLocalDpi xmlns:a14="http://schemas.microsoft.com/office/drawing/2010/main" val="0"/>
              </a:ext>
            </a:extLst>
          </a:blip>
          <a:srcRect l="24850" t="6158" r="23333" b="5607"/>
          <a:stretch/>
        </p:blipFill>
        <p:spPr>
          <a:xfrm>
            <a:off x="4487076" y="2259009"/>
            <a:ext cx="393191" cy="376615"/>
          </a:xfrm>
          <a:prstGeom prst="rect">
            <a:avLst/>
          </a:prstGeom>
        </p:spPr>
      </p:pic>
      <p:grpSp>
        <p:nvGrpSpPr>
          <p:cNvPr id="9" name="Grupo 8">
            <a:extLst>
              <a:ext uri="{FF2B5EF4-FFF2-40B4-BE49-F238E27FC236}">
                <a16:creationId xmlns:a16="http://schemas.microsoft.com/office/drawing/2014/main" id="{A8CE7A7B-8A6E-58E6-A606-30BEAE3B6751}"/>
              </a:ext>
            </a:extLst>
          </p:cNvPr>
          <p:cNvGrpSpPr/>
          <p:nvPr/>
        </p:nvGrpSpPr>
        <p:grpSpPr>
          <a:xfrm>
            <a:off x="3937635" y="602601"/>
            <a:ext cx="736494" cy="3977290"/>
            <a:chOff x="3927211" y="546311"/>
            <a:chExt cx="757341" cy="4089870"/>
          </a:xfrm>
        </p:grpSpPr>
        <p:sp>
          <p:nvSpPr>
            <p:cNvPr id="4" name="Elipse 3">
              <a:extLst>
                <a:ext uri="{FF2B5EF4-FFF2-40B4-BE49-F238E27FC236}">
                  <a16:creationId xmlns:a16="http://schemas.microsoft.com/office/drawing/2014/main" id="{B74F9DDE-37B1-D3E1-A753-3874C61C20D0}"/>
                </a:ext>
              </a:extLst>
            </p:cNvPr>
            <p:cNvSpPr/>
            <p:nvPr/>
          </p:nvSpPr>
          <p:spPr>
            <a:xfrm>
              <a:off x="4532152" y="3844715"/>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Elipse 5">
              <a:extLst>
                <a:ext uri="{FF2B5EF4-FFF2-40B4-BE49-F238E27FC236}">
                  <a16:creationId xmlns:a16="http://schemas.microsoft.com/office/drawing/2014/main" id="{7850E486-F680-6EC3-37F9-F6511B9994A7}"/>
                </a:ext>
              </a:extLst>
            </p:cNvPr>
            <p:cNvSpPr/>
            <p:nvPr/>
          </p:nvSpPr>
          <p:spPr>
            <a:xfrm>
              <a:off x="4236647" y="4555092"/>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Rectángulo 7">
              <a:extLst>
                <a:ext uri="{FF2B5EF4-FFF2-40B4-BE49-F238E27FC236}">
                  <a16:creationId xmlns:a16="http://schemas.microsoft.com/office/drawing/2014/main" id="{762A5F53-0977-5339-3FED-5A75AE5C9568}"/>
                </a:ext>
              </a:extLst>
            </p:cNvPr>
            <p:cNvSpPr/>
            <p:nvPr/>
          </p:nvSpPr>
          <p:spPr>
            <a:xfrm>
              <a:off x="3927211" y="546311"/>
              <a:ext cx="110554" cy="110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2" name="Marcador de posición de imagen 15">
            <a:extLst>
              <a:ext uri="{FF2B5EF4-FFF2-40B4-BE49-F238E27FC236}">
                <a16:creationId xmlns:a16="http://schemas.microsoft.com/office/drawing/2014/main" id="{92171951-A31D-79AD-A87B-7DC46D7391FD}"/>
              </a:ext>
            </a:extLst>
          </p:cNvPr>
          <p:cNvPicPr>
            <a:picLocks noGrp="1" noChangeAspect="1"/>
          </p:cNvPicPr>
          <p:nvPr>
            <p:ph type="pic" sz="quarter" idx="10"/>
          </p:nvPr>
        </p:nvPicPr>
        <p:blipFill>
          <a:blip r:embed="rId6">
            <a:extLst>
              <a:ext uri="{28A0092B-C50C-407E-A947-70E740481C1C}">
                <a14:useLocalDpi xmlns:a14="http://schemas.microsoft.com/office/drawing/2010/main" val="0"/>
              </a:ext>
            </a:extLst>
          </a:blip>
          <a:srcRect l="20074" r="20074"/>
          <a:stretch/>
        </p:blipFill>
        <p:spPr>
          <a:xfrm rot="185466">
            <a:off x="5181490" y="680791"/>
            <a:ext cx="3001482" cy="3759733"/>
          </a:xfrm>
        </p:spPr>
      </p:pic>
    </p:spTree>
    <p:extLst>
      <p:ext uri="{BB962C8B-B14F-4D97-AF65-F5344CB8AC3E}">
        <p14:creationId xmlns:p14="http://schemas.microsoft.com/office/powerpoint/2010/main" val="2070974744"/>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autoRev="1" fill="hold" nodeType="withEffect" p14:presetBounceEnd="5091">
                                      <p:stCondLst>
                                        <p:cond delay="100"/>
                                      </p:stCondLst>
                                      <p:childTnLst>
                                        <p:animMotion origin="layout" path="M -2.77778E-6 0.00123 L 0.01337 0.03056 " pathEditMode="relative" rAng="0" ptsTypes="AA" p14:bounceEnd="5091">
                                          <p:cBhvr>
                                            <p:cTn id="6" dur="3250" fill="hold"/>
                                            <p:tgtEl>
                                              <p:spTgt spid="27"/>
                                            </p:tgtEl>
                                            <p:attrNameLst>
                                              <p:attrName>ppt_x</p:attrName>
                                              <p:attrName>ppt_y</p:attrName>
                                            </p:attrNameLst>
                                          </p:cBhvr>
                                          <p:rCtr x="660" y="1451"/>
                                        </p:animMotion>
                                      </p:childTnLst>
                                    </p:cTn>
                                  </p:par>
                                  <p:par>
                                    <p:cTn id="7" presetID="8" presetClass="emph" presetSubtype="0" repeatCount="indefinite" accel="2500" autoRev="1" fill="hold" nodeType="withEffect" p14:presetBounceEnd="3500">
                                      <p:stCondLst>
                                        <p:cond delay="0"/>
                                      </p:stCondLst>
                                      <p:childTnLst>
                                        <p:animRot by="300000" p14:bounceEnd="3500">
                                          <p:cBhvr>
                                            <p:cTn id="8" dur="8250" fill="hold"/>
                                            <p:tgtEl>
                                              <p:spTgt spid="27"/>
                                            </p:tgtEl>
                                            <p:attrNameLst>
                                              <p:attrName>r</p:attrName>
                                            </p:attrNameLst>
                                          </p:cBhvr>
                                        </p:animRot>
                                      </p:childTnLst>
                                    </p:cTn>
                                  </p:par>
                                  <p:par>
                                    <p:cTn id="9" presetID="42" presetClass="path" presetSubtype="0" repeatCount="indefinite" accel="3636" decel="4000" autoRev="1" fill="hold" nodeType="withEffect">
                                      <p:stCondLst>
                                        <p:cond delay="100"/>
                                      </p:stCondLst>
                                      <p:childTnLst>
                                        <p:animMotion origin="layout" path="M -5.55556E-7 0.00123 L 0.01337 0.03055 " pathEditMode="relative" rAng="0" ptsTypes="AA">
                                          <p:cBhvr>
                                            <p:cTn id="10" dur="2000" fill="hold"/>
                                            <p:tgtEl>
                                              <p:spTgt spid="28"/>
                                            </p:tgtEl>
                                            <p:attrNameLst>
                                              <p:attrName>ppt_x</p:attrName>
                                              <p:attrName>ppt_y</p:attrName>
                                            </p:attrNameLst>
                                          </p:cBhvr>
                                          <p:rCtr x="660" y="1451"/>
                                        </p:animMotion>
                                      </p:childTnLst>
                                    </p:cTn>
                                  </p:par>
                                  <p:par>
                                    <p:cTn id="11" presetID="8" presetClass="emph" presetSubtype="0" repeatCount="indefinite" accel="2500" autoRev="1" fill="hold" nodeType="withEffect" p14:presetBounceEnd="3500">
                                      <p:stCondLst>
                                        <p:cond delay="0"/>
                                      </p:stCondLst>
                                      <p:childTnLst>
                                        <p:animRot by="300000" p14:bounceEnd="3500">
                                          <p:cBhvr>
                                            <p:cTn id="12" dur="9750" fill="hold"/>
                                            <p:tgtEl>
                                              <p:spTgt spid="28"/>
                                            </p:tgtEl>
                                            <p:attrNameLst>
                                              <p:attrName>r</p:attrName>
                                            </p:attrNameLst>
                                          </p:cBhvr>
                                        </p:animRot>
                                      </p:childTnLst>
                                    </p:cTn>
                                  </p:par>
                                  <p:par>
                                    <p:cTn id="13"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4" dur="3250" fill="hold"/>
                                            <p:tgtEl>
                                              <p:spTgt spid="39"/>
                                            </p:tgtEl>
                                            <p:attrNameLst>
                                              <p:attrName>ppt_x</p:attrName>
                                              <p:attrName>ppt_y</p:attrName>
                                            </p:attrNameLst>
                                          </p:cBhvr>
                                          <p:rCtr x="0" y="3827"/>
                                        </p:animMotion>
                                      </p:childTnLst>
                                    </p:cTn>
                                  </p:par>
                                  <p:par>
                                    <p:cTn id="15" presetID="42" presetClass="path" presetSubtype="0" repeatCount="indefinite" accel="5000" decel="5000" autoRev="1" fill="hold" nodeType="withEffect">
                                      <p:stCondLst>
                                        <p:cond delay="0"/>
                                      </p:stCondLst>
                                      <p:childTnLst>
                                        <p:animMotion origin="layout" path="M 8.33333E-7 2.22222E-6 L 0.00035 0.05031 " pathEditMode="relative" rAng="0" ptsTypes="AA">
                                          <p:cBhvr>
                                            <p:cTn id="16" dur="2500" fill="hold"/>
                                            <p:tgtEl>
                                              <p:spTgt spid="33"/>
                                            </p:tgtEl>
                                            <p:attrNameLst>
                                              <p:attrName>ppt_x</p:attrName>
                                              <p:attrName>ppt_y</p:attrName>
                                            </p:attrNameLst>
                                          </p:cBhvr>
                                          <p:rCtr x="0" y="2716"/>
                                        </p:animMotion>
                                      </p:childTnLst>
                                    </p:cTn>
                                  </p:par>
                                  <p:par>
                                    <p:cTn id="17" presetID="6" presetClass="emph" presetSubtype="0" repeatCount="indefinite" autoRev="1" fill="hold" nodeType="withEffect" p14:presetBounceEnd="22000">
                                      <p:stCondLst>
                                        <p:cond delay="0"/>
                                      </p:stCondLst>
                                      <p:childTnLst>
                                        <p:animScale p14:bounceEnd="22000">
                                          <p:cBhvr>
                                            <p:cTn id="18" dur="6000" fill="hold"/>
                                            <p:tgtEl>
                                              <p:spTgt spid="9"/>
                                            </p:tgtEl>
                                          </p:cBhvr>
                                          <p:by x="105000" y="105000"/>
                                        </p:animScale>
                                      </p:childTnLst>
                                    </p:cTn>
                                  </p:par>
                                  <p:par>
                                    <p:cTn id="19" presetID="10" presetClass="entr" presetSubtype="0" fill="hold" grpId="0" nodeType="withEffect">
                                      <p:stCondLst>
                                        <p:cond delay="8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600"/>
                                            <p:tgtEl>
                                              <p:spTgt spid="5"/>
                                            </p:tgtEl>
                                          </p:cBhvr>
                                        </p:animEffect>
                                      </p:childTnLst>
                                    </p:cTn>
                                  </p:par>
                                  <p:par>
                                    <p:cTn id="22" presetID="10" presetClass="entr" presetSubtype="0" fill="hold" grpId="0" nodeType="withEffect">
                                      <p:stCondLst>
                                        <p:cond delay="1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200"/>
                                            <p:tgtEl>
                                              <p:spTgt spid="7"/>
                                            </p:tgtEl>
                                          </p:cBhvr>
                                        </p:animEffect>
                                      </p:childTnLst>
                                    </p:cTn>
                                  </p:par>
                                  <p:par>
                                    <p:cTn id="25" presetID="8" presetClass="emph" presetSubtype="0" repeatCount="indefinite" accel="8000" decel="9000" autoRev="1" fill="hold" nodeType="withEffect">
                                      <p:stCondLst>
                                        <p:cond delay="0"/>
                                      </p:stCondLst>
                                      <p:childTnLst>
                                        <p:animRot by="180000">
                                          <p:cBhvr>
                                            <p:cTn id="26" dur="3250" fill="hold"/>
                                            <p:tgtEl>
                                              <p:spTgt spid="2"/>
                                            </p:tgtEl>
                                            <p:attrNameLst>
                                              <p:attrName>r</p:attrName>
                                            </p:attrNameLst>
                                          </p:cBhvr>
                                        </p:animRot>
                                      </p:childTnLst>
                                    </p:cTn>
                                  </p:par>
                                  <p:par>
                                    <p:cTn id="27" presetID="42" presetClass="path" presetSubtype="0" repeatCount="indefinite" accel="8000" decel="9000" autoRev="1" fill="hold" nodeType="withEffect">
                                      <p:stCondLst>
                                        <p:cond delay="0"/>
                                      </p:stCondLst>
                                      <p:childTnLst>
                                        <p:animMotion origin="layout" path="M 8.33333E-7 -0.00185 L 8.33333E-7 0.03765 " pathEditMode="relative" rAng="0" ptsTypes="AA">
                                          <p:cBhvr>
                                            <p:cTn id="28" dur="3250" fill="hold"/>
                                            <p:tgtEl>
                                              <p:spTgt spid="2"/>
                                            </p:tgtEl>
                                            <p:attrNameLst>
                                              <p:attrName>ppt_x</p:attrName>
                                              <p:attrName>ppt_y</p:attrName>
                                            </p:attrNameLst>
                                          </p:cBhvr>
                                          <p:rCtr x="0" y="19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autoRev="1" fill="hold" nodeType="withEffect">
                                      <p:stCondLst>
                                        <p:cond delay="100"/>
                                      </p:stCondLst>
                                      <p:childTnLst>
                                        <p:animMotion origin="layout" path="M -2.77778E-6 0.00123 L 0.01337 0.03056 " pathEditMode="relative" rAng="0" ptsTypes="AA">
                                          <p:cBhvr>
                                            <p:cTn id="6" dur="3250" fill="hold"/>
                                            <p:tgtEl>
                                              <p:spTgt spid="27"/>
                                            </p:tgtEl>
                                            <p:attrNameLst>
                                              <p:attrName>ppt_x</p:attrName>
                                              <p:attrName>ppt_y</p:attrName>
                                            </p:attrNameLst>
                                          </p:cBhvr>
                                          <p:rCtr x="660" y="1451"/>
                                        </p:animMotion>
                                      </p:childTnLst>
                                    </p:cTn>
                                  </p:par>
                                  <p:par>
                                    <p:cTn id="7" presetID="8" presetClass="emph" presetSubtype="0" repeatCount="indefinite" accel="2500" autoRev="1" fill="hold" nodeType="withEffect">
                                      <p:stCondLst>
                                        <p:cond delay="0"/>
                                      </p:stCondLst>
                                      <p:childTnLst>
                                        <p:animRot by="300000">
                                          <p:cBhvr>
                                            <p:cTn id="8" dur="8250" fill="hold"/>
                                            <p:tgtEl>
                                              <p:spTgt spid="27"/>
                                            </p:tgtEl>
                                            <p:attrNameLst>
                                              <p:attrName>r</p:attrName>
                                            </p:attrNameLst>
                                          </p:cBhvr>
                                        </p:animRot>
                                      </p:childTnLst>
                                    </p:cTn>
                                  </p:par>
                                  <p:par>
                                    <p:cTn id="9" presetID="42" presetClass="path" presetSubtype="0" repeatCount="indefinite" accel="3636" decel="4000" autoRev="1" fill="hold" nodeType="withEffect">
                                      <p:stCondLst>
                                        <p:cond delay="100"/>
                                      </p:stCondLst>
                                      <p:childTnLst>
                                        <p:animMotion origin="layout" path="M -5.55556E-7 0.00123 L 0.01337 0.03055 " pathEditMode="relative" rAng="0" ptsTypes="AA">
                                          <p:cBhvr>
                                            <p:cTn id="10" dur="2000" fill="hold"/>
                                            <p:tgtEl>
                                              <p:spTgt spid="28"/>
                                            </p:tgtEl>
                                            <p:attrNameLst>
                                              <p:attrName>ppt_x</p:attrName>
                                              <p:attrName>ppt_y</p:attrName>
                                            </p:attrNameLst>
                                          </p:cBhvr>
                                          <p:rCtr x="660" y="1451"/>
                                        </p:animMotion>
                                      </p:childTnLst>
                                    </p:cTn>
                                  </p:par>
                                  <p:par>
                                    <p:cTn id="11" presetID="8" presetClass="emph" presetSubtype="0" repeatCount="indefinite" accel="2500" autoRev="1" fill="hold" nodeType="withEffect">
                                      <p:stCondLst>
                                        <p:cond delay="0"/>
                                      </p:stCondLst>
                                      <p:childTnLst>
                                        <p:animRot by="300000">
                                          <p:cBhvr>
                                            <p:cTn id="12" dur="9750" fill="hold"/>
                                            <p:tgtEl>
                                              <p:spTgt spid="28"/>
                                            </p:tgtEl>
                                            <p:attrNameLst>
                                              <p:attrName>r</p:attrName>
                                            </p:attrNameLst>
                                          </p:cBhvr>
                                        </p:animRot>
                                      </p:childTnLst>
                                    </p:cTn>
                                  </p:par>
                                  <p:par>
                                    <p:cTn id="13"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4" dur="3250" fill="hold"/>
                                            <p:tgtEl>
                                              <p:spTgt spid="39"/>
                                            </p:tgtEl>
                                            <p:attrNameLst>
                                              <p:attrName>ppt_x</p:attrName>
                                              <p:attrName>ppt_y</p:attrName>
                                            </p:attrNameLst>
                                          </p:cBhvr>
                                          <p:rCtr x="0" y="3827"/>
                                        </p:animMotion>
                                      </p:childTnLst>
                                    </p:cTn>
                                  </p:par>
                                  <p:par>
                                    <p:cTn id="15" presetID="42" presetClass="path" presetSubtype="0" repeatCount="indefinite" accel="5000" decel="5000" autoRev="1" fill="hold" nodeType="withEffect">
                                      <p:stCondLst>
                                        <p:cond delay="0"/>
                                      </p:stCondLst>
                                      <p:childTnLst>
                                        <p:animMotion origin="layout" path="M 8.33333E-7 2.22222E-6 L 0.00035 0.05031 " pathEditMode="relative" rAng="0" ptsTypes="AA">
                                          <p:cBhvr>
                                            <p:cTn id="16" dur="2500" fill="hold"/>
                                            <p:tgtEl>
                                              <p:spTgt spid="33"/>
                                            </p:tgtEl>
                                            <p:attrNameLst>
                                              <p:attrName>ppt_x</p:attrName>
                                              <p:attrName>ppt_y</p:attrName>
                                            </p:attrNameLst>
                                          </p:cBhvr>
                                          <p:rCtr x="0" y="2716"/>
                                        </p:animMotion>
                                      </p:childTnLst>
                                    </p:cTn>
                                  </p:par>
                                  <p:par>
                                    <p:cTn id="17" presetID="6" presetClass="emph" presetSubtype="0" repeatCount="indefinite" autoRev="1" fill="hold" nodeType="withEffect">
                                      <p:stCondLst>
                                        <p:cond delay="0"/>
                                      </p:stCondLst>
                                      <p:childTnLst>
                                        <p:animScale>
                                          <p:cBhvr>
                                            <p:cTn id="18" dur="6000" fill="hold"/>
                                            <p:tgtEl>
                                              <p:spTgt spid="9"/>
                                            </p:tgtEl>
                                          </p:cBhvr>
                                          <p:by x="105000" y="105000"/>
                                        </p:animScale>
                                      </p:childTnLst>
                                    </p:cTn>
                                  </p:par>
                                  <p:par>
                                    <p:cTn id="19" presetID="10" presetClass="entr" presetSubtype="0" fill="hold" grpId="0" nodeType="withEffect">
                                      <p:stCondLst>
                                        <p:cond delay="8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600"/>
                                            <p:tgtEl>
                                              <p:spTgt spid="5"/>
                                            </p:tgtEl>
                                          </p:cBhvr>
                                        </p:animEffect>
                                      </p:childTnLst>
                                    </p:cTn>
                                  </p:par>
                                  <p:par>
                                    <p:cTn id="22" presetID="10" presetClass="entr" presetSubtype="0" fill="hold" grpId="0" nodeType="withEffect">
                                      <p:stCondLst>
                                        <p:cond delay="1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200"/>
                                            <p:tgtEl>
                                              <p:spTgt spid="7"/>
                                            </p:tgtEl>
                                          </p:cBhvr>
                                        </p:animEffect>
                                      </p:childTnLst>
                                    </p:cTn>
                                  </p:par>
                                  <p:par>
                                    <p:cTn id="25" presetID="8" presetClass="emph" presetSubtype="0" repeatCount="indefinite" accel="8000" decel="9000" autoRev="1" fill="hold" nodeType="withEffect">
                                      <p:stCondLst>
                                        <p:cond delay="0"/>
                                      </p:stCondLst>
                                      <p:childTnLst>
                                        <p:animRot by="180000">
                                          <p:cBhvr>
                                            <p:cTn id="26" dur="3250" fill="hold"/>
                                            <p:tgtEl>
                                              <p:spTgt spid="2"/>
                                            </p:tgtEl>
                                            <p:attrNameLst>
                                              <p:attrName>r</p:attrName>
                                            </p:attrNameLst>
                                          </p:cBhvr>
                                        </p:animRot>
                                      </p:childTnLst>
                                    </p:cTn>
                                  </p:par>
                                  <p:par>
                                    <p:cTn id="27" presetID="42" presetClass="path" presetSubtype="0" repeatCount="indefinite" accel="8000" decel="9000" autoRev="1" fill="hold" nodeType="withEffect">
                                      <p:stCondLst>
                                        <p:cond delay="0"/>
                                      </p:stCondLst>
                                      <p:childTnLst>
                                        <p:animMotion origin="layout" path="M 8.33333E-7 -0.00185 L 8.33333E-7 0.03765 " pathEditMode="relative" rAng="0" ptsTypes="AA">
                                          <p:cBhvr>
                                            <p:cTn id="28" dur="3250" fill="hold"/>
                                            <p:tgtEl>
                                              <p:spTgt spid="2"/>
                                            </p:tgtEl>
                                            <p:attrNameLst>
                                              <p:attrName>ppt_x</p:attrName>
                                              <p:attrName>ppt_y</p:attrName>
                                            </p:attrNameLst>
                                          </p:cBhvr>
                                          <p:rCtr x="0" y="19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Marcador de texto 42">
            <a:extLst>
              <a:ext uri="{FF2B5EF4-FFF2-40B4-BE49-F238E27FC236}">
                <a16:creationId xmlns:a16="http://schemas.microsoft.com/office/drawing/2014/main" id="{CB3CE7EF-5F2F-0EAD-4DFC-6752E44EEDDB}"/>
              </a:ext>
            </a:extLst>
          </p:cNvPr>
          <p:cNvSpPr>
            <a:spLocks noGrp="1"/>
          </p:cNvSpPr>
          <p:nvPr>
            <p:ph type="body" idx="30"/>
          </p:nvPr>
        </p:nvSpPr>
        <p:spPr>
          <a:xfrm>
            <a:off x="2650312" y="2201788"/>
            <a:ext cx="4215665" cy="634116"/>
          </a:xfrm>
        </p:spPr>
        <p:txBody>
          <a:bodyPr/>
          <a:lstStyle/>
          <a:p>
            <a:r>
              <a:rPr lang="es-ES" sz="5400" dirty="0" err="1"/>
              <a:t>Thank</a:t>
            </a:r>
            <a:r>
              <a:rPr lang="es-ES" sz="5400" dirty="0"/>
              <a:t> </a:t>
            </a:r>
            <a:r>
              <a:rPr lang="es-ES" sz="5400" dirty="0" err="1"/>
              <a:t>you</a:t>
            </a:r>
            <a:endParaRPr lang="es-ES" sz="5400" dirty="0"/>
          </a:p>
        </p:txBody>
      </p:sp>
      <p:grpSp>
        <p:nvGrpSpPr>
          <p:cNvPr id="10" name="Grupo 9">
            <a:extLst>
              <a:ext uri="{FF2B5EF4-FFF2-40B4-BE49-F238E27FC236}">
                <a16:creationId xmlns:a16="http://schemas.microsoft.com/office/drawing/2014/main" id="{CE9B48DB-C539-6EEA-2763-9A7E04BBB7B4}"/>
              </a:ext>
            </a:extLst>
          </p:cNvPr>
          <p:cNvGrpSpPr/>
          <p:nvPr/>
        </p:nvGrpSpPr>
        <p:grpSpPr>
          <a:xfrm>
            <a:off x="613346" y="609091"/>
            <a:ext cx="7967844" cy="2188847"/>
            <a:chOff x="613346" y="609091"/>
            <a:chExt cx="7967844" cy="2188847"/>
          </a:xfrm>
        </p:grpSpPr>
        <p:sp>
          <p:nvSpPr>
            <p:cNvPr id="2" name="Elipse 1">
              <a:extLst>
                <a:ext uri="{FF2B5EF4-FFF2-40B4-BE49-F238E27FC236}">
                  <a16:creationId xmlns:a16="http://schemas.microsoft.com/office/drawing/2014/main" id="{FF0C48EC-B252-E394-7CA5-22C0453CD3B4}"/>
                </a:ext>
              </a:extLst>
            </p:cNvPr>
            <p:cNvSpPr/>
            <p:nvPr/>
          </p:nvSpPr>
          <p:spPr>
            <a:xfrm>
              <a:off x="8341922" y="2716849"/>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Elipse 2">
              <a:extLst>
                <a:ext uri="{FF2B5EF4-FFF2-40B4-BE49-F238E27FC236}">
                  <a16:creationId xmlns:a16="http://schemas.microsoft.com/office/drawing/2014/main" id="{846BD4EB-71CC-4F18-F317-76D69425B812}"/>
                </a:ext>
              </a:extLst>
            </p:cNvPr>
            <p:cNvSpPr/>
            <p:nvPr/>
          </p:nvSpPr>
          <p:spPr>
            <a:xfrm>
              <a:off x="962025" y="1055259"/>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Rectángulo 6">
              <a:extLst>
                <a:ext uri="{FF2B5EF4-FFF2-40B4-BE49-F238E27FC236}">
                  <a16:creationId xmlns:a16="http://schemas.microsoft.com/office/drawing/2014/main" id="{3913437F-6939-3F60-EF88-8B43CB2DBB53}"/>
                </a:ext>
              </a:extLst>
            </p:cNvPr>
            <p:cNvSpPr/>
            <p:nvPr/>
          </p:nvSpPr>
          <p:spPr>
            <a:xfrm>
              <a:off x="613346" y="1655189"/>
              <a:ext cx="110554" cy="110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Rectángulo 7">
              <a:extLst>
                <a:ext uri="{FF2B5EF4-FFF2-40B4-BE49-F238E27FC236}">
                  <a16:creationId xmlns:a16="http://schemas.microsoft.com/office/drawing/2014/main" id="{E6BF8A05-22A9-D8CB-43B7-501EA721F248}"/>
                </a:ext>
              </a:extLst>
            </p:cNvPr>
            <p:cNvSpPr/>
            <p:nvPr/>
          </p:nvSpPr>
          <p:spPr>
            <a:xfrm>
              <a:off x="8470636" y="2091234"/>
              <a:ext cx="110554" cy="110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Elipse 8">
              <a:extLst>
                <a:ext uri="{FF2B5EF4-FFF2-40B4-BE49-F238E27FC236}">
                  <a16:creationId xmlns:a16="http://schemas.microsoft.com/office/drawing/2014/main" id="{B7014465-63A5-E693-2E47-469AA828E83F}"/>
                </a:ext>
              </a:extLst>
            </p:cNvPr>
            <p:cNvSpPr/>
            <p:nvPr/>
          </p:nvSpPr>
          <p:spPr>
            <a:xfrm>
              <a:off x="7429500" y="609091"/>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Tree>
    <p:extLst>
      <p:ext uri="{BB962C8B-B14F-4D97-AF65-F5344CB8AC3E}">
        <p14:creationId xmlns:p14="http://schemas.microsoft.com/office/powerpoint/2010/main" val="2471404050"/>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10"/>
                                            </p:tgtEl>
                                          </p:cBhvr>
                                          <p:by x="105000" y="105000"/>
                                        </p:animScale>
                                      </p:childTnLst>
                                    </p:cTn>
                                  </p:par>
                                  <p:par>
                                    <p:cTn id="7" presetID="10" presetClass="entr" presetSubtype="0" fill="hold" grpId="0" nodeType="withEffect">
                                      <p:stCondLst>
                                        <p:cond delay="1500"/>
                                      </p:stCondLst>
                                      <p:childTnLst>
                                        <p:set>
                                          <p:cBhvr>
                                            <p:cTn id="8" dur="1" fill="hold">
                                              <p:stCondLst>
                                                <p:cond delay="0"/>
                                              </p:stCondLst>
                                            </p:cTn>
                                            <p:tgtEl>
                                              <p:spTgt spid="43"/>
                                            </p:tgtEl>
                                            <p:attrNameLst>
                                              <p:attrName>style.visibility</p:attrName>
                                            </p:attrNameLst>
                                          </p:cBhvr>
                                          <p:to>
                                            <p:strVal val="visible"/>
                                          </p:to>
                                        </p:set>
                                        <p:animEffect transition="in" filter="fade">
                                          <p:cBhvr>
                                            <p:cTn id="9" dur="12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10"/>
                                            </p:tgtEl>
                                          </p:cBhvr>
                                          <p:by x="105000" y="105000"/>
                                        </p:animScale>
                                      </p:childTnLst>
                                    </p:cTn>
                                  </p:par>
                                  <p:par>
                                    <p:cTn id="7" presetID="10" presetClass="entr" presetSubtype="0" fill="hold" grpId="0" nodeType="withEffect">
                                      <p:stCondLst>
                                        <p:cond delay="1500"/>
                                      </p:stCondLst>
                                      <p:childTnLst>
                                        <p:set>
                                          <p:cBhvr>
                                            <p:cTn id="8" dur="1" fill="hold">
                                              <p:stCondLst>
                                                <p:cond delay="0"/>
                                              </p:stCondLst>
                                            </p:cTn>
                                            <p:tgtEl>
                                              <p:spTgt spid="43"/>
                                            </p:tgtEl>
                                            <p:attrNameLst>
                                              <p:attrName>style.visibility</p:attrName>
                                            </p:attrNameLst>
                                          </p:cBhvr>
                                          <p:to>
                                            <p:strVal val="visible"/>
                                          </p:to>
                                        </p:set>
                                        <p:animEffect transition="in" filter="fade">
                                          <p:cBhvr>
                                            <p:cTn id="9" dur="12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mc:Fallback>
  </mc:AlternateContent>
</p:sld>
</file>

<file path=ppt/theme/theme1.xml><?xml version="1.0" encoding="utf-8"?>
<a:theme xmlns:a="http://schemas.openxmlformats.org/drawingml/2006/main" name="Motion Graphics App Pitch Deck by Slidesgo">
  <a:themeElements>
    <a:clrScheme name="Personalizado 10">
      <a:dk1>
        <a:srgbClr val="36174D"/>
      </a:dk1>
      <a:lt1>
        <a:sysClr val="window" lastClr="FFFFFF"/>
      </a:lt1>
      <a:dk2>
        <a:srgbClr val="63298F"/>
      </a:dk2>
      <a:lt2>
        <a:srgbClr val="998DDF"/>
      </a:lt2>
      <a:accent1>
        <a:srgbClr val="C6B8EB"/>
      </a:accent1>
      <a:accent2>
        <a:srgbClr val="F3BB30"/>
      </a:accent2>
      <a:accent3>
        <a:srgbClr val="BAD6F1"/>
      </a:accent3>
      <a:accent4>
        <a:srgbClr val="FF8BFF"/>
      </a:accent4>
      <a:accent5>
        <a:srgbClr val="FFFFFF"/>
      </a:accent5>
      <a:accent6>
        <a:srgbClr val="FFFFFF"/>
      </a:accent6>
      <a:hlink>
        <a:srgbClr val="36174D"/>
      </a:hlink>
      <a:folHlink>
        <a:srgbClr val="36174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TotalTime>
  <Words>198</Words>
  <Application>Microsoft Office PowerPoint</Application>
  <PresentationFormat>On-screen Show (16:9)</PresentationFormat>
  <Paragraphs>39</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Manrope Medium</vt:lpstr>
      <vt:lpstr>Staatliches</vt:lpstr>
      <vt:lpstr>Motion Graphics App Pitch Deck by Slidesgo</vt:lpstr>
      <vt:lpstr>Kiddofit   PITCH DECK</vt:lpstr>
      <vt:lpstr>TABLE OF CONTENTS</vt:lpstr>
      <vt:lpstr>problem</vt:lpstr>
      <vt:lpstr>solution</vt:lpstr>
      <vt:lpstr>Business  model &amp; target audience </vt:lpstr>
      <vt:lpstr>feature</vt:lpstr>
      <vt:lpstr>PowerPoint Presentation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Rishibalan Sukumaran</dc:creator>
  <cp:lastModifiedBy>Rishibalan Sukumaran</cp:lastModifiedBy>
  <cp:revision>3</cp:revision>
  <dcterms:created xsi:type="dcterms:W3CDTF">2021-10-12T08:06:43Z</dcterms:created>
  <dcterms:modified xsi:type="dcterms:W3CDTF">2024-09-11T17:48:25Z</dcterms:modified>
</cp:coreProperties>
</file>