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2E2F-7264-C56F-2ADD-3DFA0C9C3739}"/>
              </a:ext>
            </a:extLst>
          </p:cNvPr>
          <p:cNvSpPr>
            <a:spLocks noGrp="1"/>
          </p:cNvSpPr>
          <p:nvPr>
            <p:ph type="ctrTitle"/>
          </p:nvPr>
        </p:nvSpPr>
        <p:spPr>
          <a:xfrm>
            <a:off x="943334" y="729185"/>
            <a:ext cx="8637073" cy="2341561"/>
          </a:xfrm>
        </p:spPr>
        <p:txBody>
          <a:bodyPr>
            <a:normAutofit/>
          </a:bodyPr>
          <a:lstStyle/>
          <a:p>
            <a:r>
              <a:rPr lang="en-US" sz="5400" dirty="0"/>
              <a:t>Smart water fountain </a:t>
            </a:r>
          </a:p>
        </p:txBody>
      </p:sp>
    </p:spTree>
    <p:extLst>
      <p:ext uri="{BB962C8B-B14F-4D97-AF65-F5344CB8AC3E}">
        <p14:creationId xmlns:p14="http://schemas.microsoft.com/office/powerpoint/2010/main" val="385926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BE9D-A19D-AEBC-CA8D-887AC9DB483A}"/>
              </a:ext>
            </a:extLst>
          </p:cNvPr>
          <p:cNvSpPr>
            <a:spLocks noGrp="1"/>
          </p:cNvSpPr>
          <p:nvPr>
            <p:ph type="title"/>
          </p:nvPr>
        </p:nvSpPr>
        <p:spPr>
          <a:xfrm>
            <a:off x="793562" y="962931"/>
            <a:ext cx="9603275" cy="1644767"/>
          </a:xfrm>
        </p:spPr>
        <p:txBody>
          <a:bodyPr/>
          <a:lstStyle/>
          <a:p>
            <a:r>
              <a:rPr lang="en-US" dirty="0"/>
              <a:t>1.</a:t>
            </a:r>
            <a:r>
              <a:rPr lang="en-US" sz="3600" dirty="0"/>
              <a:t>Introduction </a:t>
            </a:r>
          </a:p>
        </p:txBody>
      </p:sp>
      <p:sp>
        <p:nvSpPr>
          <p:cNvPr id="9" name="TextBox 8">
            <a:extLst>
              <a:ext uri="{FF2B5EF4-FFF2-40B4-BE49-F238E27FC236}">
                <a16:creationId xmlns:a16="http://schemas.microsoft.com/office/drawing/2014/main" id="{E4772D6A-B80F-83C0-30FD-D477E0C5336C}"/>
              </a:ext>
            </a:extLst>
          </p:cNvPr>
          <p:cNvSpPr txBox="1"/>
          <p:nvPr/>
        </p:nvSpPr>
        <p:spPr>
          <a:xfrm>
            <a:off x="2388360" y="2437101"/>
            <a:ext cx="8334882" cy="2246769"/>
          </a:xfrm>
          <a:prstGeom prst="rect">
            <a:avLst/>
          </a:prstGeom>
          <a:noFill/>
        </p:spPr>
        <p:txBody>
          <a:bodyPr wrap="square">
            <a:spAutoFit/>
          </a:bodyPr>
          <a:lstStyle/>
          <a:p>
            <a:r>
              <a:rPr lang="en-US" sz="2800" dirty="0"/>
              <a:t>A water fountain or drinking fountain is designed to provide drinking water and has a basin arrangement with either continuously running water or a tap. The drinker bends down to the stream of water and swallows water directly from the stream.</a:t>
            </a:r>
          </a:p>
        </p:txBody>
      </p:sp>
    </p:spTree>
    <p:extLst>
      <p:ext uri="{BB962C8B-B14F-4D97-AF65-F5344CB8AC3E}">
        <p14:creationId xmlns:p14="http://schemas.microsoft.com/office/powerpoint/2010/main" val="159892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143F-EBCE-011D-2659-912B47D6D40D}"/>
              </a:ext>
            </a:extLst>
          </p:cNvPr>
          <p:cNvSpPr>
            <a:spLocks noGrp="1"/>
          </p:cNvSpPr>
          <p:nvPr>
            <p:ph type="title"/>
          </p:nvPr>
        </p:nvSpPr>
        <p:spPr/>
        <p:txBody>
          <a:bodyPr>
            <a:normAutofit/>
          </a:bodyPr>
          <a:lstStyle/>
          <a:p>
            <a:r>
              <a:rPr lang="en-US" sz="4000" dirty="0"/>
              <a:t>Objectives</a:t>
            </a:r>
          </a:p>
        </p:txBody>
      </p:sp>
      <p:sp>
        <p:nvSpPr>
          <p:cNvPr id="11" name="TextBox 10">
            <a:extLst>
              <a:ext uri="{FF2B5EF4-FFF2-40B4-BE49-F238E27FC236}">
                <a16:creationId xmlns:a16="http://schemas.microsoft.com/office/drawing/2014/main" id="{672BF270-349B-73CA-FF23-ECA94284A99E}"/>
              </a:ext>
            </a:extLst>
          </p:cNvPr>
          <p:cNvSpPr txBox="1"/>
          <p:nvPr/>
        </p:nvSpPr>
        <p:spPr>
          <a:xfrm>
            <a:off x="2266505" y="1997424"/>
            <a:ext cx="8200842" cy="3108543"/>
          </a:xfrm>
          <a:prstGeom prst="rect">
            <a:avLst/>
          </a:prstGeom>
          <a:noFill/>
        </p:spPr>
        <p:txBody>
          <a:bodyPr wrap="square">
            <a:spAutoFit/>
          </a:bodyPr>
          <a:lstStyle/>
          <a:p>
            <a:r>
              <a:rPr lang="en-US" sz="2800" dirty="0"/>
              <a:t>Our goal is to design a smart water fountain that can monitor the water quality and automatically replace water when polluted(not healthy) or running out. We will use sensors to measure the water quality. Common water quality measurement factors include </a:t>
            </a:r>
          </a:p>
          <a:p>
            <a:r>
              <a:rPr lang="en-US" sz="2800" dirty="0"/>
              <a:t>temperature, </a:t>
            </a:r>
            <a:r>
              <a:rPr lang="en-US" sz="2800" dirty="0" err="1"/>
              <a:t>Ph</a:t>
            </a:r>
            <a:r>
              <a:rPr lang="en-US" sz="2800" dirty="0"/>
              <a:t>-value, conductance, turbidity and hardness.</a:t>
            </a:r>
          </a:p>
        </p:txBody>
      </p:sp>
    </p:spTree>
    <p:extLst>
      <p:ext uri="{BB962C8B-B14F-4D97-AF65-F5344CB8AC3E}">
        <p14:creationId xmlns:p14="http://schemas.microsoft.com/office/powerpoint/2010/main" val="274462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0474-E53A-14E6-7D37-F4C59916A616}"/>
              </a:ext>
            </a:extLst>
          </p:cNvPr>
          <p:cNvSpPr>
            <a:spLocks noGrp="1"/>
          </p:cNvSpPr>
          <p:nvPr>
            <p:ph type="title"/>
          </p:nvPr>
        </p:nvSpPr>
        <p:spPr/>
        <p:txBody>
          <a:bodyPr>
            <a:normAutofit/>
          </a:bodyPr>
          <a:lstStyle/>
          <a:p>
            <a:r>
              <a:rPr lang="en-US" sz="4000" dirty="0" err="1"/>
              <a:t>Iot</a:t>
            </a:r>
            <a:r>
              <a:rPr lang="en-US" sz="4000" dirty="0"/>
              <a:t> sensor design </a:t>
            </a:r>
          </a:p>
        </p:txBody>
      </p:sp>
      <p:sp>
        <p:nvSpPr>
          <p:cNvPr id="5" name="TextBox 4">
            <a:extLst>
              <a:ext uri="{FF2B5EF4-FFF2-40B4-BE49-F238E27FC236}">
                <a16:creationId xmlns:a16="http://schemas.microsoft.com/office/drawing/2014/main" id="{068FFB27-4F31-A26C-52BC-5FE9F8511367}"/>
              </a:ext>
            </a:extLst>
          </p:cNvPr>
          <p:cNvSpPr txBox="1"/>
          <p:nvPr/>
        </p:nvSpPr>
        <p:spPr>
          <a:xfrm>
            <a:off x="1707475" y="2266504"/>
            <a:ext cx="10497809" cy="1323439"/>
          </a:xfrm>
          <a:prstGeom prst="rect">
            <a:avLst/>
          </a:prstGeom>
          <a:noFill/>
        </p:spPr>
        <p:txBody>
          <a:bodyPr wrap="square">
            <a:spAutoFit/>
          </a:bodyPr>
          <a:lstStyle/>
          <a:p>
            <a:r>
              <a:rPr lang="en-US" sz="2000" dirty="0"/>
              <a:t>◉Temperature Sensor:</a:t>
            </a:r>
          </a:p>
          <a:p>
            <a:r>
              <a:rPr lang="en-US" sz="2000" dirty="0"/>
              <a:t>A water-proof temperature sensor is going to be used. Part number from </a:t>
            </a:r>
            <a:r>
              <a:rPr lang="en-US" sz="2000" dirty="0" err="1"/>
              <a:t>sparkfun</a:t>
            </a:r>
            <a:r>
              <a:rPr lang="en-US" sz="2000" dirty="0"/>
              <a:t> is: </a:t>
            </a:r>
          </a:p>
          <a:p>
            <a:r>
              <a:rPr lang="en-US" sz="2000" dirty="0"/>
              <a:t>DS18B20 [6]. This temperature sensor is compatible with a relatively wide range of power </a:t>
            </a:r>
          </a:p>
          <a:p>
            <a:r>
              <a:rPr lang="en-US" sz="2000" dirty="0"/>
              <a:t>supply from 3.0V to 5</a:t>
            </a:r>
          </a:p>
        </p:txBody>
      </p:sp>
      <p:sp>
        <p:nvSpPr>
          <p:cNvPr id="7" name="TextBox 6">
            <a:extLst>
              <a:ext uri="{FF2B5EF4-FFF2-40B4-BE49-F238E27FC236}">
                <a16:creationId xmlns:a16="http://schemas.microsoft.com/office/drawing/2014/main" id="{0EB0B9FB-4FF1-AEDA-30D7-2B0CDEBCC093}"/>
              </a:ext>
            </a:extLst>
          </p:cNvPr>
          <p:cNvSpPr txBox="1"/>
          <p:nvPr/>
        </p:nvSpPr>
        <p:spPr>
          <a:xfrm>
            <a:off x="1707475" y="3809634"/>
            <a:ext cx="10497809" cy="1015663"/>
          </a:xfrm>
          <a:prstGeom prst="rect">
            <a:avLst/>
          </a:prstGeom>
          <a:noFill/>
        </p:spPr>
        <p:txBody>
          <a:bodyPr wrap="square">
            <a:spAutoFit/>
          </a:bodyPr>
          <a:lstStyle/>
          <a:p>
            <a:r>
              <a:rPr lang="en-US" sz="2000" dirty="0"/>
              <a:t>⁠◉PH-sensor:</a:t>
            </a:r>
          </a:p>
          <a:p>
            <a:r>
              <a:rPr lang="en-US" sz="2000" dirty="0"/>
              <a:t>PH value is a valued indicator of water quality. This PH-sensor[7] works with 5V voltage, </a:t>
            </a:r>
          </a:p>
          <a:p>
            <a:r>
              <a:rPr lang="en-US" sz="2000" dirty="0"/>
              <a:t>which is also compatible with the temperature sensor.</a:t>
            </a:r>
          </a:p>
        </p:txBody>
      </p:sp>
    </p:spTree>
    <p:extLst>
      <p:ext uri="{BB962C8B-B14F-4D97-AF65-F5344CB8AC3E}">
        <p14:creationId xmlns:p14="http://schemas.microsoft.com/office/powerpoint/2010/main" val="244119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D73B-1109-228C-73CD-273F6ABC66C9}"/>
              </a:ext>
            </a:extLst>
          </p:cNvPr>
          <p:cNvSpPr>
            <a:spLocks noGrp="1"/>
          </p:cNvSpPr>
          <p:nvPr>
            <p:ph type="title"/>
          </p:nvPr>
        </p:nvSpPr>
        <p:spPr/>
        <p:txBody>
          <a:bodyPr>
            <a:normAutofit/>
          </a:bodyPr>
          <a:lstStyle/>
          <a:p>
            <a:r>
              <a:rPr lang="en-US" sz="3600" dirty="0"/>
              <a:t>Working of Sensor</a:t>
            </a:r>
          </a:p>
        </p:txBody>
      </p:sp>
      <p:sp>
        <p:nvSpPr>
          <p:cNvPr id="5" name="TextBox 4">
            <a:extLst>
              <a:ext uri="{FF2B5EF4-FFF2-40B4-BE49-F238E27FC236}">
                <a16:creationId xmlns:a16="http://schemas.microsoft.com/office/drawing/2014/main" id="{7642E4A3-DEC3-52EA-F52B-02B45BE0647E}"/>
              </a:ext>
            </a:extLst>
          </p:cNvPr>
          <p:cNvSpPr txBox="1"/>
          <p:nvPr/>
        </p:nvSpPr>
        <p:spPr>
          <a:xfrm>
            <a:off x="2229947" y="2062034"/>
            <a:ext cx="9287956" cy="3785652"/>
          </a:xfrm>
          <a:prstGeom prst="rect">
            <a:avLst/>
          </a:prstGeom>
          <a:noFill/>
        </p:spPr>
        <p:txBody>
          <a:bodyPr wrap="square">
            <a:spAutoFit/>
          </a:bodyPr>
          <a:lstStyle/>
          <a:p>
            <a:r>
              <a:rPr lang="en-US" sz="2000" dirty="0"/>
              <a:t>Smart water fountains for pets are machines that give your pet clean, fresh water all the time. They come with a number of features that make them useful and easy to use for pet owners, such as:</a:t>
            </a:r>
          </a:p>
          <a:p>
            <a:r>
              <a:rPr lang="en-US" sz="2000" dirty="0"/>
              <a:t>● Automatic water flow: The water fountain ensures a consistent flow of water, which encourages pets to drink more and stay hydrated.</a:t>
            </a:r>
          </a:p>
          <a:p>
            <a:r>
              <a:rPr lang="en-US" sz="2000" dirty="0"/>
              <a:t>● Filtered water: Smart water fountains come with a filter that removes impurities and keeps the water clean and fresh.</a:t>
            </a:r>
          </a:p>
          <a:p>
            <a:r>
              <a:rPr lang="en-US" sz="2000" dirty="0"/>
              <a:t>● Real-time monitoring: Some smart water fountains come with monitoring features that let you track your pet's water intake and detect any potential issues.</a:t>
            </a:r>
          </a:p>
          <a:p>
            <a:r>
              <a:rPr lang="en-US" sz="2000" dirty="0"/>
              <a:t>● Remote access: Many smart water fountains can be controlled and monitored remotely via a mobile app, making it easy to check on your pet's water intake while you're away from home.</a:t>
            </a:r>
          </a:p>
        </p:txBody>
      </p:sp>
    </p:spTree>
    <p:extLst>
      <p:ext uri="{BB962C8B-B14F-4D97-AF65-F5344CB8AC3E}">
        <p14:creationId xmlns:p14="http://schemas.microsoft.com/office/powerpoint/2010/main" val="31267540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Gallery</vt:lpstr>
      <vt:lpstr>Smart water fountain </vt:lpstr>
      <vt:lpstr>1.Introduction </vt:lpstr>
      <vt:lpstr>Objectives</vt:lpstr>
      <vt:lpstr>Iot sensor design </vt:lpstr>
      <vt:lpstr>Working of Sensor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 </dc:title>
  <dc:creator>aashikaaashika117@gmail.com</dc:creator>
  <cp:lastModifiedBy>aashikaaashika117@gmail.com</cp:lastModifiedBy>
  <cp:revision>5</cp:revision>
  <dcterms:created xsi:type="dcterms:W3CDTF">2023-10-04T07:29:49Z</dcterms:created>
  <dcterms:modified xsi:type="dcterms:W3CDTF">2023-10-04T14:34:05Z</dcterms:modified>
</cp:coreProperties>
</file>