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61" r:id="rId9"/>
    <p:sldId id="275" r:id="rId10"/>
    <p:sldId id="276" r:id="rId11"/>
    <p:sldId id="277" r:id="rId12"/>
    <p:sldId id="278" r:id="rId13"/>
    <p:sldId id="282" r:id="rId14"/>
    <p:sldId id="283" r:id="rId15"/>
    <p:sldId id="281" r:id="rId16"/>
    <p:sldId id="274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59" autoAdjust="0"/>
  </p:normalViewPr>
  <p:slideViewPr>
    <p:cSldViewPr showGuides="1">
      <p:cViewPr>
        <p:scale>
          <a:sx n="74" d="100"/>
          <a:sy n="74" d="100"/>
        </p:scale>
        <p:origin x="-1992" y="-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D7F33-86AC-4A3F-9B1E-0ECB969B795E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CE21-9176-4A28-836D-5A6B0BB22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8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1218631" y="3257358"/>
            <a:ext cx="9754604" cy="3085073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588" y="515938"/>
            <a:ext cx="4568825" cy="257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39D1-5908-4019-ADE5-4F7F2665B844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B97-FE49-4C75-B778-34DBBD86C53C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FAB9-6B3C-4FD0-A27F-26310476A207}" type="datetime1">
              <a:rPr lang="en-US" smtClean="0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B5057-3451-4D16-BB46-37B538380987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0949-11B2-4F1F-AE6D-4BDB8EAF96DA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534400" y="6356351"/>
            <a:ext cx="305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67A616-401A-4E3B-BE08-C314821D0C7B}" type="datetime1">
              <a:rPr lang="en-US" smtClean="0"/>
              <a:t>5/28/2025</a:t>
            </a:fld>
            <a:endParaRPr lang="en-US" smtClean="0"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864864" y="6356351"/>
            <a:ext cx="4673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16864" y="6356351"/>
            <a:ext cx="2641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Google Shape;36;p4"/>
          <p:cNvSpPr/>
          <p:nvPr/>
        </p:nvSpPr>
        <p:spPr>
          <a:xfrm rot="5400000">
            <a:off x="590644" y="6447408"/>
            <a:ext cx="190800" cy="160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897" tIns="60932" rIns="121897" bIns="6093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205E-9E81-4913-B88E-F073DF547D21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184052"/>
            <a:ext cx="3155950" cy="914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Arial" panose="020B0604020202020204"/>
                <a:cs typeface="Arial" panose="020B0604020202020204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Arial" panose="020B0604020202020204"/>
              <a:cs typeface="Arial" panose="020B0604020202020204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US" sz="1900" b="1" spc="-25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SATHIYAJITH AASHIM G</a:t>
            </a:r>
            <a:endParaRPr lang="en-IN" sz="1900" b="1" spc="-2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en-IN" sz="1900" b="1" spc="-25" dirty="0" smtClean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2303811724321098)</a:t>
            </a:r>
            <a:endParaRPr lang="en-US" sz="1900" b="1" spc="-2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K.RAMAKRISHNAN</a:t>
            </a:r>
            <a:r>
              <a:rPr sz="2000" spc="-10" dirty="0"/>
              <a:t> </a:t>
            </a:r>
            <a:r>
              <a:rPr sz="2000" dirty="0"/>
              <a:t>COLLEGE</a:t>
            </a:r>
            <a:r>
              <a:rPr sz="2000" spc="-90" dirty="0"/>
              <a:t> </a:t>
            </a:r>
            <a:r>
              <a:rPr sz="2000" dirty="0"/>
              <a:t>OF</a:t>
            </a:r>
            <a:r>
              <a:rPr sz="2000" spc="-100" dirty="0"/>
              <a:t> </a:t>
            </a:r>
            <a:r>
              <a:rPr sz="2000" spc="-10" dirty="0"/>
              <a:t>TECHNOLOGY (AUTONOMOUS),</a:t>
            </a:r>
            <a:r>
              <a:rPr sz="2000" spc="-35" dirty="0"/>
              <a:t> </a:t>
            </a:r>
            <a:r>
              <a:rPr sz="2000" spc="-10" dirty="0"/>
              <a:t>TRICHY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    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8903" y="2014819"/>
            <a:ext cx="84368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Next Week's Temperatures Using a Simple Moving Average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510" y="135255"/>
            <a:ext cx="5928360" cy="1226820"/>
          </a:xfrm>
          <a:prstGeom prst="rect">
            <a:avLst/>
          </a:prstGeom>
        </p:spPr>
        <p:txBody>
          <a:bodyPr vert="horz" wrap="square" lIns="0" tIns="512267" rIns="0" bIns="0" rtlCol="0">
            <a:noAutofit/>
          </a:bodyPr>
          <a:lstStyle/>
          <a:p>
            <a:pPr marL="755650" lvl="1" indent="-285750" algn="ctr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66"/>
                </a:solidFill>
              </a:rPr>
              <a:t>MODULES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/>
                <a:cs typeface="Arial" panose="020B0604020202020204"/>
              </a:rPr>
              <a:t/>
            </a:r>
            <a:br>
              <a:rPr lang="en-IN" sz="3200" dirty="0">
                <a:latin typeface="Arial" panose="020B0604020202020204"/>
                <a:cs typeface="Arial" panose="020B0604020202020204"/>
              </a:rPr>
            </a:br>
            <a:endParaRPr lang="en-IN" spc="-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728" y="1988840"/>
            <a:ext cx="10424795" cy="38005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Generation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next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 using last SMA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Insight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(actual vs forecast)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forecast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detection (Rising/Dropping/Stable)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568" y="135635"/>
            <a:ext cx="7632848" cy="1226820"/>
          </a:xfrm>
          <a:prstGeom prst="rect">
            <a:avLst/>
          </a:prstGeom>
        </p:spPr>
        <p:txBody>
          <a:bodyPr vert="horz" wrap="square" lIns="0" tIns="512267" rIns="0" bIns="0" rtlCol="0">
            <a:noAutofit/>
          </a:bodyPr>
          <a:lstStyle/>
          <a:p>
            <a:pPr marL="755650" lvl="1" indent="-285750" algn="ctr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 smtClean="0">
                <a:solidFill>
                  <a:srgbClr val="FF0066"/>
                </a:solidFill>
              </a:rPr>
              <a:t>MODULES IMPLEMENTATION</a:t>
            </a:r>
            <a:r>
              <a:rPr lang="en-IN" sz="32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 smtClean="0">
                <a:solidFill>
                  <a:srgbClr val="FF0066"/>
                </a:solidFill>
                <a:latin typeface="Arial" panose="020B0604020202020204"/>
                <a:cs typeface="Arial" panose="020B0604020202020204"/>
              </a:rPr>
              <a:t/>
            </a:r>
            <a:br>
              <a:rPr lang="en-IN" sz="3200" b="1" dirty="0" smtClean="0">
                <a:solidFill>
                  <a:srgbClr val="FF0066"/>
                </a:solidFill>
                <a:latin typeface="Arial" panose="020B0604020202020204"/>
                <a:cs typeface="Arial" panose="020B0604020202020204"/>
              </a:rPr>
            </a:br>
            <a:endParaRPr lang="en-IN" b="1" spc="-20" dirty="0">
              <a:solidFill>
                <a:srgbClr val="FF0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714" y="1383744"/>
            <a:ext cx="10424795" cy="51706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 Shiny (UI layout and interactivity)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R (data processing, SMA calculation)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 shiny, </a:t>
            </a:r>
            <a:r>
              <a:rPr lang="en-I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  <a:endParaRPr lang="en-I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Implemented: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Colorful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two-tab UI (input/output separated)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 and dynamic insights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using last known SMA values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568" y="222888"/>
            <a:ext cx="7525258" cy="1226820"/>
          </a:xfrm>
          <a:prstGeom prst="rect">
            <a:avLst/>
          </a:prstGeom>
        </p:spPr>
        <p:txBody>
          <a:bodyPr vert="horz" wrap="square" lIns="0" tIns="512267" rIns="0" bIns="0" rtlCol="0">
            <a:noAutofit/>
          </a:bodyPr>
          <a:lstStyle/>
          <a:p>
            <a:pPr marL="755650" lvl="1" indent="-285750" algn="ctr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 smtClean="0">
                <a:solidFill>
                  <a:srgbClr val="FF0066"/>
                </a:solidFill>
              </a:rPr>
              <a:t>MODULES </a:t>
            </a:r>
            <a:r>
              <a:rPr lang="en-IN" sz="3200" b="1" dirty="0" smtClean="0">
                <a:solidFill>
                  <a:srgbClr val="FF0066"/>
                </a:solidFill>
              </a:rPr>
              <a:t>IMPLEMENTATION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/>
                <a:cs typeface="Arial" panose="020B0604020202020204"/>
              </a:rPr>
              <a:t/>
            </a:r>
            <a:br>
              <a:rPr lang="en-IN" sz="3200" dirty="0">
                <a:latin typeface="Arial" panose="020B0604020202020204"/>
                <a:cs typeface="Arial" panose="020B0604020202020204"/>
              </a:rPr>
            </a:br>
            <a:endParaRPr lang="en-IN" spc="-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728" y="1988840"/>
            <a:ext cx="10424795" cy="3231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Highlights: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CSV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“PLACE”,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window = 3, Forecast Days = 7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“Generate Forecast”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output with colored trend indicators and data table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56169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lang="en-IN" dirty="0" smtClean="0">
                <a:solidFill>
                  <a:srgbClr val="0000FF"/>
                </a:solidFill>
              </a:rPr>
              <a:t>OUTPUT</a:t>
            </a:r>
            <a:endParaRPr spc="-10" dirty="0">
              <a:solidFill>
                <a:srgbClr val="0000FF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pic>
        <p:nvPicPr>
          <p:cNvPr id="1026" name="Picture 2" descr="C:\Users\sathi\Pictures\Screenshots\Screenshot 2025-05-27 2136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980729"/>
            <a:ext cx="5976664" cy="56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3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56169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mtClean="0">
                <a:solidFill>
                  <a:srgbClr val="0000FF"/>
                </a:solidFill>
              </a:rPr>
              <a:t>O</a:t>
            </a:r>
            <a:r>
              <a:rPr lang="en-IN" dirty="0" smtClean="0">
                <a:solidFill>
                  <a:srgbClr val="0000FF"/>
                </a:solidFill>
              </a:rPr>
              <a:t>UTPUT</a:t>
            </a:r>
            <a:endParaRPr spc="-10" dirty="0">
              <a:solidFill>
                <a:srgbClr val="0000FF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pic>
        <p:nvPicPr>
          <p:cNvPr id="2050" name="Picture 2" descr="C:\Users\sathi\Pictures\Screenshots\Screenshot 2025-05-27 2136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976491"/>
            <a:ext cx="5382493" cy="554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56169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mtClean="0">
                <a:solidFill>
                  <a:srgbClr val="0000FF"/>
                </a:solidFill>
              </a:rPr>
              <a:t>O</a:t>
            </a:r>
            <a:r>
              <a:rPr lang="en-IN" dirty="0" smtClean="0">
                <a:solidFill>
                  <a:srgbClr val="0000FF"/>
                </a:solidFill>
              </a:rPr>
              <a:t>UTPUT</a:t>
            </a:r>
            <a:endParaRPr spc="-10" dirty="0">
              <a:solidFill>
                <a:srgbClr val="0000FF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pic>
        <p:nvPicPr>
          <p:cNvPr id="3074" name="Picture 2" descr="C:\Users\sathi\Pictures\Screenshots\Screenshot 2025-05-27 2137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37" y="901698"/>
            <a:ext cx="8535988" cy="57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121897" tIns="60932" rIns="121897" bIns="60932" anchor="b" anchorCtr="0">
            <a:normAutofit fontScale="90000"/>
          </a:bodyPr>
          <a:lstStyle/>
          <a:p>
            <a:pPr algn="ctr">
              <a:buClr>
                <a:schemeClr val="dk1"/>
              </a:buClr>
              <a:buSzPct val="100000"/>
            </a:pPr>
            <a:r>
              <a:rPr lang="en-US" sz="5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 You</a:t>
            </a:r>
            <a:endParaRPr sz="5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0" y="2799828"/>
            <a:ext cx="12192000" cy="2219200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121897" tIns="60932" rIns="121897" bIns="60932" anchor="t" anchorCtr="0">
            <a:normAutofit/>
          </a:bodyPr>
          <a:lstStyle/>
          <a:p>
            <a:pPr algn="ctr" rtl="0">
              <a:buClr>
                <a:schemeClr val="lt1"/>
              </a:buClr>
              <a:buSzPts val="3600"/>
            </a:pPr>
            <a:endParaRPr sz="4800">
              <a:solidFill>
                <a:schemeClr val="lt1"/>
              </a:solidFill>
              <a:latin typeface="Bookman Old Style" panose="02050604050505020204"/>
              <a:ea typeface="Bookman Old Style" panose="02050604050505020204"/>
              <a:cs typeface="Bookman Old Style" panose="02050604050505020204"/>
              <a:sym typeface="Bookman Old Style" panose="02050604050505020204"/>
            </a:endParaRPr>
          </a:p>
          <a:p>
            <a:pPr algn="ctr" rtl="0">
              <a:buClr>
                <a:schemeClr val="dk1"/>
              </a:buClr>
              <a:buSzPts val="3600"/>
            </a:pPr>
            <a:r>
              <a:rPr lang="en-US" sz="4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QUERIES???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16864" y="6597351"/>
            <a:ext cx="598616" cy="124599"/>
          </a:xfrm>
        </p:spPr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</a:rPr>
              <a:t>PRESENTATION</a:t>
            </a:r>
            <a:r>
              <a:rPr sz="3000" spc="-14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OVERVIEW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63752" y="1362455"/>
            <a:ext cx="4998085" cy="5346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b="1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10"/>
              </a:spcBef>
              <a:buFont typeface="Wingdings" panose="05000000000000000000"/>
              <a:buChar char=""/>
            </a:pP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Wingdings" panose="05000000000000000000"/>
              <a:buChar char=""/>
            </a:pP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000" b="1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000" b="1" spc="-5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2000" b="1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000" b="1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concept </a:t>
            </a:r>
            <a:r>
              <a:rPr sz="2000" b="1" spc="-2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2000" b="1" spc="-2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endParaRPr lang="en-IN" sz="2000" b="1" spc="-2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endParaRPr lang="en-IN" sz="2000" b="1" spc="-1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000" b="1" spc="-1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endParaRPr lang="en-IN" sz="2000" b="1" spc="-1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implementation</a:t>
            </a: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endParaRPr lang="en-IN" sz="2000" b="1" spc="-1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b="1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b="1" spc="-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dirty="0"/>
              <a:t>PROBLEM</a:t>
            </a:r>
            <a:r>
              <a:rPr spc="-125" dirty="0"/>
              <a:t> </a:t>
            </a:r>
            <a:r>
              <a:rPr spc="-20" dirty="0"/>
              <a:t>IDENTIFICATION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2314" y="2277004"/>
            <a:ext cx="10424795" cy="258508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Accurately predicting short-term weather trends can be challenging without proper tools. Many existing systems are complex or lack user-friendly interfaces, making it hard for users to analyze historical temperature data and forecast upcoming conditions effectively.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600200"/>
            <a:ext cx="11201402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194" y="2276872"/>
            <a:ext cx="10424795" cy="221551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R Shiny application that forecasts future temperatures for a selected location using the Simple Moving Average (SMA) technique, allowing users to visualize trends and make informed decisions based on historical weather 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>
                <a:solidFill>
                  <a:srgbClr val="0000FF"/>
                </a:solidFill>
              </a:rPr>
              <a:t>PROPOSED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SYSTEM</a:t>
            </a:r>
          </a:p>
          <a:p>
            <a:pPr marL="113665" algn="ctr">
              <a:lnSpc>
                <a:spcPct val="100000"/>
              </a:lnSpc>
              <a:spcBef>
                <a:spcPts val="400"/>
              </a:spcBef>
              <a:tabLst>
                <a:tab pos="1675130" algn="l"/>
              </a:tabLst>
            </a:pPr>
            <a:r>
              <a:rPr sz="2800" spc="-10" dirty="0"/>
              <a:t>BLOCK</a:t>
            </a:r>
            <a:r>
              <a:rPr sz="2800" dirty="0">
                <a:solidFill>
                  <a:srgbClr val="FF0000"/>
                </a:solidFill>
              </a:rPr>
              <a:t>	</a:t>
            </a:r>
            <a:r>
              <a:rPr sz="2800" spc="-10" dirty="0">
                <a:solidFill>
                  <a:srgbClr val="FF0000"/>
                </a:solidFill>
              </a:rPr>
              <a:t>DIAGRAM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 descr="diagram-export-4-25-2025-6_33_04-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2710"/>
            <a:ext cx="12192000" cy="447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56169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CONCEPT USED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57674" y="1844824"/>
            <a:ext cx="11173252" cy="368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programming with Shiny for dynamic, real-time interaction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filtering using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conversion and handling with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as.Date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Moving Average calculation via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rollmean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from the zoo package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with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colorful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 plots using ggplot2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0" y="529921"/>
            <a:ext cx="7685532" cy="56169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lang="en-IN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5485" y="1628507"/>
            <a:ext cx="11685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 with easy CSV upload and simple input controls for forecasting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Real-Time: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Dynamic updates and visualizations based on user input provide immediate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Forecasting: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select location, forecast start date, forecast duration, and SMA window size for tailored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 supports future integration with databases or other forecasting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Multi-location Support: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temperature data for multiple locations within the same app.</a:t>
            </a:r>
          </a:p>
        </p:txBody>
      </p:sp>
    </p:spTree>
    <p:extLst>
      <p:ext uri="{BB962C8B-B14F-4D97-AF65-F5344CB8AC3E}">
        <p14:creationId xmlns:p14="http://schemas.microsoft.com/office/powerpoint/2010/main" val="39066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4261" y="135217"/>
            <a:ext cx="3050679" cy="2271596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 algn="l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66"/>
                </a:solidFill>
              </a:rPr>
              <a:t>MODULES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/>
                <a:cs typeface="Arial" panose="020B0604020202020204"/>
              </a:rPr>
              <a:t/>
            </a:r>
            <a:br>
              <a:rPr lang="en-IN" sz="3200" dirty="0">
                <a:latin typeface="Arial" panose="020B0604020202020204"/>
                <a:cs typeface="Arial" panose="020B0604020202020204"/>
              </a:rPr>
            </a:br>
            <a:endParaRPr lang="en-IN" spc="-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600" y="2204864"/>
            <a:ext cx="7480128" cy="2507866"/>
          </a:xfrm>
        </p:spPr>
        <p:txBody>
          <a:bodyPr wrap="square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 Logic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Generation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Insight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510" y="135255"/>
            <a:ext cx="5928360" cy="1226820"/>
          </a:xfrm>
          <a:prstGeom prst="rect">
            <a:avLst/>
          </a:prstGeom>
        </p:spPr>
        <p:txBody>
          <a:bodyPr vert="horz" wrap="square" lIns="0" tIns="512267" rIns="0" bIns="0" rtlCol="0">
            <a:noAutofit/>
          </a:bodyPr>
          <a:lstStyle/>
          <a:p>
            <a:pPr marL="755650" lvl="1" indent="-285750" algn="ctr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66"/>
                </a:solidFill>
              </a:rPr>
              <a:t>MODULES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/>
                <a:cs typeface="Arial" panose="020B0604020202020204"/>
              </a:rPr>
              <a:t/>
            </a:r>
            <a:br>
              <a:rPr lang="en-IN" sz="3200" dirty="0">
                <a:latin typeface="Arial" panose="020B0604020202020204"/>
                <a:cs typeface="Arial" panose="020B0604020202020204"/>
              </a:rPr>
            </a:br>
            <a:endParaRPr lang="en-IN" spc="-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204864"/>
            <a:ext cx="10424795" cy="323165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&amp; Selection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past weather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location, date, and forecast window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Calculation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rolling mean over specified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365</Words>
  <Application>Microsoft Office PowerPoint</Application>
  <PresentationFormat>Custom</PresentationFormat>
  <Paragraphs>102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K.RAMAKRISHNAN COLLEGE OF TECHNOLOGY (AUTONOMOUS), TRICHY</vt:lpstr>
      <vt:lpstr>PRESENTATION OVERVIEW</vt:lpstr>
      <vt:lpstr>PROBLEM IDENTIFICATION</vt:lpstr>
      <vt:lpstr>OBJECTIVE</vt:lpstr>
      <vt:lpstr>PROPOSED SYSTEM BLOCK DIAGRAM</vt:lpstr>
      <vt:lpstr>R CONCEPT USED</vt:lpstr>
      <vt:lpstr>ADVANTAGES OF PROPOSED SYSTEM</vt:lpstr>
      <vt:lpstr>MODULES   </vt:lpstr>
      <vt:lpstr>MODULES   </vt:lpstr>
      <vt:lpstr>MODULES   </vt:lpstr>
      <vt:lpstr>MODULES IMPLEMENTATION   </vt:lpstr>
      <vt:lpstr>MODULES IMPLEMENTATION   </vt:lpstr>
      <vt:lpstr>OUTPUT</vt:lpstr>
      <vt:lpstr>OUTPUT</vt:lpstr>
      <vt:lpstr>OUTPUT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SATHIYAJITH AASHIM</cp:lastModifiedBy>
  <cp:revision>17</cp:revision>
  <dcterms:created xsi:type="dcterms:W3CDTF">2024-06-16T11:32:00Z</dcterms:created>
  <dcterms:modified xsi:type="dcterms:W3CDTF">2025-05-28T04:25:52Z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2024-06-16T11:00:00Z</vt:filetime>
  </property>
  <property fmtid="{D5CDD505-2E9C-101B-9397-08002B2CF9AE}" pid="3" name="Producer">
    <vt:lpwstr>iLovePDF</vt:lpwstr>
  </property>
  <property fmtid="{D5CDD505-2E9C-101B-9397-08002B2CF9AE}" pid="4" name="ICV">
    <vt:lpwstr>3BED5497B50941659B07867BDFDD1528_12</vt:lpwstr>
  </property>
  <property fmtid="{D5CDD505-2E9C-101B-9397-08002B2CF9AE}" pid="5" name="KSOProductBuildVer">
    <vt:lpwstr>2057-12.2.0.20796</vt:lpwstr>
  </property>
</Properties>
</file>