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1"/>
  </p:notesMasterIdLst>
  <p:handoutMasterIdLst>
    <p:handoutMasterId r:id="rId22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45" r:id="rId9"/>
    <p:sldId id="552" r:id="rId10"/>
    <p:sldId id="541" r:id="rId11"/>
    <p:sldId id="546" r:id="rId12"/>
    <p:sldId id="542" r:id="rId13"/>
    <p:sldId id="554" r:id="rId14"/>
    <p:sldId id="543" r:id="rId15"/>
    <p:sldId id="548" r:id="rId16"/>
    <p:sldId id="551" r:id="rId17"/>
    <p:sldId id="549" r:id="rId18"/>
    <p:sldId id="550" r:id="rId19"/>
    <p:sldId id="528" r:id="rId20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1944" y="-7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4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31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2303811724321098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SATHIYAJITH AASHIM G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04-06-2025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00150"/>
            <a:ext cx="515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Student </a:t>
            </a:r>
            <a:r>
              <a:rPr lang="en-US" sz="2800" b="1" dirty="0"/>
              <a:t>Management Module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03835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Students </a:t>
            </a:r>
            <a:r>
              <a:rPr lang="en-US" sz="2400" dirty="0"/>
              <a:t>can register, log in, and update their profiles.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Allows students to view and apply for available jobs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2046263-68C0-3A14-528A-8717EF8C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7C42F-810C-6C07-677D-D3B3A7F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77718-430B-A37E-9D3E-A60ACEFA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EE04B-57DC-8578-2780-119AA4E61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Student Management Module</a:t>
            </a:r>
            <a:endParaRPr lang="en-US" sz="2400" dirty="0"/>
          </a:p>
        </p:txBody>
      </p:sp>
      <p:pic>
        <p:nvPicPr>
          <p:cNvPr id="3074" name="Picture 2" descr="C:\Users\sathi\Pictures\Screenshots\Screenshot 2025-05-30 1946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7350"/>
            <a:ext cx="348108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thi\Pictures\Screenshots\Screenshot 2025-05-30 1949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2006459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thi\Pictures\Screenshots\Screenshot 2025-05-30 1950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15" y="1362258"/>
            <a:ext cx="2087994" cy="16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thi\Pictures\Screenshots\Screenshot 2025-05-30 1951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47" y="3181350"/>
            <a:ext cx="2055812" cy="162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thi\Pictures\Screenshots\Screenshot 2025-05-30 195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19" y="3267470"/>
            <a:ext cx="20383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9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339393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b="1" dirty="0" smtClean="0"/>
              <a:t>Application </a:t>
            </a:r>
            <a:r>
              <a:rPr lang="en-US" sz="2800" b="1" dirty="0"/>
              <a:t>Management Module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19075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Stores </a:t>
            </a:r>
            <a:r>
              <a:rPr lang="en-US" sz="2800" dirty="0"/>
              <a:t>job applications submitted by students.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Admins can view and manage all received applications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E652EF-5982-E604-A2C4-84A35A26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4ABD8C-EC24-34E7-2E5F-46EB1CFE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4A50B-817D-9367-0CFA-8F201EC2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A2E1D9-BBD7-8CF6-68B5-9023B348ED80}"/>
              </a:ext>
            </a:extLst>
          </p:cNvPr>
          <p:cNvSpPr txBox="1"/>
          <p:nvPr/>
        </p:nvSpPr>
        <p:spPr>
          <a:xfrm>
            <a:off x="2286000" y="10093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Application Management Module</a:t>
            </a:r>
            <a:endParaRPr lang="en-US" dirty="0"/>
          </a:p>
        </p:txBody>
      </p:sp>
      <p:pic>
        <p:nvPicPr>
          <p:cNvPr id="7" name="Picture 3" descr="C:\Users\sathi\Pictures\Screenshots\Screenshot 2025-05-30 1949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85260"/>
            <a:ext cx="3505200" cy="26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athi\Pictures\Screenshots\Screenshot 2025-05-30 1949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85" y="1685260"/>
            <a:ext cx="3651387" cy="27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76350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Admin Reply Module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44602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Admins </a:t>
            </a:r>
            <a:r>
              <a:rPr lang="en-US" sz="2400" dirty="0"/>
              <a:t>can send replies to student applications.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Replies are visible both in-app and sent via email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35C7402-6B39-9985-C94A-4AAEFEB7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8F8DB2-DA52-B071-4CB3-708F94D1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2F397A-F8FA-0383-256F-8857B4D6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FC85645-391A-4DE2-7417-DE87547333D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469048" y="1123950"/>
            <a:ext cx="25963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1600" b="1" dirty="0"/>
              <a:t>Admin Reply Module</a:t>
            </a:r>
            <a:endParaRPr lang="en-US" sz="1600" dirty="0"/>
          </a:p>
        </p:txBody>
      </p:sp>
      <p:pic>
        <p:nvPicPr>
          <p:cNvPr id="5122" name="Picture 2" descr="C:\Users\sathi\Pictures\Screenshots\Screenshot 2025-05-31 002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44650"/>
            <a:ext cx="3286038" cy="22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thi\Pictures\Screenshots\Screenshot 2025-05-31 0049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33536"/>
            <a:ext cx="3170702" cy="24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27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657350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Login and Registration Module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41935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Provides </a:t>
            </a:r>
            <a:r>
              <a:rPr lang="en-US" sz="2400" dirty="0"/>
              <a:t>login authentication for admins and students.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Handles new user registrations with role-specific access.</a:t>
            </a:r>
          </a:p>
        </p:txBody>
      </p:sp>
    </p:spTree>
    <p:extLst>
      <p:ext uri="{BB962C8B-B14F-4D97-AF65-F5344CB8AC3E}">
        <p14:creationId xmlns:p14="http://schemas.microsoft.com/office/powerpoint/2010/main" val="298717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537CA16-9034-74AB-B26C-3AB49FE0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4BEC7-5522-870A-6D6A-8891470A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E06A7-08A5-715B-B88B-5FE1E1AB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0EE52B9-757B-995E-4C8B-80BB235298C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124200" y="1156216"/>
            <a:ext cx="31263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Login and Registration Module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2E19DE5-1C5C-28EE-DE65-4F35C1A3DC1B}"/>
              </a:ext>
            </a:extLst>
          </p:cNvPr>
          <p:cNvSpPr txBox="1"/>
          <p:nvPr/>
        </p:nvSpPr>
        <p:spPr>
          <a:xfrm>
            <a:off x="4114800" y="21159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3F0EE1-C7BE-B7DD-27C9-D8CB3FC1C028}"/>
              </a:ext>
            </a:extLst>
          </p:cNvPr>
          <p:cNvSpPr txBox="1"/>
          <p:nvPr/>
        </p:nvSpPr>
        <p:spPr>
          <a:xfrm>
            <a:off x="-6858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146" name="Picture 2" descr="C:\Users\sathi\Pictures\Screenshots\Screenshot 2025-05-30 1946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75423"/>
            <a:ext cx="3692610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2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BC37DF-772E-215B-D2C1-F8B801FA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D4D04-556D-D446-58DC-29CC4905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REFERENCES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93BFD-F7AF-8ECD-E493-888FD01E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2E5BA8-0123-9D1D-7052-0E4494120D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  <a:p>
            <a:pPr lvl="1"/>
            <a:r>
              <a:rPr lang="en-US" sz="2100" dirty="0" smtClean="0"/>
              <a:t>The </a:t>
            </a:r>
            <a:r>
              <a:rPr lang="en-US" sz="2100" dirty="0"/>
              <a:t>project provides a structured, user-friendly platform for managing campus recruitment activities.</a:t>
            </a:r>
          </a:p>
          <a:p>
            <a:pPr lvl="1"/>
            <a:r>
              <a:rPr lang="en-US" sz="2100" dirty="0"/>
              <a:t>It simplifies the interaction between students and companies, reducing manual effort and errors</a:t>
            </a:r>
            <a:r>
              <a:rPr lang="en-US" sz="21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/>
              <a:t>ntegrate </a:t>
            </a:r>
            <a:r>
              <a:rPr lang="en-US" sz="2100" dirty="0"/>
              <a:t>AI for resume screening and job matching to improve selection efficiency.</a:t>
            </a:r>
          </a:p>
          <a:p>
            <a:pPr lvl="1"/>
            <a:r>
              <a:rPr lang="en-US" sz="2100" dirty="0"/>
              <a:t>Expand to a mobile-friendly version or app to improve accessibility and reach.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56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1959" y="2106781"/>
            <a:ext cx="8114841" cy="617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/>
              <a:t>Campus Recruitment Management System 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219200" y="819150"/>
            <a:ext cx="7010400" cy="40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Recruitment is done manually, causing delays and inefficiencies.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centralized system for managing job posts and student data.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Poor communication between companies and students.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Difficulty in tracking application status.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support for multimedia job content.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Risk of data loss and insecurity.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5" y="900381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develop a Campus Recruitment System using Python and MySQL.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simplify job posting, student registration, and application tracking.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enable admins to send replies through app and email (Gmail).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store and manage all activities securely in a centralized database.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enhance user experience with a colorful GUI and media support (images/videos).</a:t>
            </a: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5731510" cy="322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438400" y="1610186"/>
            <a:ext cx="533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Job Management Module</a:t>
            </a:r>
            <a:endParaRPr lang="en-IN" sz="2400" dirty="0"/>
          </a:p>
          <a:p>
            <a:r>
              <a:rPr lang="en-IN" sz="2400" b="1" dirty="0"/>
              <a:t>Student Management Module</a:t>
            </a:r>
            <a:endParaRPr lang="en-IN" sz="2400" dirty="0"/>
          </a:p>
          <a:p>
            <a:r>
              <a:rPr lang="en-IN" sz="2400" b="1" dirty="0"/>
              <a:t>Application Management Module</a:t>
            </a:r>
            <a:endParaRPr lang="en-IN" sz="2400" dirty="0"/>
          </a:p>
          <a:p>
            <a:r>
              <a:rPr lang="en-IN" sz="2400" b="1" dirty="0"/>
              <a:t>Admin Reply Module</a:t>
            </a:r>
            <a:endParaRPr lang="en-IN" sz="2400" dirty="0"/>
          </a:p>
          <a:p>
            <a:r>
              <a:rPr lang="en-IN" sz="2400" b="1" dirty="0"/>
              <a:t>Login and Registration Module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D5306E-4A9D-A7FA-F537-757ACB1B77E6}"/>
              </a:ext>
            </a:extLst>
          </p:cNvPr>
          <p:cNvSpPr txBox="1"/>
          <p:nvPr/>
        </p:nvSpPr>
        <p:spPr>
          <a:xfrm>
            <a:off x="304800" y="983526"/>
            <a:ext cx="4838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Job Management Module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196215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2800" dirty="0" smtClean="0"/>
              <a:t>Admins </a:t>
            </a:r>
            <a:r>
              <a:rPr lang="en-US" sz="2800" dirty="0" smtClean="0"/>
              <a:t>can post and manage job listings.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Job details are stored and displayed for student access.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E652EF-5982-E604-A2C4-84A35A26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4ABD8C-EC24-34E7-2E5F-46EB1CFE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4A50B-817D-9367-0CFA-8F201EC2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A2E1D9-BBD7-8CF6-68B5-9023B348ED80}"/>
              </a:ext>
            </a:extLst>
          </p:cNvPr>
          <p:cNvSpPr txBox="1"/>
          <p:nvPr/>
        </p:nvSpPr>
        <p:spPr>
          <a:xfrm>
            <a:off x="2286000" y="10093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Job Management Module</a:t>
            </a:r>
            <a:endParaRPr lang="en-IN" dirty="0"/>
          </a:p>
        </p:txBody>
      </p:sp>
      <p:pic>
        <p:nvPicPr>
          <p:cNvPr id="5" name="Picture 2" descr="C:\Users\sathi\Pictures\Screenshots\Screenshot 2025-05-30 19485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4950"/>
            <a:ext cx="3265488" cy="271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athi\Pictures\Screenshots\Screenshot 2025-05-30 194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04950"/>
            <a:ext cx="3505200" cy="26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E652EF-5982-E604-A2C4-84A35A26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4ABD8C-EC24-34E7-2E5F-46EB1CFE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4A50B-817D-9367-0CFA-8F201EC2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A2E1D9-BBD7-8CF6-68B5-9023B348ED80}"/>
              </a:ext>
            </a:extLst>
          </p:cNvPr>
          <p:cNvSpPr txBox="1"/>
          <p:nvPr/>
        </p:nvSpPr>
        <p:spPr>
          <a:xfrm>
            <a:off x="2286000" y="10093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Job Management Module</a:t>
            </a:r>
            <a:endParaRPr lang="en-IN" dirty="0"/>
          </a:p>
        </p:txBody>
      </p:sp>
      <p:pic>
        <p:nvPicPr>
          <p:cNvPr id="2050" name="Picture 2" descr="C:\Users\sathi\Pictures\Screenshots\Screenshot 2025-05-30 1949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8651"/>
            <a:ext cx="4051436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thi\Pictures\Screenshots\Screenshot 2025-05-30 1947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71" y="1378651"/>
            <a:ext cx="3976657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6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682</TotalTime>
  <Words>399</Words>
  <Application>Microsoft Office PowerPoint</Application>
  <PresentationFormat>On-screen Show (16:9)</PresentationFormat>
  <Paragraphs>96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 &amp; REFERENCES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  PROJECT REVIEW</dc:title>
  <dc:creator>Sevenhillsvasa S</dc:creator>
  <cp:lastModifiedBy>SATHIYAJITH AASHIM</cp:lastModifiedBy>
  <cp:revision>34</cp:revision>
  <dcterms:modified xsi:type="dcterms:W3CDTF">2025-05-31T03:34:25Z</dcterms:modified>
</cp:coreProperties>
</file>