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6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7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8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0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AA53A-4B32-4D16-9600-022F48259DA7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6CB2-2ABE-465B-85F3-5884E6C963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Introduction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Blink Commerce Private Limited</a:t>
            </a:r>
            <a:r>
              <a:rPr lang="en-US" dirty="0" smtClean="0"/>
              <a:t>, aka</a:t>
            </a:r>
            <a:r>
              <a:rPr lang="en-US" dirty="0"/>
              <a:t> </a:t>
            </a:r>
            <a:r>
              <a:rPr lang="en-US" b="1" dirty="0" err="1"/>
              <a:t>Blinkit</a:t>
            </a:r>
            <a:r>
              <a:rPr lang="en-US" dirty="0"/>
              <a:t> and formerly </a:t>
            </a:r>
            <a:r>
              <a:rPr lang="en-US" b="1" dirty="0" err="1"/>
              <a:t>Grofers</a:t>
            </a:r>
            <a:r>
              <a:rPr lang="en-US" dirty="0"/>
              <a:t>, is an </a:t>
            </a:r>
            <a:r>
              <a:rPr lang="en-US" dirty="0" smtClean="0"/>
              <a:t>Indian quick commerce</a:t>
            </a:r>
            <a:r>
              <a:rPr lang="en-US" dirty="0"/>
              <a:t> company owned by E</a:t>
            </a:r>
            <a:r>
              <a:rPr lang="en-US" dirty="0" smtClean="0"/>
              <a:t>ternal Limited.</a:t>
            </a:r>
          </a:p>
          <a:p>
            <a:r>
              <a:rPr lang="en-US" dirty="0"/>
              <a:t>It was founded in December 2013 and is based </a:t>
            </a:r>
            <a:r>
              <a:rPr lang="en-US" dirty="0" smtClean="0"/>
              <a:t>in </a:t>
            </a:r>
            <a:r>
              <a:rPr lang="en-US" dirty="0" err="1" smtClean="0"/>
              <a:t>Gurgao</a:t>
            </a:r>
            <a:r>
              <a:rPr lang="en-US" dirty="0" smtClean="0"/>
              <a:t>.</a:t>
            </a:r>
          </a:p>
          <a:p>
            <a:r>
              <a:rPr lang="en-US" dirty="0" err="1"/>
              <a:t>Blinkit's</a:t>
            </a:r>
            <a:r>
              <a:rPr lang="en-US" dirty="0"/>
              <a:t> employees then secure the items from their warehouse and deliver the items to the consumer within 10 </a:t>
            </a:r>
            <a:r>
              <a:rPr lang="en-US" dirty="0" smtClean="0"/>
              <a:t>minutes.</a:t>
            </a:r>
            <a:r>
              <a:rPr lang="en-US" baseline="30000" dirty="0"/>
              <a:t> </a:t>
            </a:r>
            <a:r>
              <a:rPr lang="en-US" dirty="0" smtClean="0"/>
              <a:t>By </a:t>
            </a:r>
            <a:r>
              <a:rPr lang="en-US" dirty="0"/>
              <a:t>November 2021, the company was delivering 125,000 orders every day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Blinkit</a:t>
            </a:r>
            <a:r>
              <a:rPr lang="en-US" dirty="0" smtClean="0"/>
              <a:t> </a:t>
            </a:r>
            <a:r>
              <a:rPr lang="en-US" dirty="0"/>
              <a:t>currently operates in more than 30 cities in India. By the end of 2021, the company had raised about </a:t>
            </a:r>
            <a:r>
              <a:rPr lang="en-US" dirty="0" smtClean="0"/>
              <a:t>US $630 </a:t>
            </a:r>
            <a:r>
              <a:rPr lang="en-US" dirty="0"/>
              <a:t>million from investors including </a:t>
            </a:r>
            <a:r>
              <a:rPr lang="en-US" dirty="0" smtClean="0"/>
              <a:t>Soft Bank,</a:t>
            </a:r>
            <a:r>
              <a:rPr lang="en-US" dirty="0"/>
              <a:t> </a:t>
            </a:r>
            <a:r>
              <a:rPr lang="en-US" dirty="0" smtClean="0"/>
              <a:t>Tiger Global</a:t>
            </a:r>
            <a:r>
              <a:rPr lang="en-US" dirty="0"/>
              <a:t> and </a:t>
            </a:r>
            <a:r>
              <a:rPr lang="en-US" dirty="0" smtClean="0"/>
              <a:t>Sequoia Capital.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Profits Revenue &lt;strong&gt;Business&lt;/strong&gt; - Free image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230188"/>
            <a:ext cx="3378468" cy="1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Sales</a:t>
            </a:r>
            <a:r>
              <a:rPr lang="en-US" b="1" dirty="0" smtClean="0"/>
              <a:t> &amp; </a:t>
            </a:r>
            <a:r>
              <a:rPr lang="en-US" b="1" u="sng" dirty="0" smtClean="0"/>
              <a:t>Profit</a:t>
            </a:r>
            <a:r>
              <a:rPr lang="en-US" b="1" dirty="0" smtClean="0"/>
              <a:t> </a:t>
            </a:r>
            <a:r>
              <a:rPr lang="en-US" b="1" u="sng" dirty="0" smtClean="0"/>
              <a:t>Analysis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retail sales and profit analysis on </a:t>
            </a:r>
            <a:r>
              <a:rPr lang="en-US" dirty="0" err="1" smtClean="0"/>
              <a:t>Blinkit</a:t>
            </a:r>
            <a:r>
              <a:rPr lang="en-US" dirty="0" smtClean="0"/>
              <a:t> conducted a comprehensive analysis to uncover actionable insights.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Tools used: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a)MySQL: data cleaning, handling missing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b)Power BI: Interactive dashboards and visualizations</a:t>
            </a:r>
          </a:p>
          <a:p>
            <a:endParaRPr lang="en-US" dirty="0"/>
          </a:p>
          <a:p>
            <a:r>
              <a:rPr lang="en-US" dirty="0" smtClean="0"/>
              <a:t>Dataset source: </a:t>
            </a:r>
            <a:r>
              <a:rPr lang="en-IN" dirty="0" err="1" smtClean="0"/>
              <a:t>Kaggle</a:t>
            </a:r>
            <a:r>
              <a:rPr lang="en-IN" dirty="0" smtClean="0"/>
              <a:t> – </a:t>
            </a:r>
            <a:r>
              <a:rPr lang="en-IN" dirty="0" err="1" smtClean="0"/>
              <a:t>Blinkit</a:t>
            </a:r>
            <a:r>
              <a:rPr lang="en-IN" dirty="0" smtClean="0"/>
              <a:t> Sales Dataset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Growing &lt;strong&gt;Sales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" y="455136"/>
            <a:ext cx="2425567" cy="1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9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Data</a:t>
            </a:r>
            <a:r>
              <a:rPr lang="en-US" b="1" dirty="0" smtClean="0"/>
              <a:t> </a:t>
            </a:r>
            <a:r>
              <a:rPr lang="en-US" b="1" u="sng" dirty="0" smtClean="0"/>
              <a:t>Model</a:t>
            </a:r>
            <a:r>
              <a:rPr lang="en-US" b="1" dirty="0" smtClean="0"/>
              <a:t> </a:t>
            </a:r>
            <a:r>
              <a:rPr lang="en-US" b="1" u="sng" dirty="0" smtClean="0"/>
              <a:t>Relationships</a:t>
            </a:r>
            <a:endParaRPr lang="en-IN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916"/>
            <a:ext cx="10515600" cy="5139890"/>
          </a:xfrm>
          <a:prstGeom prst="rect">
            <a:avLst/>
          </a:prstGeom>
        </p:spPr>
      </p:pic>
      <p:pic>
        <p:nvPicPr>
          <p:cNvPr id="5" name="Picture 4" descr="Conoce qué te ofrece Microsoft &lt;strong&gt;Power&lt;/strong&gt; &lt;strong&gt;BI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502"/>
            <a:ext cx="1288983" cy="12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   MySQL Data Cleaning &amp; Preparation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Removed duplicated, handled null values using IS NULL() and COALESCE()</a:t>
            </a:r>
          </a:p>
          <a:p>
            <a:r>
              <a:rPr lang="en-US" dirty="0" smtClean="0"/>
              <a:t>Standardized Formats using date() and </a:t>
            </a:r>
            <a:r>
              <a:rPr lang="en-US" dirty="0" err="1" smtClean="0"/>
              <a:t>datetime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Replacing missing values in key columns like quantity, per unit price, revenue and profit.</a:t>
            </a:r>
          </a:p>
          <a:p>
            <a:r>
              <a:rPr lang="en-US" dirty="0" smtClean="0"/>
              <a:t>Verified data consistencies across joins</a:t>
            </a:r>
          </a:p>
          <a:p>
            <a:endParaRPr lang="en-IN" dirty="0"/>
          </a:p>
        </p:txBody>
      </p:sp>
      <p:pic>
        <p:nvPicPr>
          <p:cNvPr id="6" name="Picture 5" descr="The &lt;strong&gt;SQL&lt;/strong&gt; Functions with Detail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0393"/>
            <a:ext cx="1408497" cy="8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KPI’s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order</a:t>
            </a:r>
            <a:r>
              <a:rPr lang="en-IN" dirty="0" smtClean="0"/>
              <a:t>s, average orders</a:t>
            </a:r>
            <a:r>
              <a:rPr lang="en-US" dirty="0" smtClean="0"/>
              <a:t>, total sales, total ordered quantity, average customers</a:t>
            </a:r>
          </a:p>
          <a:p>
            <a:r>
              <a:rPr lang="en-US" dirty="0" smtClean="0"/>
              <a:t>Sales by Category</a:t>
            </a:r>
          </a:p>
          <a:p>
            <a:r>
              <a:rPr lang="en-US" dirty="0" smtClean="0"/>
              <a:t>Sales by Products</a:t>
            </a:r>
          </a:p>
          <a:p>
            <a:r>
              <a:rPr lang="en-US" dirty="0" smtClean="0"/>
              <a:t>Net Profit as per product unit price quantity ordered</a:t>
            </a:r>
          </a:p>
          <a:p>
            <a:r>
              <a:rPr lang="en-US" dirty="0" smtClean="0"/>
              <a:t>Gross profit per unit product price</a:t>
            </a:r>
          </a:p>
          <a:p>
            <a:r>
              <a:rPr lang="en-US" dirty="0" smtClean="0"/>
              <a:t>Top 3 category total ordered quantity revenue generated </a:t>
            </a:r>
          </a:p>
          <a:p>
            <a:r>
              <a:rPr lang="en-US" dirty="0" smtClean="0"/>
              <a:t>Total orders by top 3 customer segments </a:t>
            </a:r>
            <a:endParaRPr lang="en-IN" dirty="0" smtClean="0"/>
          </a:p>
        </p:txBody>
      </p:sp>
      <p:pic>
        <p:nvPicPr>
          <p:cNvPr id="4" name="Picture 3" descr="夏一跳的私房觀點(樂觀 進取 愛分享): 新產品上市階段該如何設定衡量指標（&lt;strong&gt;KPI&lt;/strong&gt;）呢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1" y="211205"/>
            <a:ext cx="3488356" cy="14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1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0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Power BI Interactive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33" y="1467034"/>
            <a:ext cx="2925478" cy="4536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Total </a:t>
            </a:r>
            <a:r>
              <a:rPr lang="en-US" b="1" dirty="0" smtClean="0"/>
              <a:t>Revenue</a:t>
            </a:r>
            <a:r>
              <a:rPr lang="en-US" dirty="0" smtClean="0"/>
              <a:t>, </a:t>
            </a:r>
            <a:r>
              <a:rPr lang="en-US" b="1" dirty="0" smtClean="0"/>
              <a:t>Net Profit</a:t>
            </a:r>
            <a:r>
              <a:rPr lang="en-US" dirty="0" smtClean="0"/>
              <a:t>, </a:t>
            </a:r>
            <a:r>
              <a:rPr lang="en-US" b="1" dirty="0" smtClean="0"/>
              <a:t>Average Order Value</a:t>
            </a:r>
            <a:endParaRPr lang="en-US" dirty="0" smtClean="0"/>
          </a:p>
          <a:p>
            <a:r>
              <a:rPr lang="en-US" dirty="0" smtClean="0"/>
              <a:t>Monthly and weekly </a:t>
            </a:r>
            <a:r>
              <a:rPr lang="en-US" b="1" dirty="0" smtClean="0"/>
              <a:t>Sales Trends</a:t>
            </a:r>
            <a:endParaRPr lang="en-US" dirty="0" smtClean="0"/>
          </a:p>
          <a:p>
            <a:r>
              <a:rPr lang="en-US" dirty="0" smtClean="0"/>
              <a:t>Slicer filters for time, category, and customer type</a:t>
            </a:r>
            <a:endParaRPr lang="en-US" dirty="0"/>
          </a:p>
          <a:p>
            <a:r>
              <a:rPr lang="en-US" dirty="0" smtClean="0"/>
              <a:t>Buttons to navigate pages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3" y="1073032"/>
            <a:ext cx="9192125" cy="55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2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4" y="132347"/>
            <a:ext cx="11791312" cy="6593306"/>
          </a:xfrm>
        </p:spPr>
      </p:pic>
    </p:spTree>
    <p:extLst>
      <p:ext uri="{BB962C8B-B14F-4D97-AF65-F5344CB8AC3E}">
        <p14:creationId xmlns:p14="http://schemas.microsoft.com/office/powerpoint/2010/main" val="419024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" y="101884"/>
            <a:ext cx="12066872" cy="6654232"/>
          </a:xfrm>
        </p:spPr>
      </p:pic>
    </p:spTree>
    <p:extLst>
      <p:ext uri="{BB962C8B-B14F-4D97-AF65-F5344CB8AC3E}">
        <p14:creationId xmlns:p14="http://schemas.microsoft.com/office/powerpoint/2010/main" val="225040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 </vt:lpstr>
      <vt:lpstr>Sales &amp; Profit Analysis</vt:lpstr>
      <vt:lpstr>Data Model Relationships</vt:lpstr>
      <vt:lpstr>   MySQL Data Cleaning &amp; Preparation</vt:lpstr>
      <vt:lpstr>KPI’s</vt:lpstr>
      <vt:lpstr>Power BI Interactive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2025-06-07T10:57:03Z</dcterms:created>
  <dcterms:modified xsi:type="dcterms:W3CDTF">2025-06-07T11:47:23Z</dcterms:modified>
</cp:coreProperties>
</file>