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ExtraBold"/>
      <p:bold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ExtraBold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font" Target="fonts/RobotoExtraBold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96604452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96604452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196604452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196604452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196604452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196604452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96604452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96604452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96604452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96604452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196604452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196604452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riklindernoren/PyTorch-GAN" TargetMode="External"/><Relationship Id="rId4" Type="http://schemas.openxmlformats.org/officeDocument/2006/relationships/hyperlink" Target="https://www.kaggle.com/datasets/nvnikhil0001/sis-fall-original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Real-Time IoT-Enabled Fall Detection System for Elderly Care Using Vital Signs, Motion Sensors, and AI-Driven Analysis</a:t>
            </a:r>
            <a:endParaRPr sz="2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(RT-FADIS)</a:t>
            </a:r>
            <a:endParaRPr sz="2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 sz="2000"/>
              <a:t>An IoT-Enabled Wearable Smart Healthcare Device</a:t>
            </a:r>
            <a:endParaRPr sz="2000"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4072300"/>
            <a:ext cx="31152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An Embedded Systems and IoT-driven innovation.</a:t>
            </a:r>
            <a:endParaRPr b="1" sz="17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518350" y="3952750"/>
            <a:ext cx="31152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Vaishnavi J (2022506068)</a:t>
            </a:r>
            <a:endParaRPr sz="19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Deepika M (2022506069)</a:t>
            </a:r>
            <a:endParaRPr sz="19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Aashin A P (2022506072)</a:t>
            </a:r>
            <a:endParaRPr sz="19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Issue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65"/>
              <a:t>Falls are a major cause of medical emergencies for the elderly. 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65"/>
              <a:t>As people age, they become weaker and more likely to fall. Elderly individuals who live alone are at higher risk due to a lack of immediate help. 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65"/>
              <a:t>Delayed medical attention can make injuries worse and cause complications. 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465"/>
              <a:t>A real-time fall detection system is needed to ensure quick assistance and improve elderly safety.</a:t>
            </a:r>
            <a:endParaRPr sz="14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Many fall-detection systems misclassify normal activities as falls thereby reducing the trust on the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NodeMCU and similar IoT devices have limited processing power and cannot run complex ML models. Processing sensor data locally on the device can cause latency issues.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 is hard to collect real fall data because falls are unpredictable and dangerous to simulate. Most datasets are small and imbalanced, leading to biased models.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2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27400"/>
            <a:ext cx="8587125" cy="43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Methodology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the misclassification problem, our model makes use of 1D CNN and LSTM improves accuracy in distinguishing falls from daily activities. GAN-based data augmentation ensures the model generalizes well across different fall scenarios.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these models and data processing will be done as hybrid processing: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[1]</a:t>
            </a:r>
            <a:r>
              <a:rPr lang="en-GB"/>
              <a:t>GAN-based data augmentation ensures the model generalizes well across different fall scenarios.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Raspberry Pi (Edge AI) ensures real-time detection, while cloud processing enables scalability.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02875" y="2466275"/>
            <a:ext cx="591300" cy="38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Methodology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system can personalize fall detection thresholds based on user activity history and biometric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ML models would make use of the Sisfall dataset [2] and then: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system uses Generative Adversarial Networks (GANs)[1] to create synthetic fall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increases the dataset size, making the AI model more robust.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[1]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https://github.com/eriklindernoren/PyTorch-GAN</a:t>
            </a:r>
            <a:endParaRPr sz="14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u="sng"/>
              <a:t>[2]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https://www.kaggle.com/datasets/nvnikhil0001/sis-fall-original-dataset</a:t>
            </a:r>
            <a:endParaRPr sz="1400" u="sng"/>
          </a:p>
        </p:txBody>
      </p:sp>
      <p:sp>
        <p:nvSpPr>
          <p:cNvPr id="96" name="Google Shape;96;p18"/>
          <p:cNvSpPr/>
          <p:nvPr/>
        </p:nvSpPr>
        <p:spPr>
          <a:xfrm>
            <a:off x="389425" y="1889375"/>
            <a:ext cx="382200" cy="2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Redefining Elderly Care with AI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30"/>
              <a:t>This project introduces a real-time IoT-based fall detection system using wearable sensors and AI-driven analysis to enhance elderly safety. 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30"/>
              <a:t>By leveraging 1D CNN, LSTM, and GANs for data augmentation, the system improves accuracy while minimizing false alarms. 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30"/>
              <a:t>Hybrid processing with NodeMCU and Raspberry Pi/cloud ensures real-time detection and scalability. 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330"/>
              <a:t>Automated SMS, email, and IoT alerts enable quick emergency response, reducing risks. 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1330"/>
              <a:t>This cost-effective and efficient solution offers a reliable alternative to commercial systems, paving the way for smarter elderly care.</a:t>
            </a:r>
            <a:endParaRPr sz="133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