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5" r:id="rId3"/>
    <p:sldId id="288" r:id="rId4"/>
    <p:sldId id="287" r:id="rId5"/>
  </p:sldIdLst>
  <p:sldSz cx="9144000" cy="5143500" type="screen16x9"/>
  <p:notesSz cx="6858000" cy="9144000"/>
  <p:embeddedFontLst>
    <p:embeddedFont>
      <p:font typeface="Lexend Deca" panose="020B0604020202020204" charset="0"/>
      <p:regular r:id="rId7"/>
    </p:embeddedFont>
    <p:embeddedFont>
      <p:font typeface="Muli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D601AA-B09A-4DE0-B8C9-96C2DDB4AB12}">
  <a:tblStyle styleId="{63D601AA-B09A-4DE0-B8C9-96C2DDB4A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in Shazar" userId="f3a2938fba23cc87" providerId="LiveId" clId="{30450188-D14C-477A-91F6-490B2896914D}"/>
    <pc:docChg chg="modSld">
      <pc:chgData name="Aashin Shazar" userId="f3a2938fba23cc87" providerId="LiveId" clId="{30450188-D14C-477A-91F6-490B2896914D}" dt="2020-01-10T23:00:22.548" v="2" actId="20577"/>
      <pc:docMkLst>
        <pc:docMk/>
      </pc:docMkLst>
      <pc:sldChg chg="modSp">
        <pc:chgData name="Aashin Shazar" userId="f3a2938fba23cc87" providerId="LiveId" clId="{30450188-D14C-477A-91F6-490B2896914D}" dt="2020-01-10T23:00:22.548" v="2" actId="20577"/>
        <pc:sldMkLst>
          <pc:docMk/>
          <pc:sldMk cId="0" sldId="256"/>
        </pc:sldMkLst>
        <pc:spChg chg="mod">
          <ac:chgData name="Aashin Shazar" userId="f3a2938fba23cc87" providerId="LiveId" clId="{30450188-D14C-477A-91F6-490B2896914D}" dt="2020-01-10T23:00:22.548" v="2" actId="20577"/>
          <ac:spMkLst>
            <pc:docMk/>
            <pc:sldMk cId="0" sldId="256"/>
            <ac:spMk id="2" creationId="{ACA9B8EA-B9B0-4C8E-A2C2-29782E04229E}"/>
          </ac:spMkLst>
        </pc:spChg>
      </pc:sldChg>
    </pc:docChg>
  </pc:docChgLst>
  <pc:docChgLst>
    <pc:chgData name="Aashin Shazar" userId="f3a2938fba23cc87" providerId="LiveId" clId="{F1FE81CE-C2D9-4EBF-A408-51FB75D2C613}"/>
    <pc:docChg chg="undo custSel addSld delSld modSld">
      <pc:chgData name="Aashin Shazar" userId="f3a2938fba23cc87" providerId="LiveId" clId="{F1FE81CE-C2D9-4EBF-A408-51FB75D2C613}" dt="2019-10-09T01:08:02.014" v="1706" actId="20577"/>
      <pc:docMkLst>
        <pc:docMk/>
      </pc:docMkLst>
      <pc:sldChg chg="addSp delSp modSp">
        <pc:chgData name="Aashin Shazar" userId="f3a2938fba23cc87" providerId="LiveId" clId="{F1FE81CE-C2D9-4EBF-A408-51FB75D2C613}" dt="2019-10-09T00:39:58.689" v="1690" actId="122"/>
        <pc:sldMkLst>
          <pc:docMk/>
          <pc:sldMk cId="0" sldId="256"/>
        </pc:sldMkLst>
        <pc:spChg chg="mod">
          <ac:chgData name="Aashin Shazar" userId="f3a2938fba23cc87" providerId="LiveId" clId="{F1FE81CE-C2D9-4EBF-A408-51FB75D2C613}" dt="2019-10-09T00:39:58.689" v="1690" actId="122"/>
          <ac:spMkLst>
            <pc:docMk/>
            <pc:sldMk cId="0" sldId="256"/>
            <ac:spMk id="2" creationId="{ACA9B8EA-B9B0-4C8E-A2C2-29782E04229E}"/>
          </ac:spMkLst>
        </pc:spChg>
        <pc:picChg chg="add mod">
          <ac:chgData name="Aashin Shazar" userId="f3a2938fba23cc87" providerId="LiveId" clId="{F1FE81CE-C2D9-4EBF-A408-51FB75D2C613}" dt="2019-10-06T08:09:20.662" v="397" actId="1076"/>
          <ac:picMkLst>
            <pc:docMk/>
            <pc:sldMk cId="0" sldId="256"/>
            <ac:picMk id="10" creationId="{BCED6DBA-82F5-436D-8FC5-1FA274DB6741}"/>
          </ac:picMkLst>
        </pc:picChg>
        <pc:picChg chg="add mod">
          <ac:chgData name="Aashin Shazar" userId="f3a2938fba23cc87" providerId="LiveId" clId="{F1FE81CE-C2D9-4EBF-A408-51FB75D2C613}" dt="2019-10-06T08:09:20.662" v="397" actId="1076"/>
          <ac:picMkLst>
            <pc:docMk/>
            <pc:sldMk cId="0" sldId="256"/>
            <ac:picMk id="11" creationId="{1292B7BC-7F7B-46C4-A9A6-D117D9AB40D0}"/>
          </ac:picMkLst>
        </pc:picChg>
        <pc:picChg chg="del">
          <ac:chgData name="Aashin Shazar" userId="f3a2938fba23cc87" providerId="LiveId" clId="{F1FE81CE-C2D9-4EBF-A408-51FB75D2C613}" dt="2019-10-06T08:07:50.331" v="372" actId="478"/>
          <ac:picMkLst>
            <pc:docMk/>
            <pc:sldMk cId="0" sldId="256"/>
            <ac:picMk id="61" creationId="{00000000-0000-0000-0000-000000000000}"/>
          </ac:picMkLst>
        </pc:picChg>
      </pc:sldChg>
      <pc:sldChg chg="delSp modSp add del">
        <pc:chgData name="Aashin Shazar" userId="f3a2938fba23cc87" providerId="LiveId" clId="{F1FE81CE-C2D9-4EBF-A408-51FB75D2C613}" dt="2019-10-06T08:27:14.644" v="936" actId="2696"/>
        <pc:sldMkLst>
          <pc:docMk/>
          <pc:sldMk cId="0" sldId="262"/>
        </pc:sldMkLst>
        <pc:spChg chg="del">
          <ac:chgData name="Aashin Shazar" userId="f3a2938fba23cc87" providerId="LiveId" clId="{F1FE81CE-C2D9-4EBF-A408-51FB75D2C613}" dt="2019-10-06T08:15:00.470" v="709" actId="478"/>
          <ac:spMkLst>
            <pc:docMk/>
            <pc:sldMk cId="0" sldId="262"/>
            <ac:spMk id="111" creationId="{00000000-0000-0000-0000-000000000000}"/>
          </ac:spMkLst>
        </pc:spChg>
        <pc:spChg chg="del">
          <ac:chgData name="Aashin Shazar" userId="f3a2938fba23cc87" providerId="LiveId" clId="{F1FE81CE-C2D9-4EBF-A408-51FB75D2C613}" dt="2019-10-06T08:15:00.470" v="709" actId="478"/>
          <ac:spMkLst>
            <pc:docMk/>
            <pc:sldMk cId="0" sldId="262"/>
            <ac:spMk id="112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15:06.979" v="710" actId="1076"/>
          <ac:spMkLst>
            <pc:docMk/>
            <pc:sldMk cId="0" sldId="262"/>
            <ac:spMk id="128" creationId="{00000000-0000-0000-0000-000000000000}"/>
          </ac:spMkLst>
        </pc:sp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0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4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5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6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7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8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19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2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5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6" creationId="{00000000-0000-0000-0000-000000000000}"/>
          </ac:picMkLst>
        </pc:picChg>
        <pc:picChg chg="mod">
          <ac:chgData name="Aashin Shazar" userId="f3a2938fba23cc87" providerId="LiveId" clId="{F1FE81CE-C2D9-4EBF-A408-51FB75D2C613}" dt="2019-10-06T08:15:06.979" v="710" actId="1076"/>
          <ac:picMkLst>
            <pc:docMk/>
            <pc:sldMk cId="0" sldId="262"/>
            <ac:picMk id="127" creationId="{00000000-0000-0000-0000-000000000000}"/>
          </ac:picMkLst>
        </pc:pic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0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1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3" creationId="{00000000-0000-0000-0000-000000000000}"/>
          </ac:cxnSpMkLst>
        </pc:cxnChg>
        <pc:cxnChg chg="mod">
          <ac:chgData name="Aashin Shazar" userId="f3a2938fba23cc87" providerId="LiveId" clId="{F1FE81CE-C2D9-4EBF-A408-51FB75D2C613}" dt="2019-10-06T08:15:06.979" v="710" actId="1076"/>
          <ac:cxnSpMkLst>
            <pc:docMk/>
            <pc:sldMk cId="0" sldId="262"/>
            <ac:cxnSpMk id="124" creationId="{00000000-0000-0000-0000-000000000000}"/>
          </ac:cxnSpMkLst>
        </pc:cxnChg>
      </pc:sldChg>
      <pc:sldChg chg="add del">
        <pc:chgData name="Aashin Shazar" userId="f3a2938fba23cc87" providerId="LiveId" clId="{F1FE81CE-C2D9-4EBF-A408-51FB75D2C613}" dt="2019-10-06T08:31:20.356" v="1137" actId="2696"/>
        <pc:sldMkLst>
          <pc:docMk/>
          <pc:sldMk cId="0" sldId="281"/>
        </pc:sldMkLst>
      </pc:sldChg>
      <pc:sldChg chg="addSp delSp modSp">
        <pc:chgData name="Aashin Shazar" userId="f3a2938fba23cc87" providerId="LiveId" clId="{F1FE81CE-C2D9-4EBF-A408-51FB75D2C613}" dt="2019-10-06T08:34:28.491" v="1525" actId="1076"/>
        <pc:sldMkLst>
          <pc:docMk/>
          <pc:sldMk cId="4245597392" sldId="285"/>
        </pc:sldMkLst>
        <pc:spChg chg="mod">
          <ac:chgData name="Aashin Shazar" userId="f3a2938fba23cc87" providerId="LiveId" clId="{F1FE81CE-C2D9-4EBF-A408-51FB75D2C613}" dt="2019-10-06T08:05:19.623" v="240" actId="20577"/>
          <ac:spMkLst>
            <pc:docMk/>
            <pc:sldMk cId="4245597392" sldId="285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08:59.246" v="393" actId="20577"/>
          <ac:spMkLst>
            <pc:docMk/>
            <pc:sldMk cId="4245597392" sldId="285"/>
            <ac:spMk id="135" creationId="{00000000-0000-0000-0000-000000000000}"/>
          </ac:spMkLst>
        </pc:spChg>
        <pc:picChg chg="add del mod">
          <ac:chgData name="Aashin Shazar" userId="f3a2938fba23cc87" providerId="LiveId" clId="{F1FE81CE-C2D9-4EBF-A408-51FB75D2C613}" dt="2019-10-06T08:29:39.425" v="1108" actId="478"/>
          <ac:picMkLst>
            <pc:docMk/>
            <pc:sldMk cId="4245597392" sldId="285"/>
            <ac:picMk id="3" creationId="{4B3AF21F-652D-422B-BAB8-EB7B935AF015}"/>
          </ac:picMkLst>
        </pc:picChg>
        <pc:picChg chg="add mod">
          <ac:chgData name="Aashin Shazar" userId="f3a2938fba23cc87" providerId="LiveId" clId="{F1FE81CE-C2D9-4EBF-A408-51FB75D2C613}" dt="2019-10-06T08:34:28.491" v="1525" actId="1076"/>
          <ac:picMkLst>
            <pc:docMk/>
            <pc:sldMk cId="4245597392" sldId="285"/>
            <ac:picMk id="5" creationId="{EC91EAA3-A63E-43F0-B7B8-9A6BF5FC6D7A}"/>
          </ac:picMkLst>
        </pc:picChg>
        <pc:picChg chg="add del mod">
          <ac:chgData name="Aashin Shazar" userId="f3a2938fba23cc87" providerId="LiveId" clId="{F1FE81CE-C2D9-4EBF-A408-51FB75D2C613}" dt="2019-10-06T08:08:22.916" v="384" actId="478"/>
          <ac:picMkLst>
            <pc:docMk/>
            <pc:sldMk cId="4245597392" sldId="285"/>
            <ac:picMk id="6" creationId="{A73538BC-F5BE-4CBB-8279-5560A16518CC}"/>
          </ac:picMkLst>
        </pc:picChg>
        <pc:picChg chg="add del mod">
          <ac:chgData name="Aashin Shazar" userId="f3a2938fba23cc87" providerId="LiveId" clId="{F1FE81CE-C2D9-4EBF-A408-51FB75D2C613}" dt="2019-10-06T08:07:39.685" v="369" actId="478"/>
          <ac:picMkLst>
            <pc:docMk/>
            <pc:sldMk cId="4245597392" sldId="285"/>
            <ac:picMk id="7" creationId="{AE44D6FA-1522-4324-9299-8000584BAAEB}"/>
          </ac:picMkLst>
        </pc:picChg>
        <pc:picChg chg="add del mod">
          <ac:chgData name="Aashin Shazar" userId="f3a2938fba23cc87" providerId="LiveId" clId="{F1FE81CE-C2D9-4EBF-A408-51FB75D2C613}" dt="2019-10-06T08:08:22.916" v="384" actId="478"/>
          <ac:picMkLst>
            <pc:docMk/>
            <pc:sldMk cId="4245597392" sldId="285"/>
            <ac:picMk id="8" creationId="{1DE019E4-4EAF-4D01-A074-79FB85E9C6CD}"/>
          </ac:picMkLst>
        </pc:picChg>
      </pc:sldChg>
      <pc:sldChg chg="modSp del">
        <pc:chgData name="Aashin Shazar" userId="f3a2938fba23cc87" providerId="LiveId" clId="{F1FE81CE-C2D9-4EBF-A408-51FB75D2C613}" dt="2019-10-06T08:27:16.192" v="937" actId="2696"/>
        <pc:sldMkLst>
          <pc:docMk/>
          <pc:sldMk cId="4027703009" sldId="286"/>
        </pc:sldMkLst>
        <pc:spChg chg="mod">
          <ac:chgData name="Aashin Shazar" userId="f3a2938fba23cc87" providerId="LiveId" clId="{F1FE81CE-C2D9-4EBF-A408-51FB75D2C613}" dt="2019-10-06T08:13:56.943" v="707" actId="1036"/>
          <ac:spMkLst>
            <pc:docMk/>
            <pc:sldMk cId="4027703009" sldId="286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6T08:13:56.943" v="707" actId="1036"/>
          <ac:spMkLst>
            <pc:docMk/>
            <pc:sldMk cId="4027703009" sldId="286"/>
            <ac:spMk id="135" creationId="{00000000-0000-0000-0000-000000000000}"/>
          </ac:spMkLst>
        </pc:spChg>
      </pc:sldChg>
      <pc:sldChg chg="modSp">
        <pc:chgData name="Aashin Shazar" userId="f3a2938fba23cc87" providerId="LiveId" clId="{F1FE81CE-C2D9-4EBF-A408-51FB75D2C613}" dt="2019-10-09T01:08:02.014" v="1706" actId="20577"/>
        <pc:sldMkLst>
          <pc:docMk/>
          <pc:sldMk cId="1248480846" sldId="287"/>
        </pc:sldMkLst>
        <pc:spChg chg="mod">
          <ac:chgData name="Aashin Shazar" userId="f3a2938fba23cc87" providerId="LiveId" clId="{F1FE81CE-C2D9-4EBF-A408-51FB75D2C613}" dt="2019-10-08T23:55:45.277" v="1652" actId="113"/>
          <ac:spMkLst>
            <pc:docMk/>
            <pc:sldMk cId="1248480846" sldId="287"/>
            <ac:spMk id="133" creationId="{00000000-0000-0000-0000-000000000000}"/>
          </ac:spMkLst>
        </pc:spChg>
        <pc:spChg chg="mod">
          <ac:chgData name="Aashin Shazar" userId="f3a2938fba23cc87" providerId="LiveId" clId="{F1FE81CE-C2D9-4EBF-A408-51FB75D2C613}" dt="2019-10-09T01:08:02.014" v="1706" actId="20577"/>
          <ac:spMkLst>
            <pc:docMk/>
            <pc:sldMk cId="1248480846" sldId="287"/>
            <ac:spMk id="135" creationId="{00000000-0000-0000-0000-000000000000}"/>
          </ac:spMkLst>
        </pc:spChg>
      </pc:sldChg>
      <pc:sldChg chg="addSp delSp modSp add">
        <pc:chgData name="Aashin Shazar" userId="f3a2938fba23cc87" providerId="LiveId" clId="{F1FE81CE-C2D9-4EBF-A408-51FB75D2C613}" dt="2019-10-06T08:39:13.471" v="1587" actId="20577"/>
        <pc:sldMkLst>
          <pc:docMk/>
          <pc:sldMk cId="1735038952" sldId="288"/>
        </pc:sldMkLst>
        <pc:spChg chg="mod">
          <ac:chgData name="Aashin Shazar" userId="f3a2938fba23cc87" providerId="LiveId" clId="{F1FE81CE-C2D9-4EBF-A408-51FB75D2C613}" dt="2019-10-06T08:15:53.156" v="722" actId="20577"/>
          <ac:spMkLst>
            <pc:docMk/>
            <pc:sldMk cId="1735038952" sldId="288"/>
            <ac:spMk id="2" creationId="{ACA4CA73-85EC-4C32-8F4F-4F68E1B9014C}"/>
          </ac:spMkLst>
        </pc:spChg>
        <pc:spChg chg="mod">
          <ac:chgData name="Aashin Shazar" userId="f3a2938fba23cc87" providerId="LiveId" clId="{F1FE81CE-C2D9-4EBF-A408-51FB75D2C613}" dt="2019-10-06T08:39:13.471" v="1587" actId="20577"/>
          <ac:spMkLst>
            <pc:docMk/>
            <pc:sldMk cId="1735038952" sldId="288"/>
            <ac:spMk id="3" creationId="{9D2F9441-4789-4D9D-9C35-00352BA800CC}"/>
          </ac:spMkLst>
        </pc:spChg>
        <pc:spChg chg="mod">
          <ac:chgData name="Aashin Shazar" userId="f3a2938fba23cc87" providerId="LiveId" clId="{F1FE81CE-C2D9-4EBF-A408-51FB75D2C613}" dt="2019-10-06T08:30:40.809" v="1134" actId="20577"/>
          <ac:spMkLst>
            <pc:docMk/>
            <pc:sldMk cId="1735038952" sldId="288"/>
            <ac:spMk id="4" creationId="{D55DD327-7E04-4F26-AA14-AE229B40A98E}"/>
          </ac:spMkLst>
        </pc:spChg>
        <pc:spChg chg="add del mod">
          <ac:chgData name="Aashin Shazar" userId="f3a2938fba23cc87" providerId="LiveId" clId="{F1FE81CE-C2D9-4EBF-A408-51FB75D2C613}" dt="2019-10-06T08:22:06.401" v="830"/>
          <ac:spMkLst>
            <pc:docMk/>
            <pc:sldMk cId="1735038952" sldId="288"/>
            <ac:spMk id="35" creationId="{BB7865A4-918D-438E-8C2E-360E3FDA8710}"/>
          </ac:spMkLst>
        </pc:spChg>
        <pc:spChg chg="add mod">
          <ac:chgData name="Aashin Shazar" userId="f3a2938fba23cc87" providerId="LiveId" clId="{F1FE81CE-C2D9-4EBF-A408-51FB75D2C613}" dt="2019-10-06T08:28:56.437" v="1099" actId="1076"/>
          <ac:spMkLst>
            <pc:docMk/>
            <pc:sldMk cId="1735038952" sldId="288"/>
            <ac:spMk id="36" creationId="{49A8C90E-5C9A-48ED-940F-EE37688C3B99}"/>
          </ac:spMkLst>
        </pc:sp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6" creationId="{9AB499C1-252E-4E0E-B703-22221A35A323}"/>
          </ac:picMkLst>
        </pc:picChg>
        <pc:picChg chg="add del mod">
          <ac:chgData name="Aashin Shazar" userId="f3a2938fba23cc87" providerId="LiveId" clId="{F1FE81CE-C2D9-4EBF-A408-51FB75D2C613}" dt="2019-10-06T08:20:44.415" v="812" actId="478"/>
          <ac:picMkLst>
            <pc:docMk/>
            <pc:sldMk cId="1735038952" sldId="288"/>
            <ac:picMk id="7" creationId="{639F18B8-FD95-45DE-A2A8-CAC2F0BFD8F6}"/>
          </ac:picMkLst>
        </pc:picChg>
        <pc:picChg chg="add del mod">
          <ac:chgData name="Aashin Shazar" userId="f3a2938fba23cc87" providerId="LiveId" clId="{F1FE81CE-C2D9-4EBF-A408-51FB75D2C613}" dt="2019-10-06T08:25:48.955" v="867" actId="478"/>
          <ac:picMkLst>
            <pc:docMk/>
            <pc:sldMk cId="1735038952" sldId="288"/>
            <ac:picMk id="8" creationId="{CB352569-3E32-434F-B82A-5C106D366416}"/>
          </ac:picMkLst>
        </pc:picChg>
        <pc:picChg chg="add del mod">
          <ac:chgData name="Aashin Shazar" userId="f3a2938fba23cc87" providerId="LiveId" clId="{F1FE81CE-C2D9-4EBF-A408-51FB75D2C613}" dt="2019-10-06T08:21:01.654" v="817" actId="478"/>
          <ac:picMkLst>
            <pc:docMk/>
            <pc:sldMk cId="1735038952" sldId="288"/>
            <ac:picMk id="9" creationId="{EE17A2EC-98A2-40FA-A6FC-69ECFA112D3D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17" creationId="{322BC904-0538-4C36-A4A1-DCC2DF57FF6F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26" creationId="{1CC95F76-08B0-437F-99C5-E119FBE10097}"/>
          </ac:picMkLst>
        </pc:picChg>
        <pc:picChg chg="add del mod">
          <ac:chgData name="Aashin Shazar" userId="f3a2938fba23cc87" providerId="LiveId" clId="{F1FE81CE-C2D9-4EBF-A408-51FB75D2C613}" dt="2019-10-06T08:25:44.396" v="864" actId="478"/>
          <ac:picMkLst>
            <pc:docMk/>
            <pc:sldMk cId="1735038952" sldId="288"/>
            <ac:picMk id="27" creationId="{C950AC42-100E-40B6-AE12-244DB023515F}"/>
          </ac:picMkLst>
        </pc:picChg>
        <pc:picChg chg="add mod">
          <ac:chgData name="Aashin Shazar" userId="f3a2938fba23cc87" providerId="LiveId" clId="{F1FE81CE-C2D9-4EBF-A408-51FB75D2C613}" dt="2019-10-06T08:21:37.156" v="828" actId="571"/>
          <ac:picMkLst>
            <pc:docMk/>
            <pc:sldMk cId="1735038952" sldId="288"/>
            <ac:picMk id="34" creationId="{DA774080-12E8-424F-BFAC-74D2BB18EBB1}"/>
          </ac:picMkLst>
        </pc:picChg>
        <pc:picChg chg="add del mod">
          <ac:chgData name="Aashin Shazar" userId="f3a2938fba23cc87" providerId="LiveId" clId="{F1FE81CE-C2D9-4EBF-A408-51FB75D2C613}" dt="2019-10-06T08:22:32.379" v="839" actId="478"/>
          <ac:picMkLst>
            <pc:docMk/>
            <pc:sldMk cId="1735038952" sldId="288"/>
            <ac:picMk id="38" creationId="{FD2C842F-4A67-4B4D-8892-A78A9A386D77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40" creationId="{E3CA5EAC-E137-4CB1-A98F-DFB334B46A6A}"/>
          </ac:picMkLst>
        </pc:picChg>
        <pc:picChg chg="add del mod">
          <ac:chgData name="Aashin Shazar" userId="f3a2938fba23cc87" providerId="LiveId" clId="{F1FE81CE-C2D9-4EBF-A408-51FB75D2C613}" dt="2019-10-06T08:25:15.259" v="856" actId="478"/>
          <ac:picMkLst>
            <pc:docMk/>
            <pc:sldMk cId="1735038952" sldId="288"/>
            <ac:picMk id="42" creationId="{F06A4CA8-BAC0-4A15-94C8-D1319031CDCC}"/>
          </ac:picMkLst>
        </pc:picChg>
        <pc:picChg chg="add mod">
          <ac:chgData name="Aashin Shazar" userId="f3a2938fba23cc87" providerId="LiveId" clId="{F1FE81CE-C2D9-4EBF-A408-51FB75D2C613}" dt="2019-10-06T08:28:56.437" v="1099" actId="1076"/>
          <ac:picMkLst>
            <pc:docMk/>
            <pc:sldMk cId="1735038952" sldId="288"/>
            <ac:picMk id="44" creationId="{92312CC1-4F9E-4F45-8929-FB8BCA939931}"/>
          </ac:picMkLst>
        </pc:pic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10" creationId="{8497BE3D-B4C4-4A0E-B75F-F137DEB0247F}"/>
          </ac:cxnSpMkLst>
        </pc:cxnChg>
        <pc:cxnChg chg="add del mod">
          <ac:chgData name="Aashin Shazar" userId="f3a2938fba23cc87" providerId="LiveId" clId="{F1FE81CE-C2D9-4EBF-A408-51FB75D2C613}" dt="2019-10-06T08:19:44.891" v="802" actId="478"/>
          <ac:cxnSpMkLst>
            <pc:docMk/>
            <pc:sldMk cId="1735038952" sldId="288"/>
            <ac:cxnSpMk id="19" creationId="{1B34B536-659F-4C89-8ED7-9B8324CC3FEA}"/>
          </ac:cxnSpMkLst>
        </pc:cxn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20" creationId="{29CCBE64-6C54-45A8-BA64-D86833BD3330}"/>
          </ac:cxnSpMkLst>
        </pc:cxnChg>
        <pc:cxnChg chg="add mod">
          <ac:chgData name="Aashin Shazar" userId="f3a2938fba23cc87" providerId="LiveId" clId="{F1FE81CE-C2D9-4EBF-A408-51FB75D2C613}" dt="2019-10-06T08:28:56.437" v="1099" actId="1076"/>
          <ac:cxnSpMkLst>
            <pc:docMk/>
            <pc:sldMk cId="1735038952" sldId="288"/>
            <ac:cxnSpMk id="28" creationId="{2BD33E62-72A0-444B-9057-767470822F03}"/>
          </ac:cxnSpMkLst>
        </pc:cxnChg>
      </pc:sldChg>
      <pc:sldMasterChg chg="addSldLayout delSldLayout">
        <pc:chgData name="Aashin Shazar" userId="f3a2938fba23cc87" providerId="LiveId" clId="{F1FE81CE-C2D9-4EBF-A408-51FB75D2C613}" dt="2019-10-06T08:31:20.358" v="1138" actId="2696"/>
        <pc:sldMasterMkLst>
          <pc:docMk/>
          <pc:sldMasterMk cId="0" sldId="2147483659"/>
        </pc:sldMasterMkLst>
        <pc:sldLayoutChg chg="add del">
          <pc:chgData name="Aashin Shazar" userId="f3a2938fba23cc87" providerId="LiveId" clId="{F1FE81CE-C2D9-4EBF-A408-51FB75D2C613}" dt="2019-10-06T08:31:20.358" v="1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providerId="Windows Live" clId="Web-{E671188B-CAB3-44E3-94F3-BAB2A666B52E}"/>
    <pc:docChg chg="modSld">
      <pc:chgData name="Guest User" userId="" providerId="Windows Live" clId="Web-{E671188B-CAB3-44E3-94F3-BAB2A666B52E}" dt="2019-10-08T21:30:57.776" v="37" actId="20577"/>
      <pc:docMkLst>
        <pc:docMk/>
      </pc:docMkLst>
      <pc:sldChg chg="modSp">
        <pc:chgData name="Guest User" userId="" providerId="Windows Live" clId="Web-{E671188B-CAB3-44E3-94F3-BAB2A666B52E}" dt="2019-10-08T21:30:57.776" v="37" actId="20577"/>
        <pc:sldMkLst>
          <pc:docMk/>
          <pc:sldMk cId="1735038952" sldId="288"/>
        </pc:sldMkLst>
        <pc:spChg chg="mod">
          <ac:chgData name="Guest User" userId="" providerId="Windows Live" clId="Web-{E671188B-CAB3-44E3-94F3-BAB2A666B52E}" dt="2019-10-08T21:30:57.776" v="37" actId="20577"/>
          <ac:spMkLst>
            <pc:docMk/>
            <pc:sldMk cId="1735038952" sldId="288"/>
            <ac:spMk id="4" creationId="{D55DD327-7E04-4F26-AA14-AE229B40A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8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EMILA</a:t>
            </a: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A9B8EA-B9B0-4C8E-A2C2-29782E04229E}"/>
              </a:ext>
            </a:extLst>
          </p:cNvPr>
          <p:cNvSpPr txBox="1"/>
          <p:nvPr/>
        </p:nvSpPr>
        <p:spPr>
          <a:xfrm>
            <a:off x="2280275" y="3151625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Group </a:t>
            </a:r>
            <a:r>
              <a:rPr lang="en-US" dirty="0" err="1">
                <a:solidFill>
                  <a:schemeClr val="bg1"/>
                </a:solidFill>
              </a:rPr>
              <a:t>Ashido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Aashin Shazar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Google Shape;380;p38">
            <a:extLst>
              <a:ext uri="{FF2B5EF4-FFF2-40B4-BE49-F238E27FC236}">
                <a16:creationId xmlns:a16="http://schemas.microsoft.com/office/drawing/2014/main" id="{BCED6DBA-82F5-436D-8FC5-1FA274DB674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5430" y="1416845"/>
            <a:ext cx="559615" cy="127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88;p38">
            <a:extLst>
              <a:ext uri="{FF2B5EF4-FFF2-40B4-BE49-F238E27FC236}">
                <a16:creationId xmlns:a16="http://schemas.microsoft.com/office/drawing/2014/main" id="{1292B7BC-7F7B-46C4-A9A6-D117D9AB40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73" y="884611"/>
            <a:ext cx="1203528" cy="127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Electromyography Muscular Interface Limb Assist</a:t>
            </a:r>
          </a:p>
          <a:p>
            <a:pPr marL="342900" indent="-342900"/>
            <a:r>
              <a:rPr lang="en-US" dirty="0"/>
              <a:t>To interpret surface muscular EMG data to control a prosthetic limb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Further research interest in human computer interfaces</a:t>
            </a:r>
          </a:p>
          <a:p>
            <a:pPr marL="342900" indent="-342900"/>
            <a:r>
              <a:rPr lang="en-US" dirty="0"/>
              <a:t>Explore applied machine learning in DSP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1EAA3-A63E-43F0-B7B8-9A6BF5FC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44" y="1582105"/>
            <a:ext cx="1979290" cy="19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A73-85EC-4C32-8F4F-4F68E1B9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F9441-4789-4D9D-9C35-00352BA80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Acquire signals from EMG electrode array</a:t>
            </a:r>
          </a:p>
          <a:p>
            <a:pPr marL="342900" indent="-342900"/>
            <a:r>
              <a:rPr lang="en-US" dirty="0"/>
              <a:t>Perform signal amplification</a:t>
            </a:r>
          </a:p>
          <a:p>
            <a:pPr marL="342900" indent="-342900"/>
            <a:r>
              <a:rPr lang="en-US" dirty="0"/>
              <a:t>Perform signal filtering</a:t>
            </a:r>
          </a:p>
          <a:p>
            <a:pPr marL="342900" indent="-342900"/>
            <a:r>
              <a:rPr lang="en-US" dirty="0"/>
              <a:t>Hand off filtered signal to ML model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D327-7E04-4F26-AA14-AE229B40A9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90706" y="1352550"/>
            <a:ext cx="2841000" cy="3155100"/>
          </a:xfrm>
        </p:spPr>
        <p:txBody>
          <a:bodyPr/>
          <a:lstStyle/>
          <a:p>
            <a:r>
              <a:rPr lang="en-US" dirty="0"/>
              <a:t>Interpret signal via ML</a:t>
            </a:r>
          </a:p>
          <a:p>
            <a:r>
              <a:rPr lang="en-US" dirty="0"/>
              <a:t>Send output to simulated prosthetic limb</a:t>
            </a:r>
          </a:p>
          <a:p>
            <a:r>
              <a:rPr lang="en-US" dirty="0"/>
              <a:t>Simulation performs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2C142-0DAA-4A1A-BDB8-F207B2CCE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Google Shape;377;p38">
            <a:extLst>
              <a:ext uri="{FF2B5EF4-FFF2-40B4-BE49-F238E27FC236}">
                <a16:creationId xmlns:a16="http://schemas.microsoft.com/office/drawing/2014/main" id="{9AB499C1-252E-4E0E-B703-22221A35A32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5276" y="2909042"/>
            <a:ext cx="1213182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24;p19">
            <a:extLst>
              <a:ext uri="{FF2B5EF4-FFF2-40B4-BE49-F238E27FC236}">
                <a16:creationId xmlns:a16="http://schemas.microsoft.com/office/drawing/2014/main" id="{8497BE3D-B4C4-4A0E-B75F-F137DEB0247F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5263326" y="2432708"/>
            <a:ext cx="271440" cy="558776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" name="Google Shape;125;p19">
            <a:extLst>
              <a:ext uri="{FF2B5EF4-FFF2-40B4-BE49-F238E27FC236}">
                <a16:creationId xmlns:a16="http://schemas.microsoft.com/office/drawing/2014/main" id="{322BC904-0538-4C36-A4A1-DCC2DF57FF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348" y="2635174"/>
            <a:ext cx="631359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21;p19">
            <a:extLst>
              <a:ext uri="{FF2B5EF4-FFF2-40B4-BE49-F238E27FC236}">
                <a16:creationId xmlns:a16="http://schemas.microsoft.com/office/drawing/2014/main" id="{29CCBE64-6C54-45A8-BA64-D86833BD333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61037" y="3766442"/>
            <a:ext cx="10830" cy="51927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6" name="Google Shape;379;p38">
            <a:extLst>
              <a:ext uri="{FF2B5EF4-FFF2-40B4-BE49-F238E27FC236}">
                <a16:creationId xmlns:a16="http://schemas.microsoft.com/office/drawing/2014/main" id="{1CC95F76-08B0-437F-99C5-E119FBE100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458" y="4259928"/>
            <a:ext cx="785827" cy="677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124;p19">
            <a:extLst>
              <a:ext uri="{FF2B5EF4-FFF2-40B4-BE49-F238E27FC236}">
                <a16:creationId xmlns:a16="http://schemas.microsoft.com/office/drawing/2014/main" id="{2BD33E62-72A0-444B-9057-767470822F0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202746" y="2469660"/>
            <a:ext cx="245179" cy="441814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AutoShape 4" descr="Muscles free icon">
            <a:extLst>
              <a:ext uri="{FF2B5EF4-FFF2-40B4-BE49-F238E27FC236}">
                <a16:creationId xmlns:a16="http://schemas.microsoft.com/office/drawing/2014/main" id="{49A8C90E-5C9A-48ED-940F-EE37688C3B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7925" y="27590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E3CA5EAC-E137-4CB1-A98F-DFB334B4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10360" y="1690222"/>
            <a:ext cx="734259" cy="708994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2312CC1-4F9E-4F45-8929-FB8BCA939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636" y="1723714"/>
            <a:ext cx="734259" cy="7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5849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Anticipated Challenges</a:t>
            </a:r>
          </a:p>
          <a:p>
            <a:pPr marL="342900" indent="-342900"/>
            <a:r>
              <a:rPr lang="en-US" dirty="0"/>
              <a:t>Acquiring signal</a:t>
            </a:r>
          </a:p>
          <a:p>
            <a:pPr marL="342900" indent="-342900"/>
            <a:r>
              <a:rPr lang="en-US" dirty="0"/>
              <a:t>Signal amplification</a:t>
            </a:r>
          </a:p>
          <a:p>
            <a:pPr marL="342900" indent="-342900"/>
            <a:r>
              <a:rPr lang="en-US" dirty="0"/>
              <a:t>Signal filtering</a:t>
            </a:r>
          </a:p>
          <a:p>
            <a:pPr marL="342900" indent="-342900"/>
            <a:r>
              <a:rPr lang="en-US" dirty="0"/>
              <a:t>EMG electrode array placement</a:t>
            </a:r>
          </a:p>
          <a:p>
            <a:pPr marL="342900" indent="-342900"/>
            <a:r>
              <a:rPr lang="en-US" dirty="0"/>
              <a:t>Muscle fatigue</a:t>
            </a:r>
          </a:p>
          <a:p>
            <a:pPr marL="342900" indent="-342900"/>
            <a:r>
              <a:rPr lang="en-US" dirty="0"/>
              <a:t>Muscular “crosstalk”</a:t>
            </a:r>
          </a:p>
          <a:p>
            <a:pPr marL="342900" indent="-342900"/>
            <a:endParaRPr lang="en-US" b="1" dirty="0"/>
          </a:p>
          <a:p>
            <a:pPr marL="342900" indent="-342900"/>
            <a:endParaRPr b="1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and Components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993093" y="1352549"/>
            <a:ext cx="3181429" cy="3584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Pivotal Components</a:t>
            </a:r>
          </a:p>
          <a:p>
            <a:pPr marL="342900" indent="-342900"/>
            <a:r>
              <a:rPr lang="en-US" dirty="0"/>
              <a:t>Demonstrate RT via signal processing and analysis</a:t>
            </a:r>
          </a:p>
          <a:p>
            <a:pPr marL="342900" indent="-342900"/>
            <a:r>
              <a:rPr lang="en-US" dirty="0"/>
              <a:t>Simulate MT via simulated prosthetic limb</a:t>
            </a:r>
          </a:p>
          <a:p>
            <a:pPr marL="342900" indent="-342900"/>
            <a:r>
              <a:rPr lang="en-US" dirty="0"/>
              <a:t>Employ interrupts via EMG sensors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48084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114</Words>
  <Application>Microsoft Office PowerPoint</Application>
  <PresentationFormat>On-screen Show (16:9)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Lexend Deca</vt:lpstr>
      <vt:lpstr>Muli Light</vt:lpstr>
      <vt:lpstr>Arial</vt:lpstr>
      <vt:lpstr>Aliena template</vt:lpstr>
      <vt:lpstr>Project EMILA</vt:lpstr>
      <vt:lpstr>Project Description</vt:lpstr>
      <vt:lpstr>Methodology</vt:lpstr>
      <vt:lpstr>Challenges and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EMILA</dc:title>
  <dc:creator>Aashin Shazar</dc:creator>
  <cp:lastModifiedBy>Aashin Shazar</cp:lastModifiedBy>
  <cp:revision>3</cp:revision>
  <dcterms:modified xsi:type="dcterms:W3CDTF">2020-01-10T23:00:23Z</dcterms:modified>
</cp:coreProperties>
</file>