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85" r:id="rId3"/>
    <p:sldId id="290" r:id="rId4"/>
    <p:sldId id="288" r:id="rId5"/>
    <p:sldId id="287" r:id="rId6"/>
  </p:sldIdLst>
  <p:sldSz cx="9144000" cy="5143500" type="screen16x9"/>
  <p:notesSz cx="6858000" cy="9144000"/>
  <p:embeddedFontLst>
    <p:embeddedFont>
      <p:font typeface="Lexend Deca" panose="020B0604020202020204" charset="0"/>
      <p:regular r:id="rId8"/>
    </p:embeddedFont>
    <p:embeddedFont>
      <p:font typeface="Muli Light" panose="020B0604020202020204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3D601AA-B09A-4DE0-B8C9-96C2DDB4AB12}">
  <a:tblStyle styleId="{63D601AA-B09A-4DE0-B8C9-96C2DDB4AB1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6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ashin Shazar" userId="f3a2938fba23cc87" providerId="LiveId" clId="{8E7E4ED8-F920-4328-8969-2EAF87C9CF93}"/>
    <pc:docChg chg="custSel addSld delSld modSld sldOrd">
      <pc:chgData name="Aashin Shazar" userId="f3a2938fba23cc87" providerId="LiveId" clId="{8E7E4ED8-F920-4328-8969-2EAF87C9CF93}" dt="2019-12-11T00:43:56.493" v="569" actId="1076"/>
      <pc:docMkLst>
        <pc:docMk/>
      </pc:docMkLst>
      <pc:sldChg chg="modSp">
        <pc:chgData name="Aashin Shazar" userId="f3a2938fba23cc87" providerId="LiveId" clId="{8E7E4ED8-F920-4328-8969-2EAF87C9CF93}" dt="2019-12-10T23:29:04.801" v="44" actId="20577"/>
        <pc:sldMkLst>
          <pc:docMk/>
          <pc:sldMk cId="4245597392" sldId="285"/>
        </pc:sldMkLst>
        <pc:spChg chg="mod">
          <ac:chgData name="Aashin Shazar" userId="f3a2938fba23cc87" providerId="LiveId" clId="{8E7E4ED8-F920-4328-8969-2EAF87C9CF93}" dt="2019-12-10T23:29:04.801" v="44" actId="20577"/>
          <ac:spMkLst>
            <pc:docMk/>
            <pc:sldMk cId="4245597392" sldId="285"/>
            <ac:spMk id="135" creationId="{00000000-0000-0000-0000-000000000000}"/>
          </ac:spMkLst>
        </pc:spChg>
      </pc:sldChg>
      <pc:sldChg chg="addSp delSp modSp ord">
        <pc:chgData name="Aashin Shazar" userId="f3a2938fba23cc87" providerId="LiveId" clId="{8E7E4ED8-F920-4328-8969-2EAF87C9CF93}" dt="2019-12-10T23:57:08.502" v="543" actId="1076"/>
        <pc:sldMkLst>
          <pc:docMk/>
          <pc:sldMk cId="1248480846" sldId="287"/>
        </pc:sldMkLst>
        <pc:spChg chg="add del mod">
          <ac:chgData name="Aashin Shazar" userId="f3a2938fba23cc87" providerId="LiveId" clId="{8E7E4ED8-F920-4328-8969-2EAF87C9CF93}" dt="2019-12-10T23:44:15.106" v="228" actId="478"/>
          <ac:spMkLst>
            <pc:docMk/>
            <pc:sldMk cId="1248480846" sldId="287"/>
            <ac:spMk id="3" creationId="{2149BB98-8779-45FF-8B3F-CEA9BA371454}"/>
          </ac:spMkLst>
        </pc:spChg>
        <pc:spChg chg="mod">
          <ac:chgData name="Aashin Shazar" userId="f3a2938fba23cc87" providerId="LiveId" clId="{8E7E4ED8-F920-4328-8969-2EAF87C9CF93}" dt="2019-12-10T23:44:17.678" v="229" actId="20577"/>
          <ac:spMkLst>
            <pc:docMk/>
            <pc:sldMk cId="1248480846" sldId="287"/>
            <ac:spMk id="133" creationId="{00000000-0000-0000-0000-000000000000}"/>
          </ac:spMkLst>
        </pc:spChg>
        <pc:spChg chg="mod">
          <ac:chgData name="Aashin Shazar" userId="f3a2938fba23cc87" providerId="LiveId" clId="{8E7E4ED8-F920-4328-8969-2EAF87C9CF93}" dt="2019-12-10T23:42:39.923" v="175" actId="20577"/>
          <ac:spMkLst>
            <pc:docMk/>
            <pc:sldMk cId="1248480846" sldId="287"/>
            <ac:spMk id="134" creationId="{00000000-0000-0000-0000-000000000000}"/>
          </ac:spMkLst>
        </pc:spChg>
        <pc:spChg chg="del mod">
          <ac:chgData name="Aashin Shazar" userId="f3a2938fba23cc87" providerId="LiveId" clId="{8E7E4ED8-F920-4328-8969-2EAF87C9CF93}" dt="2019-12-10T23:44:13.159" v="227" actId="478"/>
          <ac:spMkLst>
            <pc:docMk/>
            <pc:sldMk cId="1248480846" sldId="287"/>
            <ac:spMk id="135" creationId="{00000000-0000-0000-0000-000000000000}"/>
          </ac:spMkLst>
        </pc:spChg>
        <pc:picChg chg="add mod">
          <ac:chgData name="Aashin Shazar" userId="f3a2938fba23cc87" providerId="LiveId" clId="{8E7E4ED8-F920-4328-8969-2EAF87C9CF93}" dt="2019-12-10T23:57:08.502" v="543" actId="1076"/>
          <ac:picMkLst>
            <pc:docMk/>
            <pc:sldMk cId="1248480846" sldId="287"/>
            <ac:picMk id="10" creationId="{561F0C73-3B7D-4151-B6CB-8032FE098459}"/>
          </ac:picMkLst>
        </pc:picChg>
        <pc:picChg chg="add mod">
          <ac:chgData name="Aashin Shazar" userId="f3a2938fba23cc87" providerId="LiveId" clId="{8E7E4ED8-F920-4328-8969-2EAF87C9CF93}" dt="2019-12-10T23:52:41.742" v="441" actId="1076"/>
          <ac:picMkLst>
            <pc:docMk/>
            <pc:sldMk cId="1248480846" sldId="287"/>
            <ac:picMk id="1026" creationId="{7F6D8596-C5E8-4434-8E05-66977DE7827D}"/>
          </ac:picMkLst>
        </pc:picChg>
        <pc:picChg chg="add mod">
          <ac:chgData name="Aashin Shazar" userId="f3a2938fba23cc87" providerId="LiveId" clId="{8E7E4ED8-F920-4328-8969-2EAF87C9CF93}" dt="2019-12-10T23:53:24.765" v="444" actId="1076"/>
          <ac:picMkLst>
            <pc:docMk/>
            <pc:sldMk cId="1248480846" sldId="287"/>
            <ac:picMk id="1028" creationId="{A5439D86-5687-4B5E-8A6D-DE9E5222CF8A}"/>
          </ac:picMkLst>
        </pc:picChg>
      </pc:sldChg>
      <pc:sldChg chg="addSp delSp modSp">
        <pc:chgData name="Aashin Shazar" userId="f3a2938fba23cc87" providerId="LiveId" clId="{8E7E4ED8-F920-4328-8969-2EAF87C9CF93}" dt="2019-12-11T00:43:56.493" v="569" actId="1076"/>
        <pc:sldMkLst>
          <pc:docMk/>
          <pc:sldMk cId="1735038952" sldId="288"/>
        </pc:sldMkLst>
        <pc:spChg chg="mod">
          <ac:chgData name="Aashin Shazar" userId="f3a2938fba23cc87" providerId="LiveId" clId="{8E7E4ED8-F920-4328-8969-2EAF87C9CF93}" dt="2019-12-10T23:29:14.611" v="56" actId="20577"/>
          <ac:spMkLst>
            <pc:docMk/>
            <pc:sldMk cId="1735038952" sldId="288"/>
            <ac:spMk id="2" creationId="{ACA4CA73-85EC-4C32-8F4F-4F68E1B9014C}"/>
          </ac:spMkLst>
        </pc:spChg>
        <pc:spChg chg="del">
          <ac:chgData name="Aashin Shazar" userId="f3a2938fba23cc87" providerId="LiveId" clId="{8E7E4ED8-F920-4328-8969-2EAF87C9CF93}" dt="2019-12-10T23:29:54.545" v="58" actId="478"/>
          <ac:spMkLst>
            <pc:docMk/>
            <pc:sldMk cId="1735038952" sldId="288"/>
            <ac:spMk id="3" creationId="{9D2F9441-4789-4D9D-9C35-00352BA800CC}"/>
          </ac:spMkLst>
        </pc:spChg>
        <pc:spChg chg="del">
          <ac:chgData name="Aashin Shazar" userId="f3a2938fba23cc87" providerId="LiveId" clId="{8E7E4ED8-F920-4328-8969-2EAF87C9CF93}" dt="2019-12-10T23:29:52.763" v="57" actId="478"/>
          <ac:spMkLst>
            <pc:docMk/>
            <pc:sldMk cId="1735038952" sldId="288"/>
            <ac:spMk id="4" creationId="{D55DD327-7E04-4F26-AA14-AE229B40A98E}"/>
          </ac:spMkLst>
        </pc:spChg>
        <pc:spChg chg="add del mod">
          <ac:chgData name="Aashin Shazar" userId="f3a2938fba23cc87" providerId="LiveId" clId="{8E7E4ED8-F920-4328-8969-2EAF87C9CF93}" dt="2019-12-10T23:29:59.091" v="60" actId="478"/>
          <ac:spMkLst>
            <pc:docMk/>
            <pc:sldMk cId="1735038952" sldId="288"/>
            <ac:spMk id="8" creationId="{C914264B-016E-47C8-9862-3BD820760E3C}"/>
          </ac:spMkLst>
        </pc:spChg>
        <pc:spChg chg="add del mod">
          <ac:chgData name="Aashin Shazar" userId="f3a2938fba23cc87" providerId="LiveId" clId="{8E7E4ED8-F920-4328-8969-2EAF87C9CF93}" dt="2019-12-10T23:30:18.104" v="64" actId="478"/>
          <ac:spMkLst>
            <pc:docMk/>
            <pc:sldMk cId="1735038952" sldId="288"/>
            <ac:spMk id="11" creationId="{9CCBA9CC-0619-47D6-B8B2-FBE41F59A354}"/>
          </ac:spMkLst>
        </pc:spChg>
        <pc:spChg chg="del">
          <ac:chgData name="Aashin Shazar" userId="f3a2938fba23cc87" providerId="LiveId" clId="{8E7E4ED8-F920-4328-8969-2EAF87C9CF93}" dt="2019-12-10T23:30:00.545" v="61" actId="478"/>
          <ac:spMkLst>
            <pc:docMk/>
            <pc:sldMk cId="1735038952" sldId="288"/>
            <ac:spMk id="36" creationId="{49A8C90E-5C9A-48ED-940F-EE37688C3B99}"/>
          </ac:spMkLst>
        </pc:spChg>
        <pc:picChg chg="del">
          <ac:chgData name="Aashin Shazar" userId="f3a2938fba23cc87" providerId="LiveId" clId="{8E7E4ED8-F920-4328-8969-2EAF87C9CF93}" dt="2019-12-10T23:30:00.545" v="61" actId="478"/>
          <ac:picMkLst>
            <pc:docMk/>
            <pc:sldMk cId="1735038952" sldId="288"/>
            <ac:picMk id="6" creationId="{9AB499C1-252E-4E0E-B703-22221A35A323}"/>
          </ac:picMkLst>
        </pc:picChg>
        <pc:picChg chg="del">
          <ac:chgData name="Aashin Shazar" userId="f3a2938fba23cc87" providerId="LiveId" clId="{8E7E4ED8-F920-4328-8969-2EAF87C9CF93}" dt="2019-12-10T23:30:00.545" v="61" actId="478"/>
          <ac:picMkLst>
            <pc:docMk/>
            <pc:sldMk cId="1735038952" sldId="288"/>
            <ac:picMk id="17" creationId="{322BC904-0538-4C36-A4A1-DCC2DF57FF6F}"/>
          </ac:picMkLst>
        </pc:picChg>
        <pc:picChg chg="add mod">
          <ac:chgData name="Aashin Shazar" userId="f3a2938fba23cc87" providerId="LiveId" clId="{8E7E4ED8-F920-4328-8969-2EAF87C9CF93}" dt="2019-12-11T00:43:43.864" v="567" actId="1076"/>
          <ac:picMkLst>
            <pc:docMk/>
            <pc:sldMk cId="1735038952" sldId="288"/>
            <ac:picMk id="19" creationId="{53171D6C-06E9-48E6-AEE8-9F4E49E289A1}"/>
          </ac:picMkLst>
        </pc:picChg>
        <pc:picChg chg="del">
          <ac:chgData name="Aashin Shazar" userId="f3a2938fba23cc87" providerId="LiveId" clId="{8E7E4ED8-F920-4328-8969-2EAF87C9CF93}" dt="2019-12-10T23:29:56.380" v="59" actId="478"/>
          <ac:picMkLst>
            <pc:docMk/>
            <pc:sldMk cId="1735038952" sldId="288"/>
            <ac:picMk id="26" creationId="{1CC95F76-08B0-437F-99C5-E119FBE10097}"/>
          </ac:picMkLst>
        </pc:picChg>
        <pc:picChg chg="del">
          <ac:chgData name="Aashin Shazar" userId="f3a2938fba23cc87" providerId="LiveId" clId="{8E7E4ED8-F920-4328-8969-2EAF87C9CF93}" dt="2019-12-10T23:30:01.417" v="62" actId="478"/>
          <ac:picMkLst>
            <pc:docMk/>
            <pc:sldMk cId="1735038952" sldId="288"/>
            <ac:picMk id="40" creationId="{E3CA5EAC-E137-4CB1-A98F-DFB334B46A6A}"/>
          </ac:picMkLst>
        </pc:picChg>
        <pc:picChg chg="del">
          <ac:chgData name="Aashin Shazar" userId="f3a2938fba23cc87" providerId="LiveId" clId="{8E7E4ED8-F920-4328-8969-2EAF87C9CF93}" dt="2019-12-10T23:30:02.018" v="63" actId="478"/>
          <ac:picMkLst>
            <pc:docMk/>
            <pc:sldMk cId="1735038952" sldId="288"/>
            <ac:picMk id="44" creationId="{92312CC1-4F9E-4F45-8929-FB8BCA939931}"/>
          </ac:picMkLst>
        </pc:picChg>
        <pc:picChg chg="add mod">
          <ac:chgData name="Aashin Shazar" userId="f3a2938fba23cc87" providerId="LiveId" clId="{8E7E4ED8-F920-4328-8969-2EAF87C9CF93}" dt="2019-12-11T00:43:56.493" v="569" actId="1076"/>
          <ac:picMkLst>
            <pc:docMk/>
            <pc:sldMk cId="1735038952" sldId="288"/>
            <ac:picMk id="2050" creationId="{E8338DC9-DA9B-468F-ADDB-93B70C15DDC8}"/>
          </ac:picMkLst>
        </pc:picChg>
        <pc:cxnChg chg="del">
          <ac:chgData name="Aashin Shazar" userId="f3a2938fba23cc87" providerId="LiveId" clId="{8E7E4ED8-F920-4328-8969-2EAF87C9CF93}" dt="2019-12-10T23:30:00.545" v="61" actId="478"/>
          <ac:cxnSpMkLst>
            <pc:docMk/>
            <pc:sldMk cId="1735038952" sldId="288"/>
            <ac:cxnSpMk id="10" creationId="{8497BE3D-B4C4-4A0E-B75F-F137DEB0247F}"/>
          </ac:cxnSpMkLst>
        </pc:cxnChg>
        <pc:cxnChg chg="del">
          <ac:chgData name="Aashin Shazar" userId="f3a2938fba23cc87" providerId="LiveId" clId="{8E7E4ED8-F920-4328-8969-2EAF87C9CF93}" dt="2019-12-10T23:30:00.545" v="61" actId="478"/>
          <ac:cxnSpMkLst>
            <pc:docMk/>
            <pc:sldMk cId="1735038952" sldId="288"/>
            <ac:cxnSpMk id="20" creationId="{29CCBE64-6C54-45A8-BA64-D86833BD3330}"/>
          </ac:cxnSpMkLst>
        </pc:cxnChg>
        <pc:cxnChg chg="del">
          <ac:chgData name="Aashin Shazar" userId="f3a2938fba23cc87" providerId="LiveId" clId="{8E7E4ED8-F920-4328-8969-2EAF87C9CF93}" dt="2019-12-10T23:30:00.545" v="61" actId="478"/>
          <ac:cxnSpMkLst>
            <pc:docMk/>
            <pc:sldMk cId="1735038952" sldId="288"/>
            <ac:cxnSpMk id="28" creationId="{2BD33E62-72A0-444B-9057-767470822F03}"/>
          </ac:cxnSpMkLst>
        </pc:cxnChg>
      </pc:sldChg>
      <pc:sldChg chg="addSp delSp modSp add del ord">
        <pc:chgData name="Aashin Shazar" userId="f3a2938fba23cc87" providerId="LiveId" clId="{8E7E4ED8-F920-4328-8969-2EAF87C9CF93}" dt="2019-12-10T23:54:17.290" v="451" actId="47"/>
        <pc:sldMkLst>
          <pc:docMk/>
          <pc:sldMk cId="77177713" sldId="289"/>
        </pc:sldMkLst>
        <pc:spChg chg="mod">
          <ac:chgData name="Aashin Shazar" userId="f3a2938fba23cc87" providerId="LiveId" clId="{8E7E4ED8-F920-4328-8969-2EAF87C9CF93}" dt="2019-12-10T23:40:08.268" v="81" actId="20577"/>
          <ac:spMkLst>
            <pc:docMk/>
            <pc:sldMk cId="77177713" sldId="289"/>
            <ac:spMk id="2" creationId="{15A90D9C-91EB-42AF-939E-394739E4CEAA}"/>
          </ac:spMkLst>
        </pc:spChg>
        <pc:spChg chg="mod">
          <ac:chgData name="Aashin Shazar" userId="f3a2938fba23cc87" providerId="LiveId" clId="{8E7E4ED8-F920-4328-8969-2EAF87C9CF93}" dt="2019-12-10T23:53:36.935" v="446" actId="20577"/>
          <ac:spMkLst>
            <pc:docMk/>
            <pc:sldMk cId="77177713" sldId="289"/>
            <ac:spMk id="3" creationId="{2610E6AA-A3E6-4BC8-8679-F4DCB1112A69}"/>
          </ac:spMkLst>
        </pc:spChg>
        <pc:spChg chg="del">
          <ac:chgData name="Aashin Shazar" userId="f3a2938fba23cc87" providerId="LiveId" clId="{8E7E4ED8-F920-4328-8969-2EAF87C9CF93}" dt="2019-12-10T23:48:39.613" v="417" actId="478"/>
          <ac:spMkLst>
            <pc:docMk/>
            <pc:sldMk cId="77177713" sldId="289"/>
            <ac:spMk id="4" creationId="{F5A61AF0-35A9-4D3B-B7A2-F4659FEBDE62}"/>
          </ac:spMkLst>
        </pc:spChg>
        <pc:picChg chg="add del">
          <ac:chgData name="Aashin Shazar" userId="f3a2938fba23cc87" providerId="LiveId" clId="{8E7E4ED8-F920-4328-8969-2EAF87C9CF93}" dt="2019-12-10T23:48:37.739" v="416"/>
          <ac:picMkLst>
            <pc:docMk/>
            <pc:sldMk cId="77177713" sldId="289"/>
            <ac:picMk id="6" creationId="{B3ACDD18-5B17-422D-9E17-A637C633C60F}"/>
          </ac:picMkLst>
        </pc:picChg>
        <pc:picChg chg="add mod">
          <ac:chgData name="Aashin Shazar" userId="f3a2938fba23cc87" providerId="LiveId" clId="{8E7E4ED8-F920-4328-8969-2EAF87C9CF93}" dt="2019-12-10T23:49:53.243" v="433" actId="1076"/>
          <ac:picMkLst>
            <pc:docMk/>
            <pc:sldMk cId="77177713" sldId="289"/>
            <ac:picMk id="7" creationId="{777F2F4D-D976-4A44-BAC9-40546B90E904}"/>
          </ac:picMkLst>
        </pc:picChg>
        <pc:picChg chg="add mod">
          <ac:chgData name="Aashin Shazar" userId="f3a2938fba23cc87" providerId="LiveId" clId="{8E7E4ED8-F920-4328-8969-2EAF87C9CF93}" dt="2019-12-10T23:49:53.243" v="433" actId="1076"/>
          <ac:picMkLst>
            <pc:docMk/>
            <pc:sldMk cId="77177713" sldId="289"/>
            <ac:picMk id="8" creationId="{CD10F480-87FB-4D21-A148-A84825B8BBB1}"/>
          </ac:picMkLst>
        </pc:picChg>
        <pc:picChg chg="add mod">
          <ac:chgData name="Aashin Shazar" userId="f3a2938fba23cc87" providerId="LiveId" clId="{8E7E4ED8-F920-4328-8969-2EAF87C9CF93}" dt="2019-12-10T23:49:53.243" v="433" actId="1076"/>
          <ac:picMkLst>
            <pc:docMk/>
            <pc:sldMk cId="77177713" sldId="289"/>
            <ac:picMk id="9" creationId="{014EC383-45BF-4346-BCC3-2A504EA41DF7}"/>
          </ac:picMkLst>
        </pc:picChg>
        <pc:picChg chg="add mod">
          <ac:chgData name="Aashin Shazar" userId="f3a2938fba23cc87" providerId="LiveId" clId="{8E7E4ED8-F920-4328-8969-2EAF87C9CF93}" dt="2019-12-10T23:49:50.552" v="432" actId="1076"/>
          <ac:picMkLst>
            <pc:docMk/>
            <pc:sldMk cId="77177713" sldId="289"/>
            <ac:picMk id="10" creationId="{1EC1607F-D822-4161-B292-17467CD006DA}"/>
          </ac:picMkLst>
        </pc:picChg>
      </pc:sldChg>
      <pc:sldChg chg="addSp delSp modSp add">
        <pc:chgData name="Aashin Shazar" userId="f3a2938fba23cc87" providerId="LiveId" clId="{8E7E4ED8-F920-4328-8969-2EAF87C9CF93}" dt="2019-12-11T00:36:34.444" v="561" actId="20577"/>
        <pc:sldMkLst>
          <pc:docMk/>
          <pc:sldMk cId="2544818045" sldId="290"/>
        </pc:sldMkLst>
        <pc:spChg chg="mod">
          <ac:chgData name="Aashin Shazar" userId="f3a2938fba23cc87" providerId="LiveId" clId="{8E7E4ED8-F920-4328-8969-2EAF87C9CF93}" dt="2019-12-10T23:43:11.059" v="223" actId="20577"/>
          <ac:spMkLst>
            <pc:docMk/>
            <pc:sldMk cId="2544818045" sldId="290"/>
            <ac:spMk id="2" creationId="{2267E05A-F4EF-4905-A070-65415FC26720}"/>
          </ac:spMkLst>
        </pc:spChg>
        <pc:spChg chg="mod">
          <ac:chgData name="Aashin Shazar" userId="f3a2938fba23cc87" providerId="LiveId" clId="{8E7E4ED8-F920-4328-8969-2EAF87C9CF93}" dt="2019-12-10T23:47:00.871" v="386" actId="313"/>
          <ac:spMkLst>
            <pc:docMk/>
            <pc:sldMk cId="2544818045" sldId="290"/>
            <ac:spMk id="3" creationId="{9365A79D-8E74-4429-A973-B32035906617}"/>
          </ac:spMkLst>
        </pc:spChg>
        <pc:spChg chg="mod">
          <ac:chgData name="Aashin Shazar" userId="f3a2938fba23cc87" providerId="LiveId" clId="{8E7E4ED8-F920-4328-8969-2EAF87C9CF93}" dt="2019-12-11T00:36:34.444" v="561" actId="20577"/>
          <ac:spMkLst>
            <pc:docMk/>
            <pc:sldMk cId="2544818045" sldId="290"/>
            <ac:spMk id="4" creationId="{A8930A1C-9168-4B13-810C-35290834BC55}"/>
          </ac:spMkLst>
        </pc:spChg>
        <pc:picChg chg="add del mod">
          <ac:chgData name="Aashin Shazar" userId="f3a2938fba23cc87" providerId="LiveId" clId="{8E7E4ED8-F920-4328-8969-2EAF87C9CF93}" dt="2019-12-10T23:57:01.625" v="540"/>
          <ac:picMkLst>
            <pc:docMk/>
            <pc:sldMk cId="2544818045" sldId="290"/>
            <ac:picMk id="6" creationId="{17AFBFA1-84A0-4672-9815-166E2B580826}"/>
          </ac:picMkLst>
        </pc:picChg>
      </pc:sldChg>
    </pc:docChg>
  </pc:docChgLst>
  <pc:docChgLst>
    <pc:chgData name="Aashin Shazar" userId="f3a2938fba23cc87" providerId="LiveId" clId="{F1FE81CE-C2D9-4EBF-A408-51FB75D2C613}"/>
    <pc:docChg chg="undo custSel addSld delSld modSld">
      <pc:chgData name="Aashin Shazar" userId="f3a2938fba23cc87" providerId="LiveId" clId="{F1FE81CE-C2D9-4EBF-A408-51FB75D2C613}" dt="2019-10-09T01:08:02.014" v="1706" actId="20577"/>
      <pc:docMkLst>
        <pc:docMk/>
      </pc:docMkLst>
      <pc:sldChg chg="addSp delSp modSp">
        <pc:chgData name="Aashin Shazar" userId="f3a2938fba23cc87" providerId="LiveId" clId="{F1FE81CE-C2D9-4EBF-A408-51FB75D2C613}" dt="2019-10-09T00:39:58.689" v="1690" actId="122"/>
        <pc:sldMkLst>
          <pc:docMk/>
          <pc:sldMk cId="0" sldId="256"/>
        </pc:sldMkLst>
        <pc:spChg chg="mod">
          <ac:chgData name="Aashin Shazar" userId="f3a2938fba23cc87" providerId="LiveId" clId="{F1FE81CE-C2D9-4EBF-A408-51FB75D2C613}" dt="2019-10-09T00:39:58.689" v="1690" actId="122"/>
          <ac:spMkLst>
            <pc:docMk/>
            <pc:sldMk cId="0" sldId="256"/>
            <ac:spMk id="2" creationId="{ACA9B8EA-B9B0-4C8E-A2C2-29782E04229E}"/>
          </ac:spMkLst>
        </pc:spChg>
        <pc:picChg chg="add mod">
          <ac:chgData name="Aashin Shazar" userId="f3a2938fba23cc87" providerId="LiveId" clId="{F1FE81CE-C2D9-4EBF-A408-51FB75D2C613}" dt="2019-10-06T08:09:20.662" v="397" actId="1076"/>
          <ac:picMkLst>
            <pc:docMk/>
            <pc:sldMk cId="0" sldId="256"/>
            <ac:picMk id="10" creationId="{BCED6DBA-82F5-436D-8FC5-1FA274DB6741}"/>
          </ac:picMkLst>
        </pc:picChg>
        <pc:picChg chg="add mod">
          <ac:chgData name="Aashin Shazar" userId="f3a2938fba23cc87" providerId="LiveId" clId="{F1FE81CE-C2D9-4EBF-A408-51FB75D2C613}" dt="2019-10-06T08:09:20.662" v="397" actId="1076"/>
          <ac:picMkLst>
            <pc:docMk/>
            <pc:sldMk cId="0" sldId="256"/>
            <ac:picMk id="11" creationId="{1292B7BC-7F7B-46C4-A9A6-D117D9AB40D0}"/>
          </ac:picMkLst>
        </pc:picChg>
        <pc:picChg chg="del">
          <ac:chgData name="Aashin Shazar" userId="f3a2938fba23cc87" providerId="LiveId" clId="{F1FE81CE-C2D9-4EBF-A408-51FB75D2C613}" dt="2019-10-06T08:07:50.331" v="372" actId="478"/>
          <ac:picMkLst>
            <pc:docMk/>
            <pc:sldMk cId="0" sldId="256"/>
            <ac:picMk id="61" creationId="{00000000-0000-0000-0000-000000000000}"/>
          </ac:picMkLst>
        </pc:picChg>
      </pc:sldChg>
      <pc:sldChg chg="delSp modSp add del">
        <pc:chgData name="Aashin Shazar" userId="f3a2938fba23cc87" providerId="LiveId" clId="{F1FE81CE-C2D9-4EBF-A408-51FB75D2C613}" dt="2019-10-06T08:27:14.644" v="936" actId="2696"/>
        <pc:sldMkLst>
          <pc:docMk/>
          <pc:sldMk cId="0" sldId="262"/>
        </pc:sldMkLst>
        <pc:spChg chg="del">
          <ac:chgData name="Aashin Shazar" userId="f3a2938fba23cc87" providerId="LiveId" clId="{F1FE81CE-C2D9-4EBF-A408-51FB75D2C613}" dt="2019-10-06T08:15:00.470" v="709" actId="478"/>
          <ac:spMkLst>
            <pc:docMk/>
            <pc:sldMk cId="0" sldId="262"/>
            <ac:spMk id="111" creationId="{00000000-0000-0000-0000-000000000000}"/>
          </ac:spMkLst>
        </pc:spChg>
        <pc:spChg chg="del">
          <ac:chgData name="Aashin Shazar" userId="f3a2938fba23cc87" providerId="LiveId" clId="{F1FE81CE-C2D9-4EBF-A408-51FB75D2C613}" dt="2019-10-06T08:15:00.470" v="709" actId="478"/>
          <ac:spMkLst>
            <pc:docMk/>
            <pc:sldMk cId="0" sldId="262"/>
            <ac:spMk id="112" creationId="{00000000-0000-0000-0000-000000000000}"/>
          </ac:spMkLst>
        </pc:spChg>
        <pc:spChg chg="mod">
          <ac:chgData name="Aashin Shazar" userId="f3a2938fba23cc87" providerId="LiveId" clId="{F1FE81CE-C2D9-4EBF-A408-51FB75D2C613}" dt="2019-10-06T08:15:06.979" v="710" actId="1076"/>
          <ac:spMkLst>
            <pc:docMk/>
            <pc:sldMk cId="0" sldId="262"/>
            <ac:spMk id="128" creationId="{00000000-0000-0000-0000-000000000000}"/>
          </ac:spMkLst>
        </pc:spChg>
        <pc:picChg chg="mod">
          <ac:chgData name="Aashin Shazar" userId="f3a2938fba23cc87" providerId="LiveId" clId="{F1FE81CE-C2D9-4EBF-A408-51FB75D2C613}" dt="2019-10-06T08:15:06.979" v="710" actId="1076"/>
          <ac:picMkLst>
            <pc:docMk/>
            <pc:sldMk cId="0" sldId="262"/>
            <ac:picMk id="110" creationId="{00000000-0000-0000-0000-000000000000}"/>
          </ac:picMkLst>
        </pc:picChg>
        <pc:picChg chg="mod">
          <ac:chgData name="Aashin Shazar" userId="f3a2938fba23cc87" providerId="LiveId" clId="{F1FE81CE-C2D9-4EBF-A408-51FB75D2C613}" dt="2019-10-06T08:15:06.979" v="710" actId="1076"/>
          <ac:picMkLst>
            <pc:docMk/>
            <pc:sldMk cId="0" sldId="262"/>
            <ac:picMk id="114" creationId="{00000000-0000-0000-0000-000000000000}"/>
          </ac:picMkLst>
        </pc:picChg>
        <pc:picChg chg="mod">
          <ac:chgData name="Aashin Shazar" userId="f3a2938fba23cc87" providerId="LiveId" clId="{F1FE81CE-C2D9-4EBF-A408-51FB75D2C613}" dt="2019-10-06T08:15:06.979" v="710" actId="1076"/>
          <ac:picMkLst>
            <pc:docMk/>
            <pc:sldMk cId="0" sldId="262"/>
            <ac:picMk id="115" creationId="{00000000-0000-0000-0000-000000000000}"/>
          </ac:picMkLst>
        </pc:picChg>
        <pc:picChg chg="mod">
          <ac:chgData name="Aashin Shazar" userId="f3a2938fba23cc87" providerId="LiveId" clId="{F1FE81CE-C2D9-4EBF-A408-51FB75D2C613}" dt="2019-10-06T08:15:06.979" v="710" actId="1076"/>
          <ac:picMkLst>
            <pc:docMk/>
            <pc:sldMk cId="0" sldId="262"/>
            <ac:picMk id="116" creationId="{00000000-0000-0000-0000-000000000000}"/>
          </ac:picMkLst>
        </pc:picChg>
        <pc:picChg chg="mod">
          <ac:chgData name="Aashin Shazar" userId="f3a2938fba23cc87" providerId="LiveId" clId="{F1FE81CE-C2D9-4EBF-A408-51FB75D2C613}" dt="2019-10-06T08:15:06.979" v="710" actId="1076"/>
          <ac:picMkLst>
            <pc:docMk/>
            <pc:sldMk cId="0" sldId="262"/>
            <ac:picMk id="117" creationId="{00000000-0000-0000-0000-000000000000}"/>
          </ac:picMkLst>
        </pc:picChg>
        <pc:picChg chg="mod">
          <ac:chgData name="Aashin Shazar" userId="f3a2938fba23cc87" providerId="LiveId" clId="{F1FE81CE-C2D9-4EBF-A408-51FB75D2C613}" dt="2019-10-06T08:15:06.979" v="710" actId="1076"/>
          <ac:picMkLst>
            <pc:docMk/>
            <pc:sldMk cId="0" sldId="262"/>
            <ac:picMk id="118" creationId="{00000000-0000-0000-0000-000000000000}"/>
          </ac:picMkLst>
        </pc:picChg>
        <pc:picChg chg="mod">
          <ac:chgData name="Aashin Shazar" userId="f3a2938fba23cc87" providerId="LiveId" clId="{F1FE81CE-C2D9-4EBF-A408-51FB75D2C613}" dt="2019-10-06T08:15:06.979" v="710" actId="1076"/>
          <ac:picMkLst>
            <pc:docMk/>
            <pc:sldMk cId="0" sldId="262"/>
            <ac:picMk id="119" creationId="{00000000-0000-0000-0000-000000000000}"/>
          </ac:picMkLst>
        </pc:picChg>
        <pc:picChg chg="mod">
          <ac:chgData name="Aashin Shazar" userId="f3a2938fba23cc87" providerId="LiveId" clId="{F1FE81CE-C2D9-4EBF-A408-51FB75D2C613}" dt="2019-10-06T08:15:06.979" v="710" actId="1076"/>
          <ac:picMkLst>
            <pc:docMk/>
            <pc:sldMk cId="0" sldId="262"/>
            <ac:picMk id="122" creationId="{00000000-0000-0000-0000-000000000000}"/>
          </ac:picMkLst>
        </pc:picChg>
        <pc:picChg chg="mod">
          <ac:chgData name="Aashin Shazar" userId="f3a2938fba23cc87" providerId="LiveId" clId="{F1FE81CE-C2D9-4EBF-A408-51FB75D2C613}" dt="2019-10-06T08:15:06.979" v="710" actId="1076"/>
          <ac:picMkLst>
            <pc:docMk/>
            <pc:sldMk cId="0" sldId="262"/>
            <ac:picMk id="125" creationId="{00000000-0000-0000-0000-000000000000}"/>
          </ac:picMkLst>
        </pc:picChg>
        <pc:picChg chg="mod">
          <ac:chgData name="Aashin Shazar" userId="f3a2938fba23cc87" providerId="LiveId" clId="{F1FE81CE-C2D9-4EBF-A408-51FB75D2C613}" dt="2019-10-06T08:15:06.979" v="710" actId="1076"/>
          <ac:picMkLst>
            <pc:docMk/>
            <pc:sldMk cId="0" sldId="262"/>
            <ac:picMk id="126" creationId="{00000000-0000-0000-0000-000000000000}"/>
          </ac:picMkLst>
        </pc:picChg>
        <pc:picChg chg="mod">
          <ac:chgData name="Aashin Shazar" userId="f3a2938fba23cc87" providerId="LiveId" clId="{F1FE81CE-C2D9-4EBF-A408-51FB75D2C613}" dt="2019-10-06T08:15:06.979" v="710" actId="1076"/>
          <ac:picMkLst>
            <pc:docMk/>
            <pc:sldMk cId="0" sldId="262"/>
            <ac:picMk id="127" creationId="{00000000-0000-0000-0000-000000000000}"/>
          </ac:picMkLst>
        </pc:picChg>
        <pc:cxnChg chg="mod">
          <ac:chgData name="Aashin Shazar" userId="f3a2938fba23cc87" providerId="LiveId" clId="{F1FE81CE-C2D9-4EBF-A408-51FB75D2C613}" dt="2019-10-06T08:15:06.979" v="710" actId="1076"/>
          <ac:cxnSpMkLst>
            <pc:docMk/>
            <pc:sldMk cId="0" sldId="262"/>
            <ac:cxnSpMk id="120" creationId="{00000000-0000-0000-0000-000000000000}"/>
          </ac:cxnSpMkLst>
        </pc:cxnChg>
        <pc:cxnChg chg="mod">
          <ac:chgData name="Aashin Shazar" userId="f3a2938fba23cc87" providerId="LiveId" clId="{F1FE81CE-C2D9-4EBF-A408-51FB75D2C613}" dt="2019-10-06T08:15:06.979" v="710" actId="1076"/>
          <ac:cxnSpMkLst>
            <pc:docMk/>
            <pc:sldMk cId="0" sldId="262"/>
            <ac:cxnSpMk id="121" creationId="{00000000-0000-0000-0000-000000000000}"/>
          </ac:cxnSpMkLst>
        </pc:cxnChg>
        <pc:cxnChg chg="mod">
          <ac:chgData name="Aashin Shazar" userId="f3a2938fba23cc87" providerId="LiveId" clId="{F1FE81CE-C2D9-4EBF-A408-51FB75D2C613}" dt="2019-10-06T08:15:06.979" v="710" actId="1076"/>
          <ac:cxnSpMkLst>
            <pc:docMk/>
            <pc:sldMk cId="0" sldId="262"/>
            <ac:cxnSpMk id="123" creationId="{00000000-0000-0000-0000-000000000000}"/>
          </ac:cxnSpMkLst>
        </pc:cxnChg>
        <pc:cxnChg chg="mod">
          <ac:chgData name="Aashin Shazar" userId="f3a2938fba23cc87" providerId="LiveId" clId="{F1FE81CE-C2D9-4EBF-A408-51FB75D2C613}" dt="2019-10-06T08:15:06.979" v="710" actId="1076"/>
          <ac:cxnSpMkLst>
            <pc:docMk/>
            <pc:sldMk cId="0" sldId="262"/>
            <ac:cxnSpMk id="124" creationId="{00000000-0000-0000-0000-000000000000}"/>
          </ac:cxnSpMkLst>
        </pc:cxnChg>
      </pc:sldChg>
      <pc:sldChg chg="add del">
        <pc:chgData name="Aashin Shazar" userId="f3a2938fba23cc87" providerId="LiveId" clId="{F1FE81CE-C2D9-4EBF-A408-51FB75D2C613}" dt="2019-10-06T08:31:20.356" v="1137" actId="2696"/>
        <pc:sldMkLst>
          <pc:docMk/>
          <pc:sldMk cId="0" sldId="281"/>
        </pc:sldMkLst>
      </pc:sldChg>
      <pc:sldChg chg="addSp delSp modSp">
        <pc:chgData name="Aashin Shazar" userId="f3a2938fba23cc87" providerId="LiveId" clId="{F1FE81CE-C2D9-4EBF-A408-51FB75D2C613}" dt="2019-10-06T08:34:28.491" v="1525" actId="1076"/>
        <pc:sldMkLst>
          <pc:docMk/>
          <pc:sldMk cId="4245597392" sldId="285"/>
        </pc:sldMkLst>
        <pc:spChg chg="mod">
          <ac:chgData name="Aashin Shazar" userId="f3a2938fba23cc87" providerId="LiveId" clId="{F1FE81CE-C2D9-4EBF-A408-51FB75D2C613}" dt="2019-10-06T08:05:19.623" v="240" actId="20577"/>
          <ac:spMkLst>
            <pc:docMk/>
            <pc:sldMk cId="4245597392" sldId="285"/>
            <ac:spMk id="133" creationId="{00000000-0000-0000-0000-000000000000}"/>
          </ac:spMkLst>
        </pc:spChg>
        <pc:spChg chg="mod">
          <ac:chgData name="Aashin Shazar" userId="f3a2938fba23cc87" providerId="LiveId" clId="{F1FE81CE-C2D9-4EBF-A408-51FB75D2C613}" dt="2019-10-06T08:08:59.246" v="393" actId="20577"/>
          <ac:spMkLst>
            <pc:docMk/>
            <pc:sldMk cId="4245597392" sldId="285"/>
            <ac:spMk id="135" creationId="{00000000-0000-0000-0000-000000000000}"/>
          </ac:spMkLst>
        </pc:spChg>
        <pc:picChg chg="add del mod">
          <ac:chgData name="Aashin Shazar" userId="f3a2938fba23cc87" providerId="LiveId" clId="{F1FE81CE-C2D9-4EBF-A408-51FB75D2C613}" dt="2019-10-06T08:29:39.425" v="1108" actId="478"/>
          <ac:picMkLst>
            <pc:docMk/>
            <pc:sldMk cId="4245597392" sldId="285"/>
            <ac:picMk id="3" creationId="{4B3AF21F-652D-422B-BAB8-EB7B935AF015}"/>
          </ac:picMkLst>
        </pc:picChg>
        <pc:picChg chg="add mod">
          <ac:chgData name="Aashin Shazar" userId="f3a2938fba23cc87" providerId="LiveId" clId="{F1FE81CE-C2D9-4EBF-A408-51FB75D2C613}" dt="2019-10-06T08:34:28.491" v="1525" actId="1076"/>
          <ac:picMkLst>
            <pc:docMk/>
            <pc:sldMk cId="4245597392" sldId="285"/>
            <ac:picMk id="5" creationId="{EC91EAA3-A63E-43F0-B7B8-9A6BF5FC6D7A}"/>
          </ac:picMkLst>
        </pc:picChg>
        <pc:picChg chg="add del mod">
          <ac:chgData name="Aashin Shazar" userId="f3a2938fba23cc87" providerId="LiveId" clId="{F1FE81CE-C2D9-4EBF-A408-51FB75D2C613}" dt="2019-10-06T08:08:22.916" v="384" actId="478"/>
          <ac:picMkLst>
            <pc:docMk/>
            <pc:sldMk cId="4245597392" sldId="285"/>
            <ac:picMk id="6" creationId="{A73538BC-F5BE-4CBB-8279-5560A16518CC}"/>
          </ac:picMkLst>
        </pc:picChg>
        <pc:picChg chg="add del mod">
          <ac:chgData name="Aashin Shazar" userId="f3a2938fba23cc87" providerId="LiveId" clId="{F1FE81CE-C2D9-4EBF-A408-51FB75D2C613}" dt="2019-10-06T08:07:39.685" v="369" actId="478"/>
          <ac:picMkLst>
            <pc:docMk/>
            <pc:sldMk cId="4245597392" sldId="285"/>
            <ac:picMk id="7" creationId="{AE44D6FA-1522-4324-9299-8000584BAAEB}"/>
          </ac:picMkLst>
        </pc:picChg>
        <pc:picChg chg="add del mod">
          <ac:chgData name="Aashin Shazar" userId="f3a2938fba23cc87" providerId="LiveId" clId="{F1FE81CE-C2D9-4EBF-A408-51FB75D2C613}" dt="2019-10-06T08:08:22.916" v="384" actId="478"/>
          <ac:picMkLst>
            <pc:docMk/>
            <pc:sldMk cId="4245597392" sldId="285"/>
            <ac:picMk id="8" creationId="{1DE019E4-4EAF-4D01-A074-79FB85E9C6CD}"/>
          </ac:picMkLst>
        </pc:picChg>
      </pc:sldChg>
      <pc:sldChg chg="modSp del">
        <pc:chgData name="Aashin Shazar" userId="f3a2938fba23cc87" providerId="LiveId" clId="{F1FE81CE-C2D9-4EBF-A408-51FB75D2C613}" dt="2019-10-06T08:27:16.192" v="937" actId="2696"/>
        <pc:sldMkLst>
          <pc:docMk/>
          <pc:sldMk cId="4027703009" sldId="286"/>
        </pc:sldMkLst>
        <pc:spChg chg="mod">
          <ac:chgData name="Aashin Shazar" userId="f3a2938fba23cc87" providerId="LiveId" clId="{F1FE81CE-C2D9-4EBF-A408-51FB75D2C613}" dt="2019-10-06T08:13:56.943" v="707" actId="1036"/>
          <ac:spMkLst>
            <pc:docMk/>
            <pc:sldMk cId="4027703009" sldId="286"/>
            <ac:spMk id="133" creationId="{00000000-0000-0000-0000-000000000000}"/>
          </ac:spMkLst>
        </pc:spChg>
        <pc:spChg chg="mod">
          <ac:chgData name="Aashin Shazar" userId="f3a2938fba23cc87" providerId="LiveId" clId="{F1FE81CE-C2D9-4EBF-A408-51FB75D2C613}" dt="2019-10-06T08:13:56.943" v="707" actId="1036"/>
          <ac:spMkLst>
            <pc:docMk/>
            <pc:sldMk cId="4027703009" sldId="286"/>
            <ac:spMk id="135" creationId="{00000000-0000-0000-0000-000000000000}"/>
          </ac:spMkLst>
        </pc:spChg>
      </pc:sldChg>
      <pc:sldChg chg="modSp">
        <pc:chgData name="Aashin Shazar" userId="f3a2938fba23cc87" providerId="LiveId" clId="{F1FE81CE-C2D9-4EBF-A408-51FB75D2C613}" dt="2019-10-09T01:08:02.014" v="1706" actId="20577"/>
        <pc:sldMkLst>
          <pc:docMk/>
          <pc:sldMk cId="1248480846" sldId="287"/>
        </pc:sldMkLst>
        <pc:spChg chg="mod">
          <ac:chgData name="Aashin Shazar" userId="f3a2938fba23cc87" providerId="LiveId" clId="{F1FE81CE-C2D9-4EBF-A408-51FB75D2C613}" dt="2019-10-08T23:55:45.277" v="1652" actId="113"/>
          <ac:spMkLst>
            <pc:docMk/>
            <pc:sldMk cId="1248480846" sldId="287"/>
            <ac:spMk id="133" creationId="{00000000-0000-0000-0000-000000000000}"/>
          </ac:spMkLst>
        </pc:spChg>
        <pc:spChg chg="mod">
          <ac:chgData name="Aashin Shazar" userId="f3a2938fba23cc87" providerId="LiveId" clId="{F1FE81CE-C2D9-4EBF-A408-51FB75D2C613}" dt="2019-10-09T01:08:02.014" v="1706" actId="20577"/>
          <ac:spMkLst>
            <pc:docMk/>
            <pc:sldMk cId="1248480846" sldId="287"/>
            <ac:spMk id="135" creationId="{00000000-0000-0000-0000-000000000000}"/>
          </ac:spMkLst>
        </pc:spChg>
      </pc:sldChg>
      <pc:sldChg chg="addSp delSp modSp add">
        <pc:chgData name="Aashin Shazar" userId="f3a2938fba23cc87" providerId="LiveId" clId="{F1FE81CE-C2D9-4EBF-A408-51FB75D2C613}" dt="2019-10-06T08:39:13.471" v="1587" actId="20577"/>
        <pc:sldMkLst>
          <pc:docMk/>
          <pc:sldMk cId="1735038952" sldId="288"/>
        </pc:sldMkLst>
        <pc:spChg chg="mod">
          <ac:chgData name="Aashin Shazar" userId="f3a2938fba23cc87" providerId="LiveId" clId="{F1FE81CE-C2D9-4EBF-A408-51FB75D2C613}" dt="2019-10-06T08:15:53.156" v="722" actId="20577"/>
          <ac:spMkLst>
            <pc:docMk/>
            <pc:sldMk cId="1735038952" sldId="288"/>
            <ac:spMk id="2" creationId="{ACA4CA73-85EC-4C32-8F4F-4F68E1B9014C}"/>
          </ac:spMkLst>
        </pc:spChg>
        <pc:spChg chg="mod">
          <ac:chgData name="Aashin Shazar" userId="f3a2938fba23cc87" providerId="LiveId" clId="{F1FE81CE-C2D9-4EBF-A408-51FB75D2C613}" dt="2019-10-06T08:39:13.471" v="1587" actId="20577"/>
          <ac:spMkLst>
            <pc:docMk/>
            <pc:sldMk cId="1735038952" sldId="288"/>
            <ac:spMk id="3" creationId="{9D2F9441-4789-4D9D-9C35-00352BA800CC}"/>
          </ac:spMkLst>
        </pc:spChg>
        <pc:spChg chg="mod">
          <ac:chgData name="Aashin Shazar" userId="f3a2938fba23cc87" providerId="LiveId" clId="{F1FE81CE-C2D9-4EBF-A408-51FB75D2C613}" dt="2019-10-06T08:30:40.809" v="1134" actId="20577"/>
          <ac:spMkLst>
            <pc:docMk/>
            <pc:sldMk cId="1735038952" sldId="288"/>
            <ac:spMk id="4" creationId="{D55DD327-7E04-4F26-AA14-AE229B40A98E}"/>
          </ac:spMkLst>
        </pc:spChg>
        <pc:spChg chg="add del mod">
          <ac:chgData name="Aashin Shazar" userId="f3a2938fba23cc87" providerId="LiveId" clId="{F1FE81CE-C2D9-4EBF-A408-51FB75D2C613}" dt="2019-10-06T08:22:06.401" v="830"/>
          <ac:spMkLst>
            <pc:docMk/>
            <pc:sldMk cId="1735038952" sldId="288"/>
            <ac:spMk id="35" creationId="{BB7865A4-918D-438E-8C2E-360E3FDA8710}"/>
          </ac:spMkLst>
        </pc:spChg>
        <pc:spChg chg="add mod">
          <ac:chgData name="Aashin Shazar" userId="f3a2938fba23cc87" providerId="LiveId" clId="{F1FE81CE-C2D9-4EBF-A408-51FB75D2C613}" dt="2019-10-06T08:28:56.437" v="1099" actId="1076"/>
          <ac:spMkLst>
            <pc:docMk/>
            <pc:sldMk cId="1735038952" sldId="288"/>
            <ac:spMk id="36" creationId="{49A8C90E-5C9A-48ED-940F-EE37688C3B99}"/>
          </ac:spMkLst>
        </pc:spChg>
        <pc:picChg chg="add mod">
          <ac:chgData name="Aashin Shazar" userId="f3a2938fba23cc87" providerId="LiveId" clId="{F1FE81CE-C2D9-4EBF-A408-51FB75D2C613}" dt="2019-10-06T08:28:56.437" v="1099" actId="1076"/>
          <ac:picMkLst>
            <pc:docMk/>
            <pc:sldMk cId="1735038952" sldId="288"/>
            <ac:picMk id="6" creationId="{9AB499C1-252E-4E0E-B703-22221A35A323}"/>
          </ac:picMkLst>
        </pc:picChg>
        <pc:picChg chg="add del mod">
          <ac:chgData name="Aashin Shazar" userId="f3a2938fba23cc87" providerId="LiveId" clId="{F1FE81CE-C2D9-4EBF-A408-51FB75D2C613}" dt="2019-10-06T08:20:44.415" v="812" actId="478"/>
          <ac:picMkLst>
            <pc:docMk/>
            <pc:sldMk cId="1735038952" sldId="288"/>
            <ac:picMk id="7" creationId="{639F18B8-FD95-45DE-A2A8-CAC2F0BFD8F6}"/>
          </ac:picMkLst>
        </pc:picChg>
        <pc:picChg chg="add del mod">
          <ac:chgData name="Aashin Shazar" userId="f3a2938fba23cc87" providerId="LiveId" clId="{F1FE81CE-C2D9-4EBF-A408-51FB75D2C613}" dt="2019-10-06T08:25:48.955" v="867" actId="478"/>
          <ac:picMkLst>
            <pc:docMk/>
            <pc:sldMk cId="1735038952" sldId="288"/>
            <ac:picMk id="8" creationId="{CB352569-3E32-434F-B82A-5C106D366416}"/>
          </ac:picMkLst>
        </pc:picChg>
        <pc:picChg chg="add del mod">
          <ac:chgData name="Aashin Shazar" userId="f3a2938fba23cc87" providerId="LiveId" clId="{F1FE81CE-C2D9-4EBF-A408-51FB75D2C613}" dt="2019-10-06T08:21:01.654" v="817" actId="478"/>
          <ac:picMkLst>
            <pc:docMk/>
            <pc:sldMk cId="1735038952" sldId="288"/>
            <ac:picMk id="9" creationId="{EE17A2EC-98A2-40FA-A6FC-69ECFA112D3D}"/>
          </ac:picMkLst>
        </pc:picChg>
        <pc:picChg chg="add mod">
          <ac:chgData name="Aashin Shazar" userId="f3a2938fba23cc87" providerId="LiveId" clId="{F1FE81CE-C2D9-4EBF-A408-51FB75D2C613}" dt="2019-10-06T08:28:56.437" v="1099" actId="1076"/>
          <ac:picMkLst>
            <pc:docMk/>
            <pc:sldMk cId="1735038952" sldId="288"/>
            <ac:picMk id="17" creationId="{322BC904-0538-4C36-A4A1-DCC2DF57FF6F}"/>
          </ac:picMkLst>
        </pc:picChg>
        <pc:picChg chg="add mod">
          <ac:chgData name="Aashin Shazar" userId="f3a2938fba23cc87" providerId="LiveId" clId="{F1FE81CE-C2D9-4EBF-A408-51FB75D2C613}" dt="2019-10-06T08:28:56.437" v="1099" actId="1076"/>
          <ac:picMkLst>
            <pc:docMk/>
            <pc:sldMk cId="1735038952" sldId="288"/>
            <ac:picMk id="26" creationId="{1CC95F76-08B0-437F-99C5-E119FBE10097}"/>
          </ac:picMkLst>
        </pc:picChg>
        <pc:picChg chg="add del mod">
          <ac:chgData name="Aashin Shazar" userId="f3a2938fba23cc87" providerId="LiveId" clId="{F1FE81CE-C2D9-4EBF-A408-51FB75D2C613}" dt="2019-10-06T08:25:44.396" v="864" actId="478"/>
          <ac:picMkLst>
            <pc:docMk/>
            <pc:sldMk cId="1735038952" sldId="288"/>
            <ac:picMk id="27" creationId="{C950AC42-100E-40B6-AE12-244DB023515F}"/>
          </ac:picMkLst>
        </pc:picChg>
        <pc:picChg chg="add mod">
          <ac:chgData name="Aashin Shazar" userId="f3a2938fba23cc87" providerId="LiveId" clId="{F1FE81CE-C2D9-4EBF-A408-51FB75D2C613}" dt="2019-10-06T08:21:37.156" v="828" actId="571"/>
          <ac:picMkLst>
            <pc:docMk/>
            <pc:sldMk cId="1735038952" sldId="288"/>
            <ac:picMk id="34" creationId="{DA774080-12E8-424F-BFAC-74D2BB18EBB1}"/>
          </ac:picMkLst>
        </pc:picChg>
        <pc:picChg chg="add del mod">
          <ac:chgData name="Aashin Shazar" userId="f3a2938fba23cc87" providerId="LiveId" clId="{F1FE81CE-C2D9-4EBF-A408-51FB75D2C613}" dt="2019-10-06T08:22:32.379" v="839" actId="478"/>
          <ac:picMkLst>
            <pc:docMk/>
            <pc:sldMk cId="1735038952" sldId="288"/>
            <ac:picMk id="38" creationId="{FD2C842F-4A67-4B4D-8892-A78A9A386D77}"/>
          </ac:picMkLst>
        </pc:picChg>
        <pc:picChg chg="add mod">
          <ac:chgData name="Aashin Shazar" userId="f3a2938fba23cc87" providerId="LiveId" clId="{F1FE81CE-C2D9-4EBF-A408-51FB75D2C613}" dt="2019-10-06T08:28:56.437" v="1099" actId="1076"/>
          <ac:picMkLst>
            <pc:docMk/>
            <pc:sldMk cId="1735038952" sldId="288"/>
            <ac:picMk id="40" creationId="{E3CA5EAC-E137-4CB1-A98F-DFB334B46A6A}"/>
          </ac:picMkLst>
        </pc:picChg>
        <pc:picChg chg="add del mod">
          <ac:chgData name="Aashin Shazar" userId="f3a2938fba23cc87" providerId="LiveId" clId="{F1FE81CE-C2D9-4EBF-A408-51FB75D2C613}" dt="2019-10-06T08:25:15.259" v="856" actId="478"/>
          <ac:picMkLst>
            <pc:docMk/>
            <pc:sldMk cId="1735038952" sldId="288"/>
            <ac:picMk id="42" creationId="{F06A4CA8-BAC0-4A15-94C8-D1319031CDCC}"/>
          </ac:picMkLst>
        </pc:picChg>
        <pc:picChg chg="add mod">
          <ac:chgData name="Aashin Shazar" userId="f3a2938fba23cc87" providerId="LiveId" clId="{F1FE81CE-C2D9-4EBF-A408-51FB75D2C613}" dt="2019-10-06T08:28:56.437" v="1099" actId="1076"/>
          <ac:picMkLst>
            <pc:docMk/>
            <pc:sldMk cId="1735038952" sldId="288"/>
            <ac:picMk id="44" creationId="{92312CC1-4F9E-4F45-8929-FB8BCA939931}"/>
          </ac:picMkLst>
        </pc:picChg>
        <pc:cxnChg chg="add mod">
          <ac:chgData name="Aashin Shazar" userId="f3a2938fba23cc87" providerId="LiveId" clId="{F1FE81CE-C2D9-4EBF-A408-51FB75D2C613}" dt="2019-10-06T08:28:56.437" v="1099" actId="1076"/>
          <ac:cxnSpMkLst>
            <pc:docMk/>
            <pc:sldMk cId="1735038952" sldId="288"/>
            <ac:cxnSpMk id="10" creationId="{8497BE3D-B4C4-4A0E-B75F-F137DEB0247F}"/>
          </ac:cxnSpMkLst>
        </pc:cxnChg>
        <pc:cxnChg chg="add del mod">
          <ac:chgData name="Aashin Shazar" userId="f3a2938fba23cc87" providerId="LiveId" clId="{F1FE81CE-C2D9-4EBF-A408-51FB75D2C613}" dt="2019-10-06T08:19:44.891" v="802" actId="478"/>
          <ac:cxnSpMkLst>
            <pc:docMk/>
            <pc:sldMk cId="1735038952" sldId="288"/>
            <ac:cxnSpMk id="19" creationId="{1B34B536-659F-4C89-8ED7-9B8324CC3FEA}"/>
          </ac:cxnSpMkLst>
        </pc:cxnChg>
        <pc:cxnChg chg="add mod">
          <ac:chgData name="Aashin Shazar" userId="f3a2938fba23cc87" providerId="LiveId" clId="{F1FE81CE-C2D9-4EBF-A408-51FB75D2C613}" dt="2019-10-06T08:28:56.437" v="1099" actId="1076"/>
          <ac:cxnSpMkLst>
            <pc:docMk/>
            <pc:sldMk cId="1735038952" sldId="288"/>
            <ac:cxnSpMk id="20" creationId="{29CCBE64-6C54-45A8-BA64-D86833BD3330}"/>
          </ac:cxnSpMkLst>
        </pc:cxnChg>
        <pc:cxnChg chg="add mod">
          <ac:chgData name="Aashin Shazar" userId="f3a2938fba23cc87" providerId="LiveId" clId="{F1FE81CE-C2D9-4EBF-A408-51FB75D2C613}" dt="2019-10-06T08:28:56.437" v="1099" actId="1076"/>
          <ac:cxnSpMkLst>
            <pc:docMk/>
            <pc:sldMk cId="1735038952" sldId="288"/>
            <ac:cxnSpMk id="28" creationId="{2BD33E62-72A0-444B-9057-767470822F03}"/>
          </ac:cxnSpMkLst>
        </pc:cxnChg>
      </pc:sldChg>
      <pc:sldMasterChg chg="addSldLayout delSldLayout">
        <pc:chgData name="Aashin Shazar" userId="f3a2938fba23cc87" providerId="LiveId" clId="{F1FE81CE-C2D9-4EBF-A408-51FB75D2C613}" dt="2019-10-06T08:31:20.358" v="1138" actId="2696"/>
        <pc:sldMasterMkLst>
          <pc:docMk/>
          <pc:sldMasterMk cId="0" sldId="2147483659"/>
        </pc:sldMasterMkLst>
        <pc:sldLayoutChg chg="add del">
          <pc:chgData name="Aashin Shazar" userId="f3a2938fba23cc87" providerId="LiveId" clId="{F1FE81CE-C2D9-4EBF-A408-51FB75D2C613}" dt="2019-10-06T08:31:20.358" v="1138" actId="2696"/>
          <pc:sldLayoutMkLst>
            <pc:docMk/>
            <pc:sldMasterMk cId="0" sldId="2147483659"/>
            <pc:sldLayoutMk cId="0" sldId="2147483658"/>
          </pc:sldLayoutMkLst>
        </pc:sldLayoutChg>
      </pc:sldMasterChg>
    </pc:docChg>
  </pc:docChgLst>
  <pc:docChgLst>
    <pc:chgData name="Aashin Shazar" userId="f3a2938fba23cc87" providerId="LiveId" clId="{E93D568A-60D1-4062-9090-52986AC632A4}"/>
    <pc:docChg chg="modSld">
      <pc:chgData name="Aashin Shazar" userId="f3a2938fba23cc87" providerId="LiveId" clId="{E93D568A-60D1-4062-9090-52986AC632A4}" dt="2020-01-10T23:00:13.291" v="0" actId="20577"/>
      <pc:docMkLst>
        <pc:docMk/>
      </pc:docMkLst>
      <pc:sldChg chg="modSp">
        <pc:chgData name="Aashin Shazar" userId="f3a2938fba23cc87" providerId="LiveId" clId="{E93D568A-60D1-4062-9090-52986AC632A4}" dt="2020-01-10T23:00:13.291" v="0" actId="20577"/>
        <pc:sldMkLst>
          <pc:docMk/>
          <pc:sldMk cId="0" sldId="256"/>
        </pc:sldMkLst>
        <pc:spChg chg="mod">
          <ac:chgData name="Aashin Shazar" userId="f3a2938fba23cc87" providerId="LiveId" clId="{E93D568A-60D1-4062-9090-52986AC632A4}" dt="2020-01-10T23:00:13.291" v="0" actId="20577"/>
          <ac:spMkLst>
            <pc:docMk/>
            <pc:sldMk cId="0" sldId="256"/>
            <ac:spMk id="2" creationId="{ACA9B8EA-B9B0-4C8E-A2C2-29782E04229E}"/>
          </ac:spMkLst>
        </pc:spChg>
      </pc:sldChg>
    </pc:docChg>
  </pc:docChgLst>
  <pc:docChgLst>
    <pc:chgData name="Guest User" providerId="Windows Live" clId="Web-{E671188B-CAB3-44E3-94F3-BAB2A666B52E}"/>
    <pc:docChg chg="modSld">
      <pc:chgData name="Guest User" userId="" providerId="Windows Live" clId="Web-{E671188B-CAB3-44E3-94F3-BAB2A666B52E}" dt="2019-10-08T21:30:57.776" v="37" actId="20577"/>
      <pc:docMkLst>
        <pc:docMk/>
      </pc:docMkLst>
      <pc:sldChg chg="modSp">
        <pc:chgData name="Guest User" userId="" providerId="Windows Live" clId="Web-{E671188B-CAB3-44E3-94F3-BAB2A666B52E}" dt="2019-10-08T21:30:57.776" v="37" actId="20577"/>
        <pc:sldMkLst>
          <pc:docMk/>
          <pc:sldMk cId="1735038952" sldId="288"/>
        </pc:sldMkLst>
        <pc:spChg chg="mod">
          <ac:chgData name="Guest User" userId="" providerId="Windows Live" clId="Web-{E671188B-CAB3-44E3-94F3-BAB2A666B52E}" dt="2019-10-08T21:30:57.776" v="37" actId="20577"/>
          <ac:spMkLst>
            <pc:docMk/>
            <pc:sldMk cId="1735038952" sldId="288"/>
            <ac:spMk id="4" creationId="{D55DD327-7E04-4F26-AA14-AE229B40A98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47018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6081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25"/>
            <a:ext cx="914395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85800" y="1991825"/>
            <a:ext cx="45390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2841000" cy="3155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⬡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2"/>
          </p:nvPr>
        </p:nvSpPr>
        <p:spPr>
          <a:xfrm>
            <a:off x="3753943" y="1352550"/>
            <a:ext cx="2841000" cy="3155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⬡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rgbClr val="A458FF"/>
            </a:gs>
            <a:gs pos="39000">
              <a:srgbClr val="3544FF"/>
            </a:gs>
            <a:gs pos="100000">
              <a:srgbClr val="0A2F9E"/>
            </a:gs>
          </a:gsLst>
          <a:lin ang="8100019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 Light"/>
              <a:buChar char="⬡"/>
              <a:defRPr sz="240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1pPr>
            <a:lvl2pPr marL="914400" lvl="1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 Light"/>
              <a:buChar char="∙"/>
              <a:defRPr sz="240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2pPr>
            <a:lvl3pPr marL="1371600" lvl="2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 Light"/>
              <a:buChar char="∙"/>
              <a:defRPr sz="240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3pPr>
            <a:lvl4pPr marL="1828800" lvl="3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Light"/>
              <a:buChar char="●"/>
              <a:defRPr sz="240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4pPr>
            <a:lvl5pPr marL="2286000" lvl="4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Light"/>
              <a:buChar char="○"/>
              <a:defRPr sz="240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5pPr>
            <a:lvl6pPr marL="2743200" lvl="5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Light"/>
              <a:buChar char="■"/>
              <a:defRPr sz="240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6pPr>
            <a:lvl7pPr marL="3200400" lvl="6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Light"/>
              <a:buChar char="●"/>
              <a:defRPr sz="240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7pPr>
            <a:lvl8pPr marL="3657600" lvl="7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Light"/>
              <a:buChar char="○"/>
              <a:defRPr sz="240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8pPr>
            <a:lvl9pPr marL="4114800" lvl="8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Light"/>
              <a:buChar char="■"/>
              <a:defRPr sz="240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>
            <a:spLocks noGrp="1"/>
          </p:cNvSpPr>
          <p:nvPr>
            <p:ph type="ctrTitle"/>
          </p:nvPr>
        </p:nvSpPr>
        <p:spPr>
          <a:xfrm>
            <a:off x="685800" y="1991825"/>
            <a:ext cx="45390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Project EMILA</a:t>
            </a:r>
          </a:p>
        </p:txBody>
      </p:sp>
      <p:pic>
        <p:nvPicPr>
          <p:cNvPr id="62" name="Google Shape;6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0814" y="378324"/>
            <a:ext cx="662500" cy="72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93770" y="884611"/>
            <a:ext cx="482075" cy="52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21692" y="4034576"/>
            <a:ext cx="586165" cy="68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404399" y="3624439"/>
            <a:ext cx="321850" cy="44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664593" y="3757882"/>
            <a:ext cx="321850" cy="4484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CA9B8EA-B9B0-4C8E-A2C2-29782E04229E}"/>
              </a:ext>
            </a:extLst>
          </p:cNvPr>
          <p:cNvSpPr txBox="1"/>
          <p:nvPr/>
        </p:nvSpPr>
        <p:spPr>
          <a:xfrm>
            <a:off x="2280275" y="3151625"/>
            <a:ext cx="13500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Group </a:t>
            </a:r>
            <a:r>
              <a:rPr lang="en-US" dirty="0" err="1">
                <a:solidFill>
                  <a:schemeClr val="bg1"/>
                </a:solidFill>
              </a:rPr>
              <a:t>Ashido</a:t>
            </a:r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Aashin Shazar</a:t>
            </a:r>
          </a:p>
        </p:txBody>
      </p:sp>
      <p:pic>
        <p:nvPicPr>
          <p:cNvPr id="10" name="Google Shape;380;p38">
            <a:extLst>
              <a:ext uri="{FF2B5EF4-FFF2-40B4-BE49-F238E27FC236}">
                <a16:creationId xmlns:a16="http://schemas.microsoft.com/office/drawing/2014/main" id="{BCED6DBA-82F5-436D-8FC5-1FA274DB6741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445430" y="1416845"/>
            <a:ext cx="559615" cy="12795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388;p38">
            <a:extLst>
              <a:ext uri="{FF2B5EF4-FFF2-40B4-BE49-F238E27FC236}">
                <a16:creationId xmlns:a16="http://schemas.microsoft.com/office/drawing/2014/main" id="{1292B7BC-7F7B-46C4-A9A6-D117D9AB40D0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23473" y="884611"/>
            <a:ext cx="1203528" cy="12795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2841000" cy="3155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indent="-342900"/>
            <a:r>
              <a:rPr lang="en-US" dirty="0"/>
              <a:t>Electromyography Muscular Interface Limb Assist</a:t>
            </a:r>
          </a:p>
          <a:p>
            <a:pPr marL="342900" indent="-342900"/>
            <a:r>
              <a:rPr lang="en-US" dirty="0"/>
              <a:t>To interpret surface muscular EMG data to control a prosthetic limb</a:t>
            </a:r>
          </a:p>
          <a:p>
            <a:pPr marL="342900" indent="-342900"/>
            <a:endParaRPr lang="en-US" dirty="0"/>
          </a:p>
          <a:p>
            <a:pPr marL="342900" indent="-342900"/>
            <a:endParaRPr lang="en-US" dirty="0"/>
          </a:p>
          <a:p>
            <a:pPr marL="342900" indent="-342900"/>
            <a:endParaRPr dirty="0"/>
          </a:p>
        </p:txBody>
      </p:sp>
      <p:sp>
        <p:nvSpPr>
          <p:cNvPr id="134" name="Google Shape;134;p20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98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Project Description</a:t>
            </a:r>
            <a:endParaRPr dirty="0"/>
          </a:p>
        </p:txBody>
      </p:sp>
      <p:sp>
        <p:nvSpPr>
          <p:cNvPr id="135" name="Google Shape;135;p20"/>
          <p:cNvSpPr txBox="1">
            <a:spLocks noGrp="1"/>
          </p:cNvSpPr>
          <p:nvPr>
            <p:ph type="body" idx="2"/>
          </p:nvPr>
        </p:nvSpPr>
        <p:spPr>
          <a:xfrm>
            <a:off x="3753943" y="1352550"/>
            <a:ext cx="2841000" cy="3155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indent="-342900"/>
            <a:r>
              <a:rPr lang="en-US" dirty="0"/>
              <a:t>Further research interest in human computer interfaces</a:t>
            </a:r>
          </a:p>
          <a:p>
            <a:pPr marL="342900" indent="-342900"/>
            <a:r>
              <a:rPr lang="en-US" dirty="0"/>
              <a:t>Explore machine learning under a biomedical context</a:t>
            </a:r>
            <a:endParaRPr dirty="0"/>
          </a:p>
        </p:txBody>
      </p:sp>
      <p:sp>
        <p:nvSpPr>
          <p:cNvPr id="136" name="Google Shape;136;p2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EC91EAA3-A63E-43F0-B7B8-9A6BF5FC6D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5644" y="1582105"/>
            <a:ext cx="1979290" cy="1979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597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7E05A-F4EF-4905-A070-65415FC26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Criteria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65A79D-8E74-4429-A973-B320359066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1600" indent="0">
              <a:buNone/>
            </a:pPr>
            <a:r>
              <a:rPr lang="en-US" dirty="0"/>
              <a:t>Multitasking / Realtime</a:t>
            </a:r>
          </a:p>
          <a:p>
            <a:r>
              <a:rPr lang="en-US" dirty="0"/>
              <a:t>Sensor Data Acquisition </a:t>
            </a:r>
          </a:p>
          <a:p>
            <a:r>
              <a:rPr lang="en-US" dirty="0"/>
              <a:t>Plotting EMG Data </a:t>
            </a:r>
          </a:p>
          <a:p>
            <a:r>
              <a:rPr lang="en-US" dirty="0"/>
              <a:t>ML Classifier </a:t>
            </a:r>
          </a:p>
          <a:p>
            <a:r>
              <a:rPr lang="en-US" dirty="0"/>
              <a:t>Gesture movement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930A1C-9168-4B13-810C-35290834BC55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3753950" y="1352550"/>
            <a:ext cx="2841000" cy="3155100"/>
          </a:xfrm>
        </p:spPr>
        <p:txBody>
          <a:bodyPr/>
          <a:lstStyle/>
          <a:p>
            <a:pPr marL="101600" indent="0">
              <a:buNone/>
            </a:pPr>
            <a:r>
              <a:rPr lang="en-US" dirty="0"/>
              <a:t>Interrupts</a:t>
            </a:r>
          </a:p>
          <a:p>
            <a:r>
              <a:rPr lang="en-US" dirty="0"/>
              <a:t>ML Classifier Verification for continued calibration </a:t>
            </a:r>
          </a:p>
          <a:p>
            <a:r>
              <a:rPr lang="en-US" dirty="0"/>
              <a:t>Data sampling time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571AAA-D00B-42C1-B3D9-84A9AB27BA6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FCD5CC-891C-414A-8A13-2CEEEB17D2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5791" y="130675"/>
            <a:ext cx="2613494" cy="305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818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4CA73-85EC-4C32-8F4F-4F68E1B90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Flow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62C142-0DAA-4A1A-BDB8-F207B2CCE11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53171D6C-06E9-48E6-AEE8-9F4E49E289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8909" y="318480"/>
            <a:ext cx="1075004" cy="352762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E8338DC9-DA9B-468F-ADDB-93B70C15DD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633" y="1471380"/>
            <a:ext cx="7146561" cy="3187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5038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2841000" cy="358497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indent="-342900"/>
            <a:r>
              <a:rPr lang="en-US" dirty="0"/>
              <a:t>EMG electrode array placement</a:t>
            </a:r>
          </a:p>
          <a:p>
            <a:pPr marL="342900" indent="-342900"/>
            <a:r>
              <a:rPr lang="en-US" dirty="0"/>
              <a:t>Muscle fatigue</a:t>
            </a:r>
          </a:p>
          <a:p>
            <a:pPr marL="342900" indent="-342900"/>
            <a:r>
              <a:rPr lang="en-US" dirty="0"/>
              <a:t>Muscular “crosstalk”</a:t>
            </a:r>
          </a:p>
          <a:p>
            <a:pPr marL="342900" indent="-342900"/>
            <a:r>
              <a:rPr lang="en-US" dirty="0"/>
              <a:t>Machine learning approaches</a:t>
            </a:r>
          </a:p>
          <a:p>
            <a:pPr marL="342900" indent="-342900"/>
            <a:endParaRPr lang="en-US" b="1" dirty="0"/>
          </a:p>
          <a:p>
            <a:pPr marL="342900" indent="-342900"/>
            <a:endParaRPr b="1" dirty="0"/>
          </a:p>
        </p:txBody>
      </p:sp>
      <p:sp>
        <p:nvSpPr>
          <p:cNvPr id="134" name="Google Shape;134;p20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98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Challenges</a:t>
            </a:r>
            <a:endParaRPr dirty="0"/>
          </a:p>
        </p:txBody>
      </p:sp>
      <p:sp>
        <p:nvSpPr>
          <p:cNvPr id="136" name="Google Shape;136;p2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F6D8596-C5E8-4434-8E05-66977DE78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2272" y="1235762"/>
            <a:ext cx="1454227" cy="3190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forearm muscle anatomy&quot;">
            <a:extLst>
              <a:ext uri="{FF2B5EF4-FFF2-40B4-BE49-F238E27FC236}">
                <a16:creationId xmlns:a16="http://schemas.microsoft.com/office/drawing/2014/main" id="{A5439D86-5687-4B5E-8A6D-DE9E5222CF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8674" y="1319135"/>
            <a:ext cx="2352706" cy="2900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61F0C73-3B7D-4151-B6CB-8032FE0984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7024" y="3932793"/>
            <a:ext cx="2099685" cy="1089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480846"/>
      </p:ext>
    </p:extLst>
  </p:cSld>
  <p:clrMapOvr>
    <a:masterClrMapping/>
  </p:clrMapOvr>
</p:sld>
</file>

<file path=ppt/theme/theme1.xml><?xml version="1.0" encoding="utf-8"?>
<a:theme xmlns:a="http://schemas.openxmlformats.org/drawingml/2006/main" name="Aliena template">
  <a:themeElements>
    <a:clrScheme name="Custom 347">
      <a:dk1>
        <a:srgbClr val="050060"/>
      </a:dk1>
      <a:lt1>
        <a:srgbClr val="FFFFFF"/>
      </a:lt1>
      <a:dk2>
        <a:srgbClr val="585963"/>
      </a:dk2>
      <a:lt2>
        <a:srgbClr val="F3F3F3"/>
      </a:lt2>
      <a:accent1>
        <a:srgbClr val="0A2F9E"/>
      </a:accent1>
      <a:accent2>
        <a:srgbClr val="3544FF"/>
      </a:accent2>
      <a:accent3>
        <a:srgbClr val="24D6FF"/>
      </a:accent3>
      <a:accent4>
        <a:srgbClr val="00FFFF"/>
      </a:accent4>
      <a:accent5>
        <a:srgbClr val="A458FF"/>
      </a:accent5>
      <a:accent6>
        <a:srgbClr val="D392FF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</TotalTime>
  <Words>83</Words>
  <Application>Microsoft Office PowerPoint</Application>
  <PresentationFormat>On-screen Show (16:9)</PresentationFormat>
  <Paragraphs>28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Lexend Deca</vt:lpstr>
      <vt:lpstr>Muli Light</vt:lpstr>
      <vt:lpstr>Arial</vt:lpstr>
      <vt:lpstr>Aliena template</vt:lpstr>
      <vt:lpstr>Project EMILA</vt:lpstr>
      <vt:lpstr>Project Description</vt:lpstr>
      <vt:lpstr>Project Criteria</vt:lpstr>
      <vt:lpstr>Process Flow</vt:lpstr>
      <vt:lpstr>Challenges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EMILA</dc:title>
  <dc:creator>Aashin Shazar</dc:creator>
  <cp:lastModifiedBy>Aashin Shazar</cp:lastModifiedBy>
  <cp:revision>10</cp:revision>
  <dcterms:modified xsi:type="dcterms:W3CDTF">2020-01-10T23:00:15Z</dcterms:modified>
</cp:coreProperties>
</file>