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9" r:id="rId4"/>
    <p:sldId id="257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4F3E6-FEFF-48F2-A841-A7DC0CD0F46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F34B-2A5C-4604-9385-1061E604BB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7213424-6DE5-42A9-935B-78B0BAB45B91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181FC8-5C11-4FBF-9C82-EC072A5DD9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28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</a:rPr>
              <a:t>TEST-BENCH FOR 4-BIT SUBTRACTOR USING CARRYLOOK AHEAD ADDER(CLA)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 smtClean="0"/>
              <a:t>Question no.1</a:t>
            </a:r>
            <a:r>
              <a:rPr lang="en-US" dirty="0" smtClean="0"/>
              <a:t>:- What is Test-Bench? Where it came from?</a:t>
            </a:r>
          </a:p>
          <a:p>
            <a:pPr algn="just"/>
            <a:r>
              <a:rPr lang="en-US" u="sng" dirty="0" smtClean="0"/>
              <a:t>Answer</a:t>
            </a:r>
            <a:r>
              <a:rPr lang="en-US" dirty="0" smtClean="0"/>
              <a:t>:- Test-Bench is a workbench and an environment to check the                               correctness of a model.</a:t>
            </a:r>
          </a:p>
          <a:p>
            <a:pPr algn="just"/>
            <a:r>
              <a:rPr lang="en-US" dirty="0" smtClean="0"/>
              <a:t> The term ‘Test-Bench’ comes from the days where electronics  was tested on a bench using various testing equipments such as signal generator, oscilloscopes, logic analyzer, etc. Almost all the functional verification  is now performed in virtual world using stimulator. </a:t>
            </a:r>
          </a:p>
          <a:p>
            <a:pPr algn="just"/>
            <a:r>
              <a:rPr lang="en-US" dirty="0" smtClean="0"/>
              <a:t>In our case, we are </a:t>
            </a:r>
            <a:r>
              <a:rPr lang="en-US" dirty="0" err="1" smtClean="0"/>
              <a:t>analysing</a:t>
            </a:r>
            <a:r>
              <a:rPr lang="en-US" dirty="0" smtClean="0"/>
              <a:t> our model(32-bit </a:t>
            </a:r>
            <a:r>
              <a:rPr lang="en-US" dirty="0" err="1" smtClean="0"/>
              <a:t>subtractor</a:t>
            </a:r>
            <a:r>
              <a:rPr lang="en-US" dirty="0" smtClean="0"/>
              <a:t> using CLA) with the help of </a:t>
            </a:r>
            <a:r>
              <a:rPr lang="en-US" dirty="0" err="1" smtClean="0"/>
              <a:t>NGspice</a:t>
            </a:r>
            <a:r>
              <a:rPr lang="en-US" dirty="0" smtClean="0"/>
              <a:t> Stimulator.</a:t>
            </a:r>
          </a:p>
          <a:p>
            <a:pPr algn="just"/>
            <a:endParaRPr lang="en-US" dirty="0" smtClean="0"/>
          </a:p>
          <a:p>
            <a:pPr algn="just"/>
            <a:r>
              <a:rPr lang="en-US" u="sng" dirty="0" smtClean="0"/>
              <a:t>Question no.2</a:t>
            </a:r>
            <a:r>
              <a:rPr lang="en-US" dirty="0" smtClean="0"/>
              <a:t>:- What is </a:t>
            </a:r>
            <a:r>
              <a:rPr lang="en-US" dirty="0" err="1" smtClean="0"/>
              <a:t>NGspice</a:t>
            </a:r>
            <a:r>
              <a:rPr lang="en-US" dirty="0" smtClean="0"/>
              <a:t> Stimulator?</a:t>
            </a:r>
          </a:p>
          <a:p>
            <a:pPr algn="just"/>
            <a:r>
              <a:rPr lang="en-US" u="sng" dirty="0" smtClean="0"/>
              <a:t>Answer</a:t>
            </a:r>
            <a:r>
              <a:rPr lang="en-US" dirty="0" smtClean="0"/>
              <a:t>:- </a:t>
            </a:r>
            <a:r>
              <a:rPr lang="en-US" dirty="0" err="1" smtClean="0"/>
              <a:t>NGspice</a:t>
            </a:r>
            <a:r>
              <a:rPr lang="en-US" dirty="0" smtClean="0"/>
              <a:t> Stimulator is a open source Spice circuit stimulator.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u="sng" dirty="0" err="1" smtClean="0"/>
              <a:t>Questiuon</a:t>
            </a:r>
            <a:r>
              <a:rPr lang="en-US" u="sng" dirty="0" smtClean="0"/>
              <a:t> no.3</a:t>
            </a:r>
            <a:r>
              <a:rPr lang="en-US" dirty="0" smtClean="0"/>
              <a:t>:- SPICE stands for?</a:t>
            </a:r>
          </a:p>
          <a:p>
            <a:pPr algn="just"/>
            <a:r>
              <a:rPr lang="en-US" u="sng" dirty="0" smtClean="0"/>
              <a:t>Answer</a:t>
            </a:r>
            <a:r>
              <a:rPr lang="en-US" dirty="0" smtClean="0"/>
              <a:t>:- Stimulation Program With Integrated Circuit Emphasis.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2286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For the testing of 32-bit </a:t>
            </a:r>
            <a:r>
              <a:rPr lang="en-US" dirty="0" err="1" smtClean="0"/>
              <a:t>subtractor</a:t>
            </a:r>
            <a:r>
              <a:rPr lang="en-US" dirty="0" smtClean="0"/>
              <a:t> using Carry </a:t>
            </a:r>
            <a:r>
              <a:rPr lang="en-US" dirty="0" err="1" smtClean="0"/>
              <a:t>Lookahead</a:t>
            </a:r>
            <a:r>
              <a:rPr lang="en-US" dirty="0" smtClean="0"/>
              <a:t> Adder we proceed as follows:-</a:t>
            </a:r>
          </a:p>
          <a:p>
            <a:pPr algn="just"/>
            <a:r>
              <a:rPr lang="en-US" dirty="0" smtClean="0"/>
              <a:t> Firstly, we have tested the 4-bit </a:t>
            </a:r>
            <a:r>
              <a:rPr lang="en-US" dirty="0" err="1" smtClean="0"/>
              <a:t>subtractor</a:t>
            </a:r>
            <a:r>
              <a:rPr lang="en-US" dirty="0" smtClean="0"/>
              <a:t> (shown in,Fig1 &amp; Fig2).</a:t>
            </a:r>
          </a:p>
        </p:txBody>
      </p:sp>
      <p:pic>
        <p:nvPicPr>
          <p:cNvPr id="3" name="Picture 2" descr="Pi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805073" cy="4982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6172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Fig1:- 4-bit </a:t>
            </a:r>
            <a:r>
              <a:rPr lang="en-US" dirty="0" err="1" smtClean="0"/>
              <a:t>subtractor</a:t>
            </a:r>
            <a:r>
              <a:rPr lang="en-US" dirty="0" smtClean="0"/>
              <a:t> using CLA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ic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8406051" cy="50119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562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Fig2:-  The input and output </a:t>
            </a:r>
            <a:r>
              <a:rPr lang="en-US" dirty="0"/>
              <a:t>f</a:t>
            </a:r>
            <a:r>
              <a:rPr lang="en-US" dirty="0" smtClean="0"/>
              <a:t>or 4-bit </a:t>
            </a:r>
            <a:r>
              <a:rPr lang="en-US" dirty="0" err="1" smtClean="0"/>
              <a:t>subtractor</a:t>
            </a:r>
            <a:r>
              <a:rPr lang="en-US" dirty="0" smtClean="0"/>
              <a:t> test-bench.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ic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62000"/>
            <a:ext cx="6553200" cy="5372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6096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Fig3:- 16-bit </a:t>
            </a:r>
            <a:r>
              <a:rPr lang="en-US" dirty="0" err="1"/>
              <a:t>s</a:t>
            </a:r>
            <a:r>
              <a:rPr lang="en-US" dirty="0" err="1" smtClean="0"/>
              <a:t>ubtractor</a:t>
            </a:r>
            <a:r>
              <a:rPr lang="en-US" dirty="0" smtClean="0"/>
              <a:t> using CLA.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Secondly, we have tested the 16-bit </a:t>
            </a:r>
            <a:r>
              <a:rPr lang="en-US" dirty="0" err="1" smtClean="0"/>
              <a:t>subtractor</a:t>
            </a:r>
            <a:r>
              <a:rPr lang="en-US" dirty="0" smtClean="0"/>
              <a:t> (shown in, Fig3 &amp; Fig4)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ic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8127711" cy="5051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Fig4:-  The input and output for the 16-bit </a:t>
            </a:r>
            <a:r>
              <a:rPr lang="en-US" dirty="0" err="1" smtClean="0"/>
              <a:t>subtractor</a:t>
            </a:r>
            <a:r>
              <a:rPr lang="en-US" dirty="0" smtClean="0"/>
              <a:t> test bench.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ic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591550" cy="5191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6172200"/>
            <a:ext cx="792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Fig5:-  Test-bench </a:t>
            </a:r>
            <a:r>
              <a:rPr lang="en-US" dirty="0"/>
              <a:t>f</a:t>
            </a:r>
            <a:r>
              <a:rPr lang="en-US" dirty="0" smtClean="0"/>
              <a:t>or 32-bit </a:t>
            </a:r>
            <a:r>
              <a:rPr lang="en-US" dirty="0" err="1" smtClean="0"/>
              <a:t>subtractor</a:t>
            </a:r>
            <a:r>
              <a:rPr lang="en-US" dirty="0" smtClean="0"/>
              <a:t> using CLA.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Thirdly, we have tested the 32-bit </a:t>
            </a:r>
            <a:r>
              <a:rPr lang="en-US" dirty="0" err="1" smtClean="0"/>
              <a:t>subtractor</a:t>
            </a:r>
            <a:r>
              <a:rPr lang="en-US" dirty="0" smtClean="0"/>
              <a:t> (shown in, Fig5 &amp; Fig6)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ic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641847" cy="5245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5486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Fig6:-  The input and output for the 32-bit </a:t>
            </a:r>
            <a:r>
              <a:rPr lang="en-US" dirty="0" err="1" smtClean="0"/>
              <a:t>subtractor</a:t>
            </a:r>
            <a:r>
              <a:rPr lang="en-US" dirty="0" smtClean="0"/>
              <a:t> test-bench.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</TotalTime>
  <Words>262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16</cp:revision>
  <dcterms:created xsi:type="dcterms:W3CDTF">2020-10-11T12:34:14Z</dcterms:created>
  <dcterms:modified xsi:type="dcterms:W3CDTF">2020-10-11T17:55:57Z</dcterms:modified>
</cp:coreProperties>
</file>