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jpeg" ContentType="image/jpeg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637200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386000" y="3198960"/>
            <a:ext cx="637200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386000" y="319896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651200" y="319896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40600" y="286380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695200" y="286380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1386000" y="319896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40600" y="319896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5695200" y="319896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1386000" y="2863800"/>
            <a:ext cx="6372000" cy="64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637200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1386000" y="1383840"/>
            <a:ext cx="6372000" cy="63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386000" y="319896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1386000" y="2863800"/>
            <a:ext cx="6372000" cy="64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51200" y="319896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1386000" y="3198960"/>
            <a:ext cx="637200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637200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386000" y="3198960"/>
            <a:ext cx="637200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1386000" y="319896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651200" y="319896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540600" y="286380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695200" y="286380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1386000" y="319896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3540600" y="319896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5695200" y="319896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1386000" y="2863800"/>
            <a:ext cx="6372000" cy="64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637200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637200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1386000" y="1383840"/>
            <a:ext cx="6372000" cy="63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386000" y="319896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51200" y="319896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1386000" y="3198960"/>
            <a:ext cx="637200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637200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1386000" y="3198960"/>
            <a:ext cx="637200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1386000" y="319896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51200" y="319896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540600" y="286380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695200" y="286380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1386000" y="319896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540600" y="319896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5695200" y="319896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1386000" y="2863800"/>
            <a:ext cx="6372000" cy="64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637200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1386000" y="1383840"/>
            <a:ext cx="6372000" cy="63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1386000" y="319896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51200" y="319896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1386000" y="3198960"/>
            <a:ext cx="637200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637200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386000" y="3198960"/>
            <a:ext cx="637200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1386000" y="319896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651200" y="319896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540600" y="286380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695200" y="286380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1386000" y="319896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3540600" y="319896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5695200" y="319896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1386000" y="2863800"/>
            <a:ext cx="6372000" cy="64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637200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1386000" y="1383840"/>
            <a:ext cx="6372000" cy="63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1386000" y="319896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51200" y="319896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1386000" y="3198960"/>
            <a:ext cx="637200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637200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1386000" y="3198960"/>
            <a:ext cx="637200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1386000" y="319896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651200" y="319896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1386000" y="1383840"/>
            <a:ext cx="6372000" cy="63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3540600" y="286380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5695200" y="286380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1386000" y="319896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3540600" y="319896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5695200" y="3198960"/>
            <a:ext cx="205164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386000" y="319896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64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51200" y="319896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51200" y="2863800"/>
            <a:ext cx="310932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1386000" y="3198960"/>
            <a:ext cx="6372000" cy="3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3e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9144000" y="2052720"/>
            <a:ext cx="4084920" cy="205236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255240" y="720"/>
            <a:ext cx="2250000" cy="1044000"/>
            <a:chOff x="255240" y="720"/>
            <a:chExt cx="2250000" cy="1044000"/>
          </a:xfrm>
        </p:grpSpPr>
        <p:sp>
          <p:nvSpPr>
            <p:cNvPr id="5" name="CustomShape 6"/>
            <p:cNvSpPr/>
            <p:nvPr/>
          </p:nvSpPr>
          <p:spPr>
            <a:xfrm>
              <a:off x="763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50976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25524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" name="Group 9"/>
          <p:cNvGrpSpPr/>
          <p:nvPr/>
        </p:nvGrpSpPr>
        <p:grpSpPr>
          <a:xfrm>
            <a:off x="905400" y="720"/>
            <a:ext cx="2250000" cy="1044000"/>
            <a:chOff x="905400" y="720"/>
            <a:chExt cx="2250000" cy="1044000"/>
          </a:xfrm>
        </p:grpSpPr>
        <p:sp>
          <p:nvSpPr>
            <p:cNvPr id="9" name="CustomShape 10"/>
            <p:cNvSpPr/>
            <p:nvPr/>
          </p:nvSpPr>
          <p:spPr>
            <a:xfrm>
              <a:off x="141408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1159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0540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" name="Group 13"/>
          <p:cNvGrpSpPr/>
          <p:nvPr/>
        </p:nvGrpSpPr>
        <p:grpSpPr>
          <a:xfrm>
            <a:off x="7057440" y="5040"/>
            <a:ext cx="1850760" cy="751680"/>
            <a:chOff x="7057440" y="5040"/>
            <a:chExt cx="1850760" cy="751680"/>
          </a:xfrm>
        </p:grpSpPr>
        <p:sp>
          <p:nvSpPr>
            <p:cNvPr id="13" name="CustomShape 14"/>
            <p:cNvSpPr/>
            <p:nvPr/>
          </p:nvSpPr>
          <p:spPr>
            <a:xfrm>
              <a:off x="765936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735840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705744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" name="Group 17"/>
          <p:cNvGrpSpPr/>
          <p:nvPr/>
        </p:nvGrpSpPr>
        <p:grpSpPr>
          <a:xfrm>
            <a:off x="6553080" y="4217760"/>
            <a:ext cx="2388600" cy="925200"/>
            <a:chOff x="6553080" y="4217760"/>
            <a:chExt cx="2388600" cy="925200"/>
          </a:xfrm>
        </p:grpSpPr>
        <p:sp>
          <p:nvSpPr>
            <p:cNvPr id="17" name="CustomShape 18"/>
            <p:cNvSpPr/>
            <p:nvPr/>
          </p:nvSpPr>
          <p:spPr>
            <a:xfrm>
              <a:off x="732996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694152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655308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" name="Group 21"/>
          <p:cNvGrpSpPr/>
          <p:nvPr/>
        </p:nvGrpSpPr>
        <p:grpSpPr>
          <a:xfrm>
            <a:off x="199080" y="4055760"/>
            <a:ext cx="2795040" cy="1082880"/>
            <a:chOff x="199080" y="4055760"/>
            <a:chExt cx="2795040" cy="1082880"/>
          </a:xfrm>
        </p:grpSpPr>
        <p:sp>
          <p:nvSpPr>
            <p:cNvPr id="21" name="CustomShape 22"/>
            <p:cNvSpPr/>
            <p:nvPr/>
          </p:nvSpPr>
          <p:spPr>
            <a:xfrm>
              <a:off x="1108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65376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199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949FBD16-8CD0-4A40-AF1B-8DBF308B6147}" type="slidenum">
              <a:rPr b="0" lang="en-US" sz="1000" spc="-1" strike="noStrike">
                <a:solidFill>
                  <a:srgbClr val="233a44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3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" name="PlaceHolder 4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2F817C85-2775-4D9D-954F-F1A8C9DE6FAF}" type="slidenum">
              <a:rPr b="0" lang="en-US" sz="1000" spc="-1" strike="noStrike">
                <a:solidFill>
                  <a:srgbClr val="233a44"/>
                </a:solidFill>
                <a:latin typeface="Nunito"/>
                <a:ea typeface="Nuni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4a1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 flipH="1">
            <a:off x="4756320" y="2309400"/>
            <a:ext cx="4386600" cy="283392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6" name="Group 2"/>
          <p:cNvGrpSpPr/>
          <p:nvPr/>
        </p:nvGrpSpPr>
        <p:grpSpPr>
          <a:xfrm>
            <a:off x="5594040" y="3961080"/>
            <a:ext cx="2909880" cy="1181880"/>
            <a:chOff x="5594040" y="3961080"/>
            <a:chExt cx="2909880" cy="1181880"/>
          </a:xfrm>
        </p:grpSpPr>
        <p:sp>
          <p:nvSpPr>
            <p:cNvPr id="107" name="CustomShape 3"/>
            <p:cNvSpPr/>
            <p:nvPr/>
          </p:nvSpPr>
          <p:spPr>
            <a:xfrm>
              <a:off x="6540480" y="3961080"/>
              <a:ext cx="1963440" cy="11818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4"/>
            <p:cNvSpPr/>
            <p:nvPr/>
          </p:nvSpPr>
          <p:spPr>
            <a:xfrm>
              <a:off x="6067440" y="3961080"/>
              <a:ext cx="1963440" cy="11818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5"/>
            <p:cNvSpPr/>
            <p:nvPr/>
          </p:nvSpPr>
          <p:spPr>
            <a:xfrm>
              <a:off x="5594040" y="3961080"/>
              <a:ext cx="1963440" cy="11818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" name="Group 6"/>
          <p:cNvGrpSpPr/>
          <p:nvPr/>
        </p:nvGrpSpPr>
        <p:grpSpPr>
          <a:xfrm>
            <a:off x="199080" y="0"/>
            <a:ext cx="2795040" cy="1082880"/>
            <a:chOff x="199080" y="0"/>
            <a:chExt cx="2795040" cy="1082880"/>
          </a:xfrm>
        </p:grpSpPr>
        <p:sp>
          <p:nvSpPr>
            <p:cNvPr id="111" name="CustomShape 7"/>
            <p:cNvSpPr/>
            <p:nvPr/>
          </p:nvSpPr>
          <p:spPr>
            <a:xfrm>
              <a:off x="110808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8"/>
            <p:cNvSpPr/>
            <p:nvPr/>
          </p:nvSpPr>
          <p:spPr>
            <a:xfrm>
              <a:off x="65376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9"/>
            <p:cNvSpPr/>
            <p:nvPr/>
          </p:nvSpPr>
          <p:spPr>
            <a:xfrm>
              <a:off x="19908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4" name="PlaceHolder 10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11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96EFE703-D48F-4C41-91C5-4D15B658C737}" type="slidenum">
              <a:rPr b="0" lang="en-US" sz="1000" spc="-1" strike="noStrike">
                <a:solidFill>
                  <a:srgbClr val="233a44"/>
                </a:solidFill>
                <a:latin typeface="Nunito"/>
                <a:ea typeface="Nuni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16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60B1289C-F142-4F58-BD63-CE794E67FA8F}" type="slidenum">
              <a:rPr b="0" lang="en-US" sz="1000" spc="-1" strike="noStrike">
                <a:solidFill>
                  <a:srgbClr val="233a44"/>
                </a:solidFill>
                <a:latin typeface="Nunito"/>
                <a:ea typeface="Nuni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4a1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 flipH="1">
            <a:off x="5568480" y="2833920"/>
            <a:ext cx="3574440" cy="230904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3" name="Group 2"/>
          <p:cNvGrpSpPr/>
          <p:nvPr/>
        </p:nvGrpSpPr>
        <p:grpSpPr>
          <a:xfrm>
            <a:off x="5959080" y="4119480"/>
            <a:ext cx="2520720" cy="1023840"/>
            <a:chOff x="5959080" y="4119480"/>
            <a:chExt cx="2520720" cy="1023840"/>
          </a:xfrm>
        </p:grpSpPr>
        <p:sp>
          <p:nvSpPr>
            <p:cNvPr id="194" name="CustomShape 3"/>
            <p:cNvSpPr/>
            <p:nvPr/>
          </p:nvSpPr>
          <p:spPr>
            <a:xfrm>
              <a:off x="6779160" y="4119480"/>
              <a:ext cx="1700640" cy="102384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4"/>
            <p:cNvSpPr/>
            <p:nvPr/>
          </p:nvSpPr>
          <p:spPr>
            <a:xfrm>
              <a:off x="6369120" y="4119480"/>
              <a:ext cx="1700640" cy="102384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5"/>
            <p:cNvSpPr/>
            <p:nvPr/>
          </p:nvSpPr>
          <p:spPr>
            <a:xfrm>
              <a:off x="5959080" y="4119480"/>
              <a:ext cx="1700640" cy="102384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7" name="Group 6"/>
          <p:cNvGrpSpPr/>
          <p:nvPr/>
        </p:nvGrpSpPr>
        <p:grpSpPr>
          <a:xfrm>
            <a:off x="199080" y="0"/>
            <a:ext cx="2795040" cy="1082880"/>
            <a:chOff x="199080" y="0"/>
            <a:chExt cx="2795040" cy="1082880"/>
          </a:xfrm>
        </p:grpSpPr>
        <p:sp>
          <p:nvSpPr>
            <p:cNvPr id="198" name="CustomShape 7"/>
            <p:cNvSpPr/>
            <p:nvPr/>
          </p:nvSpPr>
          <p:spPr>
            <a:xfrm>
              <a:off x="110808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8"/>
            <p:cNvSpPr/>
            <p:nvPr/>
          </p:nvSpPr>
          <p:spPr>
            <a:xfrm>
              <a:off x="65376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9"/>
            <p:cNvSpPr/>
            <p:nvPr/>
          </p:nvSpPr>
          <p:spPr>
            <a:xfrm>
              <a:off x="19908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1" name="PlaceHolder 10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8600" spc="-1" strike="noStrike">
                <a:solidFill>
                  <a:srgbClr val="233a44"/>
                </a:solidFill>
                <a:latin typeface="Nunito"/>
                <a:ea typeface="Nunito"/>
              </a:rPr>
              <a:t>xx%</a:t>
            </a:r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11"/>
          <p:cNvSpPr>
            <a:spLocks noGrp="1"/>
          </p:cNvSpPr>
          <p:nvPr>
            <p:ph type="body"/>
          </p:nvPr>
        </p:nvSpPr>
        <p:spPr>
          <a:xfrm>
            <a:off x="1386000" y="2863800"/>
            <a:ext cx="6372000" cy="64080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12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F948EDB5-0D0E-446A-A9FE-0DDCA566D21D}" type="slidenum">
              <a:rPr b="0" lang="en-US" sz="1000" spc="-1" strike="noStrike">
                <a:solidFill>
                  <a:srgbClr val="233a44"/>
                </a:solidFill>
                <a:latin typeface="Nunito"/>
                <a:ea typeface="Nuni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af7b51"/>
                </a:solidFill>
                <a:latin typeface="Nunito"/>
                <a:ea typeface="Nunito"/>
              </a:rPr>
              <a:t>Proposal Presentation on Vehicle Auctioning App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858680" y="3413160"/>
            <a:ext cx="5361120" cy="52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af7b51"/>
                </a:solidFill>
                <a:latin typeface="Calibri"/>
                <a:ea typeface="Calibri"/>
              </a:rPr>
              <a:t>By Aashis Maharjan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af7b51"/>
                </a:solidFill>
                <a:latin typeface="Calibri"/>
                <a:ea typeface="Calibri"/>
              </a:rPr>
              <a:t>Date: 2077/11/11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42" name="Google Shape;130;p13" descr=""/>
          <p:cNvPicPr/>
          <p:nvPr/>
        </p:nvPicPr>
        <p:blipFill>
          <a:blip r:embed="rId1"/>
          <a:stretch/>
        </p:blipFill>
        <p:spPr>
          <a:xfrm>
            <a:off x="3729600" y="390600"/>
            <a:ext cx="1618920" cy="174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233a44"/>
                </a:solidFill>
                <a:latin typeface="Nunito"/>
                <a:ea typeface="Nunito"/>
              </a:rPr>
              <a:t>Time Schedule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187;p23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838720" cy="478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Expected Outcome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A secure platform for buying and selling vehicle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A platform for people who want fair price for their vechcle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386000" y="1383840"/>
            <a:ext cx="6372000" cy="1379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8600" spc="-1" strike="noStrike">
                <a:solidFill>
                  <a:srgbClr val="233a44"/>
                </a:solidFill>
                <a:latin typeface="Nunito"/>
                <a:ea typeface="Nunito"/>
              </a:rPr>
              <a:t>Thank You</a:t>
            </a:r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1386000" y="2863800"/>
            <a:ext cx="637200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Google Shape;200;p25" descr=""/>
          <p:cNvPicPr/>
          <p:nvPr/>
        </p:nvPicPr>
        <p:blipFill>
          <a:blip r:embed="rId1"/>
          <a:stretch/>
        </p:blipFill>
        <p:spPr>
          <a:xfrm>
            <a:off x="2655720" y="2763720"/>
            <a:ext cx="3195360" cy="209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Introduction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Mobile app user for auctioning of used motar vehicle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A C2C app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People can sell and bid used vehicle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Uses a price determination algo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Will provide a web app for moderators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Problem Statement: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No arability of C2C apps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Most platforms use COD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Some people have hard time determining price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Objective: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To Provide a platform for selling and buying vehicle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To provide a user friendly application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To provide a safe payment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To give people the best value for the vehicles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To provide a real time experience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Scope: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➔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Mobile Application available for both android api level 19 ( Android4.1 Kitkat) and ios 7 or higher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➔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For people looking to buy or sell vehicles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Methodology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➢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WaterFall Model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➢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Types of Testing: Unit Testing/Feature Testing and Integration Testing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➢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Backend: nodejs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➢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Mobile App: Dart, Flutter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➢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Web App: Reactjs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➢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DataBase: Mongodb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Feasibility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819000" y="1513800"/>
            <a:ext cx="7505280" cy="2924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Technical Feasibility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Can be runned with available hardware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Is scalable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Operational Feasibiliy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Need mod for watching over after deployment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Schedule Feasibility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Project can be completed within the given timeframe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233a44"/>
                </a:solidFill>
                <a:latin typeface="Nunito"/>
                <a:ea typeface="Nunito"/>
              </a:rPr>
              <a:t>High Level Design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176;p21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2320200" cy="4838400"/>
          </a:xfrm>
          <a:prstGeom prst="rect">
            <a:avLst/>
          </a:prstGeom>
          <a:ln>
            <a:noFill/>
          </a:ln>
        </p:spPr>
      </p:pic>
      <p:pic>
        <p:nvPicPr>
          <p:cNvPr id="257" name="Google Shape;177;p21" descr=""/>
          <p:cNvPicPr/>
          <p:nvPr/>
        </p:nvPicPr>
        <p:blipFill>
          <a:blip r:embed="rId2"/>
          <a:stretch/>
        </p:blipFill>
        <p:spPr>
          <a:xfrm>
            <a:off x="4289400" y="152280"/>
            <a:ext cx="2873520" cy="483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2021-02-23T07:18:25Z</dcterms:modified>
  <cp:revision>2</cp:revision>
  <dc:subject/>
  <dc:title/>
</cp:coreProperties>
</file>