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39"/>
  </p:notesMasterIdLst>
  <p:sldIdLst>
    <p:sldId id="256" r:id="rId2"/>
    <p:sldId id="312" r:id="rId3"/>
    <p:sldId id="258" r:id="rId4"/>
    <p:sldId id="313" r:id="rId5"/>
    <p:sldId id="343" r:id="rId6"/>
    <p:sldId id="344" r:id="rId7"/>
    <p:sldId id="345" r:id="rId8"/>
    <p:sldId id="347" r:id="rId9"/>
    <p:sldId id="346" r:id="rId10"/>
    <p:sldId id="268" r:id="rId11"/>
    <p:sldId id="263" r:id="rId12"/>
    <p:sldId id="348" r:id="rId13"/>
    <p:sldId id="349" r:id="rId14"/>
    <p:sldId id="341" r:id="rId15"/>
    <p:sldId id="350" r:id="rId16"/>
    <p:sldId id="351" r:id="rId17"/>
    <p:sldId id="338" r:id="rId18"/>
    <p:sldId id="352" r:id="rId19"/>
    <p:sldId id="334" r:id="rId20"/>
    <p:sldId id="354" r:id="rId21"/>
    <p:sldId id="353" r:id="rId22"/>
    <p:sldId id="332" r:id="rId23"/>
    <p:sldId id="355" r:id="rId24"/>
    <p:sldId id="356" r:id="rId25"/>
    <p:sldId id="327" r:id="rId26"/>
    <p:sldId id="365" r:id="rId27"/>
    <p:sldId id="361" r:id="rId28"/>
    <p:sldId id="322" r:id="rId29"/>
    <p:sldId id="360" r:id="rId30"/>
    <p:sldId id="324" r:id="rId31"/>
    <p:sldId id="359" r:id="rId32"/>
    <p:sldId id="362" r:id="rId33"/>
    <p:sldId id="363" r:id="rId34"/>
    <p:sldId id="364" r:id="rId35"/>
    <p:sldId id="358" r:id="rId36"/>
    <p:sldId id="357" r:id="rId37"/>
    <p:sldId id="342"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Play" panose="020B0604020202020204" charset="0"/>
      <p:regular r:id="rId44"/>
      <p:bold r:id="rId45"/>
    </p:embeddedFont>
    <p:embeddedFont>
      <p:font typeface="Source Sans Pro" panose="020B050303040302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311">
          <p15:clr>
            <a:srgbClr val="EA4335"/>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694C1E-8EC5-E8DF-FB63-EAAFBDA12E00}" v="41" dt="2023-01-05T16:29:29.702"/>
    <p1510:client id="{168A79EC-6222-1E1E-CC99-58477E81F15A}" v="1" dt="2023-01-06T12:56:12.623"/>
    <p1510:client id="{1C8960EF-9529-95E7-D75E-5ADCC59AEC7B}" v="453" dt="2023-01-07T05:41:47.492"/>
    <p1510:client id="{35BDC3F8-2D1D-E104-B1CC-7A88561FA537}" v="30" dt="2023-01-06T17:52:37.964"/>
    <p1510:client id="{42BED23B-AE50-4903-79AD-3BA6EAF1D7C6}" v="153" dt="2023-01-06T11:41:08.749"/>
    <p1510:client id="{449F5A4F-6E81-6394-AD87-4D71AD9E7741}" v="555" dt="2023-01-06T18:55:53.946"/>
    <p1510:client id="{4EEF369A-F1C5-F17F-49AA-9D57DB37DB9E}" v="68" dt="2023-01-05T16:14:36.834"/>
    <p1510:client id="{503F8DA7-5AF0-BEF7-76D3-AA2301278E7B}" v="7" dt="2023-01-07T02:30:43.388"/>
    <p1510:client id="{53CCB89A-ECFD-B660-0B84-02E111849902}" v="4" dt="2023-01-05T16:14:54.508"/>
    <p1510:client id="{5B921658-EF1A-332A-C83C-A04A86CB8444}" v="65" dt="2023-01-07T05:59:22.616"/>
    <p1510:client id="{A64F6198-B1CE-9761-196B-577A37D6F0CD}" v="364" dt="2023-01-05T16:19:18.043"/>
    <p1510:client id="{B19FF1E8-9C4E-1058-887A-318FD3F7B882}" v="425" dt="2023-01-06T12:52:58.750"/>
    <p1510:client id="{D471B9A9-4C69-78A3-DABA-C5E97E416510}" v="59" dt="2023-01-07T04:29:50.814"/>
  </p1510:revLst>
</p1510:revInfo>
</file>

<file path=ppt/tableStyles.xml><?xml version="1.0" encoding="utf-8"?>
<a:tblStyleLst xmlns:a="http://schemas.openxmlformats.org/drawingml/2006/main" def="{D2532A47-3E9A-4AF9-A23C-16B035E5C826}">
  <a:tblStyle styleId="{D2532A47-3E9A-4AF9-A23C-16B035E5C8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5311"/>
        <p:guide orient="horz" pos="162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7T04:07:16.870"/>
    </inkml:context>
    <inkml:brush xml:id="br0">
      <inkml:brushProperty name="width" value="0.1" units="cm"/>
      <inkml:brushProperty name="height" value="0.1" units="cm"/>
    </inkml:brush>
  </inkml:definitions>
  <inkml:trace contextRef="#ctx0" brushRef="#br0">11546 8590 16383 0 0,'0'-3'0'0'0,"0"-4"0"0"0,0-5 0 0 0,0-6 0 0 0,0-4 0 0 0,0-1 0 0 0,0 0 0 0 0,0 1 0 0 0,0 0 0 0 0,0-2 0 0 0,0-3 0 0 0,0-1 0 0 0,0 1 0 0 0,0 2 0 0 0,0 3 0 0 0,0 0 0 0 0,0 2 0 0 0,0 1 0 0 0,0 0 0 0 0,0 0 0 0 0,0 1 0 0 0,0-1 0 0 0,0 0 0 0 0,0 0 0 0 0,0 0 0 0 0,0 0 0 0 0,0 0 0 0 0,0 0 0 0 0,4-1 0 0 0,0 1 0 0 0,0 0 0 0 0,-1 0 0 0 0,3 3 0 0 0,0 1 0 0 0,-1-3 0 0 0,2 1 0 0 0,-1 1 0 0 0,0-1 0 0 0,1 3 0 0 0,0 0 0 0 0,-2 0 0 0 0,-1-2 0 0 0,2 0 0 0 0,-1-2 0 0 0,3 3 0 0 0,0 0 0 0 0,-2 0 0 0 0,-1-1 0 0 0,1 2 0 0 0,0 1 0 0 0,2-2 0 0 0,3 0 0 0 0,-1-2 0 0 0,2-1 0 0 0,2 3 0 0 0,-2 0 0 0 0,1 0 0 0 0,1 2 0 0 0,1 4 0 0 0,-1-1 0 0 0,0 3 0 0 0,0 1 0 0 0,2 2 0 0 0,1 2 0 0 0,1 1 0 0 0,4 1 0 0 0,1 1 0 0 0,1-1 0 0 0,-1 0 0 0 0,-2 1 0 0 0,0-1 0 0 0,-1 0 0 0 0,0 0 0 0 0,-1 0 0 0 0,0 0 0 0 0,0 0 0 0 0,0 0 0 0 0,0 0 0 0 0,0 0 0 0 0,0 0 0 0 0,0 0 0 0 0,0 0 0 0 0,0 0 0 0 0,-3 4 0 0 0,-1 0 0 0 0,-3 3 0 0 0,-4 4 0 0 0,-3 3 0 0 0,-3 3 0 0 0,-1 1 0 0 0,-1 1 0 0 0,0 1 0 0 0,-1-1 0 0 0,0 1 0 0 0,1 0 0 0 0,0-1 0 0 0,-1 1 0 0 0,1-1 0 0 0,0 0 0 0 0,0 0 0 0 0,0 0 0 0 0,4 0 0 0 0,0 1 0 0 0,0-1 0 0 0,-1 0 0 0 0,0 0 0 0 0,-2 0 0 0 0,0 0 0 0 0,3-3 0 0 0,0-1 0 0 0,0 0 0 0 0,-1 1 0 0 0,2 0 0 0 0,1 2 0 0 0,-1 0 0 0 0,-2 1 0 0 0,0 0 0 0 0,-2 1 0 0 0,0-1 0 0 0,-1 0 0 0 0,0 0 0 0 0,-1 1 0 0 0,1-1 0 0 0,0 0 0 0 0,0 0 0 0 0,0 0 0 0 0,0 0 0 0 0,0 1 0 0 0,0-1 0 0 0,0 0 0 0 0,0 0 0 0 0,0 0 0 0 0,0 0 0 0 0,0 0 0 0 0,0 0 0 0 0,0 1 0 0 0,0-1 0 0 0,-4 0 0 0 0,0 0 0 0 0,-3-3 0 0 0,-1-1 0 0 0,-2 0 0 0 0,1-6 0 0 0,2-7 0 0 0,2-11 0 0 0,2-4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7T04:07:16.871"/>
    </inkml:context>
    <inkml:brush xml:id="br0">
      <inkml:brushProperty name="width" value="0.1" units="cm"/>
      <inkml:brushProperty name="height" value="0.1" units="cm"/>
    </inkml:brush>
  </inkml:definitions>
  <inkml:trace contextRef="#ctx0" brushRef="#br0">12181 8451 16383 0 0,'4'0'0'0'0,"3"3"0"0"0,2 5 0 0 0,1 0 0 0 0,4 3 0 0 0,-2 2 0 0 0,-2 3 0 0 0,-4 1 0 0 0,2-2 0 0 0,-2 0 0 0 0,2-3 0 0 0,3-3 0 0 0,0 0 0 0 0,-3 1 0 0 0,1 0 0 0 0,-1 1 0 0 0,-2 1 0 0 0,-2 3 0 0 0,2-1 0 0 0,-1-1 0 0 0,3 2 0 0 0,3-2 0 0 0,3-7 0 0 0,-2-7 0 0 0,2-4 0 0 0,-2-4 0 0 0,-1-1 0 0 0,-1-1 0 0 0,1-3 0 0 0,-2-2 0 0 0,1 2 0 0 0,-1 0 0 0 0,1 2 0 0 0,-1 1 0 0 0,-3-2 0 0 0,-1-2 0 0 0,1 2 0 0 0,3 3 0 0 0,0 0 0 0 0,1 1 0 0 0,3 3 0 0 0,-1-1 0 0 0,-3-3 0 0 0,-5-2 0 0 0,-5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7T04:07:16.872"/>
    </inkml:context>
    <inkml:brush xml:id="br0">
      <inkml:brushProperty name="width" value="0.1" units="cm"/>
      <inkml:brushProperty name="height" value="0.1" units="cm"/>
    </inkml:brush>
  </inkml:definitions>
  <inkml:trace contextRef="#ctx0" brushRef="#br0">12605 7138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7T04:07:16.873"/>
    </inkml:context>
    <inkml:brush xml:id="br0">
      <inkml:brushProperty name="width" value="0.1" units="cm"/>
      <inkml:brushProperty name="height" value="0.1" units="cm"/>
    </inkml:brush>
  </inkml:definitions>
  <inkml:trace contextRef="#ctx0" brushRef="#br0">12580 7138 16383 0 0,'0'4'0'0'0,"-3"0"0"0"0,-5 0 0 0 0,-4-1 0 0 0,1 3 0 0 0,-2 0 0 0 0,-2-1 0 0 0,2 2 0 0 0,0-1 0 0 0,-2 0 0 0 0,3 1 0 0 0,-1 3 0 0 0,-1 3 0 0 0,-1-1 0 0 0,1 2 0 0 0,1 0 0 0 0,-2-1 0 0 0,3 0 0 0 0,3 1 0 0 0,2 1 0 0 0,4 2 0 0 0,1 1 0 0 0,2 1 0 0 0,0 0 0 0 0,0 0 0 0 0,4 1 0 0 0,1-1 0 0 0,3-3 0 0 0,0-1 0 0 0,2 0 0 0 0,2 1 0 0 0,3-2 0 0 0,2-4 0 0 0,1-4 0 0 0,1-2 0 0 0,1-2 0 0 0,-1-2 0 0 0,1 0 0 0 0,-1-1 0 0 0,-3-3 0 0 0,-1-1 0 0 0,1 1 0 0 0,-1-3 0 0 0,2 0 0 0 0,1 1 0 0 0,0 2 0 0 0,1 2 0 0 0,-3-3 0 0 0,-5-3 0 0 0,-3-4 0 0 0,-4-3 0 0 0,-2-2 0 0 0,-1-2 0 0 0,-2 0 0 0 0,0-1 0 0 0,1 0 0 0 0,-4 4 0 0 0,-1 1 0 0 0,-3 3 0 0 0,0 0 0 0 0,-2 2 0 0 0,1 0 0 0 0,-1 2 0 0 0,-3-2 0 0 0,-2-2 0 0 0,-1 1 0 0 0,-2 3 0 0 0,2-1 0 0 0,4-3 0 0 0,1 2 0 0 0,2-1 0 0 0,3-2 0 0 0,-1-2 0 0 0,1 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7T04:07:16.870"/>
    </inkml:context>
    <inkml:brush xml:id="br0">
      <inkml:brushProperty name="width" value="0.1" units="cm"/>
      <inkml:brushProperty name="height" value="0.1" units="cm"/>
    </inkml:brush>
  </inkml:definitions>
  <inkml:trace contextRef="#ctx0" brushRef="#br0">11546 8590 16383 0 0,'0'-3'0'0'0,"0"-4"0"0"0,0-5 0 0 0,0-6 0 0 0,0-4 0 0 0,0-1 0 0 0,0 0 0 0 0,0 1 0 0 0,0 0 0 0 0,0-2 0 0 0,0-3 0 0 0,0-1 0 0 0,0 1 0 0 0,0 2 0 0 0,0 3 0 0 0,0 0 0 0 0,0 2 0 0 0,0 1 0 0 0,0 0 0 0 0,0 0 0 0 0,0 1 0 0 0,0-1 0 0 0,0 0 0 0 0,0 0 0 0 0,0 0 0 0 0,0 0 0 0 0,0 0 0 0 0,0 0 0 0 0,4-1 0 0 0,0 1 0 0 0,0 0 0 0 0,-1 0 0 0 0,3 3 0 0 0,0 1 0 0 0,-1-3 0 0 0,2 1 0 0 0,-1 1 0 0 0,0-1 0 0 0,1 3 0 0 0,0 0 0 0 0,-2 0 0 0 0,-1-2 0 0 0,2 0 0 0 0,-1-2 0 0 0,3 3 0 0 0,0 0 0 0 0,-2 0 0 0 0,-1-1 0 0 0,1 2 0 0 0,0 1 0 0 0,2-2 0 0 0,3 0 0 0 0,-1-2 0 0 0,2-1 0 0 0,2 3 0 0 0,-2 0 0 0 0,1 0 0 0 0,1 2 0 0 0,1 4 0 0 0,-1-1 0 0 0,0 3 0 0 0,0 1 0 0 0,2 2 0 0 0,1 2 0 0 0,1 1 0 0 0,4 1 0 0 0,1 1 0 0 0,1-1 0 0 0,-1 0 0 0 0,-2 1 0 0 0,0-1 0 0 0,-1 0 0 0 0,0 0 0 0 0,-1 0 0 0 0,0 0 0 0 0,0 0 0 0 0,0 0 0 0 0,0 0 0 0 0,0 0 0 0 0,0 0 0 0 0,0 0 0 0 0,0 0 0 0 0,0 0 0 0 0,-3 4 0 0 0,-1 0 0 0 0,-3 3 0 0 0,-4 4 0 0 0,-3 3 0 0 0,-3 3 0 0 0,-1 1 0 0 0,-1 1 0 0 0,0 1 0 0 0,-1-1 0 0 0,0 1 0 0 0,1 0 0 0 0,0-1 0 0 0,-1 1 0 0 0,1-1 0 0 0,0 0 0 0 0,0 0 0 0 0,0 0 0 0 0,4 0 0 0 0,0 1 0 0 0,0-1 0 0 0,-1 0 0 0 0,0 0 0 0 0,-2 0 0 0 0,0 0 0 0 0,3-3 0 0 0,0-1 0 0 0,0 0 0 0 0,-1 1 0 0 0,2 0 0 0 0,1 2 0 0 0,-1 0 0 0 0,-2 1 0 0 0,0 0 0 0 0,-2 1 0 0 0,0-1 0 0 0,-1 0 0 0 0,0 0 0 0 0,-1 1 0 0 0,1-1 0 0 0,0 0 0 0 0,0 0 0 0 0,0 0 0 0 0,0 0 0 0 0,0 1 0 0 0,0-1 0 0 0,0 0 0 0 0,0 0 0 0 0,0 0 0 0 0,0 0 0 0 0,0 0 0 0 0,0 0 0 0 0,0 1 0 0 0,0-1 0 0 0,-4 0 0 0 0,0 0 0 0 0,-3-3 0 0 0,-1-1 0 0 0,-2 0 0 0 0,1-6 0 0 0,2-7 0 0 0,2-11 0 0 0,2-4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7T04:07:16.871"/>
    </inkml:context>
    <inkml:brush xml:id="br0">
      <inkml:brushProperty name="width" value="0.1" units="cm"/>
      <inkml:brushProperty name="height" value="0.1" units="cm"/>
    </inkml:brush>
  </inkml:definitions>
  <inkml:trace contextRef="#ctx0" brushRef="#br0">12181 8451 16383 0 0,'4'0'0'0'0,"3"3"0"0"0,2 5 0 0 0,1 0 0 0 0,4 3 0 0 0,-2 2 0 0 0,-2 3 0 0 0,-4 1 0 0 0,2-2 0 0 0,-2 0 0 0 0,2-3 0 0 0,3-3 0 0 0,0 0 0 0 0,-3 1 0 0 0,1 0 0 0 0,-1 1 0 0 0,-2 1 0 0 0,-2 3 0 0 0,2-1 0 0 0,-1-1 0 0 0,3 2 0 0 0,3-2 0 0 0,3-7 0 0 0,-2-7 0 0 0,2-4 0 0 0,-2-4 0 0 0,-1-1 0 0 0,-1-1 0 0 0,1-3 0 0 0,-2-2 0 0 0,1 2 0 0 0,-1 0 0 0 0,1 2 0 0 0,-1 1 0 0 0,-3-2 0 0 0,-1-2 0 0 0,1 2 0 0 0,3 3 0 0 0,0 0 0 0 0,1 1 0 0 0,3 3 0 0 0,-1-1 0 0 0,-3-3 0 0 0,-5-2 0 0 0,-5 0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7T04:07:16.872"/>
    </inkml:context>
    <inkml:brush xml:id="br0">
      <inkml:brushProperty name="width" value="0.1" units="cm"/>
      <inkml:brushProperty name="height" value="0.1" units="cm"/>
    </inkml:brush>
  </inkml:definitions>
  <inkml:trace contextRef="#ctx0" brushRef="#br0">12605 7138 16383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7T04:07:16.873"/>
    </inkml:context>
    <inkml:brush xml:id="br0">
      <inkml:brushProperty name="width" value="0.1" units="cm"/>
      <inkml:brushProperty name="height" value="0.1" units="cm"/>
    </inkml:brush>
  </inkml:definitions>
  <inkml:trace contextRef="#ctx0" brushRef="#br0">12580 7138 16383 0 0,'0'4'0'0'0,"-3"0"0"0"0,-5 0 0 0 0,-4-1 0 0 0,1 3 0 0 0,-2 0 0 0 0,-2-1 0 0 0,2 2 0 0 0,0-1 0 0 0,-2 0 0 0 0,3 1 0 0 0,-1 3 0 0 0,-1 3 0 0 0,-1-1 0 0 0,1 2 0 0 0,1 0 0 0 0,-2-1 0 0 0,3 0 0 0 0,3 1 0 0 0,2 1 0 0 0,4 2 0 0 0,1 1 0 0 0,2 1 0 0 0,0 0 0 0 0,0 0 0 0 0,4 1 0 0 0,1-1 0 0 0,3-3 0 0 0,0-1 0 0 0,2 0 0 0 0,2 1 0 0 0,3-2 0 0 0,2-4 0 0 0,1-4 0 0 0,1-2 0 0 0,1-2 0 0 0,-1-2 0 0 0,1 0 0 0 0,-1-1 0 0 0,-3-3 0 0 0,-1-1 0 0 0,1 1 0 0 0,-1-3 0 0 0,2 0 0 0 0,1 1 0 0 0,0 2 0 0 0,1 2 0 0 0,-3-3 0 0 0,-5-3 0 0 0,-3-4 0 0 0,-4-3 0 0 0,-2-2 0 0 0,-1-2 0 0 0,-2 0 0 0 0,0-1 0 0 0,1 0 0 0 0,-4 4 0 0 0,-1 1 0 0 0,-3 3 0 0 0,0 0 0 0 0,-2 2 0 0 0,1 0 0 0 0,-1 2 0 0 0,-3-2 0 0 0,-2-2 0 0 0,-1 1 0 0 0,-2 3 0 0 0,2-1 0 0 0,4-3 0 0 0,1 2 0 0 0,2-1 0 0 0,3-2 0 0 0,-1-2 0 0 0,1 1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4"/>
        <p:cNvGrpSpPr/>
        <p:nvPr/>
      </p:nvGrpSpPr>
      <p:grpSpPr>
        <a:xfrm>
          <a:off x="0" y="0"/>
          <a:ext cx="0" cy="0"/>
          <a:chOff x="0" y="0"/>
          <a:chExt cx="0" cy="0"/>
        </a:xfrm>
      </p:grpSpPr>
      <p:sp>
        <p:nvSpPr>
          <p:cNvPr id="2635" name="Google Shape;2635;g10b651380e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6" name="Google Shape;2636;g10b651380e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8"/>
        <p:cNvGrpSpPr/>
        <p:nvPr/>
      </p:nvGrpSpPr>
      <p:grpSpPr>
        <a:xfrm>
          <a:off x="0" y="0"/>
          <a:ext cx="0" cy="0"/>
          <a:chOff x="0" y="0"/>
          <a:chExt cx="0" cy="0"/>
        </a:xfrm>
      </p:grpSpPr>
      <p:sp>
        <p:nvSpPr>
          <p:cNvPr id="2979" name="Google Shape;2979;g10a69f07881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0" name="Google Shape;2980;g10a69f07881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2"/>
        <p:cNvGrpSpPr/>
        <p:nvPr/>
      </p:nvGrpSpPr>
      <p:grpSpPr>
        <a:xfrm>
          <a:off x="0" y="0"/>
          <a:ext cx="0" cy="0"/>
          <a:chOff x="0" y="0"/>
          <a:chExt cx="0" cy="0"/>
        </a:xfrm>
      </p:grpSpPr>
      <p:sp>
        <p:nvSpPr>
          <p:cNvPr id="2723" name="Google Shape;2723;g10aca425eb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4" name="Google Shape;2724;g10aca425eb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1"/>
        <p:cNvGrpSpPr/>
        <p:nvPr/>
      </p:nvGrpSpPr>
      <p:grpSpPr>
        <a:xfrm>
          <a:off x="0" y="0"/>
          <a:ext cx="0" cy="0"/>
          <a:chOff x="0" y="0"/>
          <a:chExt cx="0" cy="0"/>
        </a:xfrm>
      </p:grpSpPr>
      <p:sp>
        <p:nvSpPr>
          <p:cNvPr id="3142" name="Google Shape;3142;g10a69f07881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3" name="Google Shape;3143;g10a69f07881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8"/>
        <p:cNvGrpSpPr/>
        <p:nvPr/>
      </p:nvGrpSpPr>
      <p:grpSpPr>
        <a:xfrm>
          <a:off x="0" y="0"/>
          <a:ext cx="0" cy="0"/>
          <a:chOff x="0" y="0"/>
          <a:chExt cx="0" cy="0"/>
        </a:xfrm>
      </p:grpSpPr>
      <p:sp>
        <p:nvSpPr>
          <p:cNvPr id="3229" name="Google Shape;3229;g10a69f07881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0" name="Google Shape;3230;g10a69f07881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7227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8"/>
        <p:cNvGrpSpPr/>
        <p:nvPr/>
      </p:nvGrpSpPr>
      <p:grpSpPr>
        <a:xfrm>
          <a:off x="0" y="0"/>
          <a:ext cx="0" cy="0"/>
          <a:chOff x="0" y="0"/>
          <a:chExt cx="0" cy="0"/>
        </a:xfrm>
      </p:grpSpPr>
      <p:sp>
        <p:nvSpPr>
          <p:cNvPr id="2869" name="Google Shape;2869;g10a9ee379fb_0_1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0" name="Google Shape;2870;g10a9ee379fb_0_1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833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1"/>
        <p:cNvGrpSpPr/>
        <p:nvPr/>
      </p:nvGrpSpPr>
      <p:grpSpPr>
        <a:xfrm>
          <a:off x="0" y="0"/>
          <a:ext cx="0" cy="0"/>
          <a:chOff x="0" y="0"/>
          <a:chExt cx="0" cy="0"/>
        </a:xfrm>
      </p:grpSpPr>
      <p:sp>
        <p:nvSpPr>
          <p:cNvPr id="3142" name="Google Shape;3142;g10a69f07881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3" name="Google Shape;3143;g10a69f07881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01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4"/>
        <p:cNvGrpSpPr/>
        <p:nvPr/>
      </p:nvGrpSpPr>
      <p:grpSpPr>
        <a:xfrm>
          <a:off x="0" y="0"/>
          <a:ext cx="0" cy="0"/>
          <a:chOff x="0" y="0"/>
          <a:chExt cx="0" cy="0"/>
        </a:xfrm>
      </p:grpSpPr>
      <p:sp>
        <p:nvSpPr>
          <p:cNvPr id="3125" name="Google Shape;3125;g10a9ee379fb_0_3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6" name="Google Shape;3126;g10a9ee379fb_0_3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6"/>
        <p:cNvGrpSpPr/>
        <p:nvPr/>
      </p:nvGrpSpPr>
      <p:grpSpPr>
        <a:xfrm>
          <a:off x="0" y="0"/>
          <a:ext cx="0" cy="0"/>
          <a:chOff x="0" y="0"/>
          <a:chExt cx="0" cy="0"/>
        </a:xfrm>
      </p:grpSpPr>
      <p:sp>
        <p:nvSpPr>
          <p:cNvPr id="3177" name="Google Shape;3177;g10a69f07881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8" name="Google Shape;3178;g10a69f07881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A lexical analyzer, also known as a </a:t>
            </a:r>
            <a:r>
              <a:rPr lang="en-US" err="1"/>
              <a:t>lexer</a:t>
            </a:r>
            <a:r>
              <a:rPr lang="en-US"/>
              <a:t> or tokenizer, is a software component that performs lexical analysis. Lexical analysis is the process of converting a sequence of characters in a source program into a sequence of tokens, which are strings with a specific meaning.</a:t>
            </a:r>
          </a:p>
          <a:p>
            <a:pPr>
              <a:buNone/>
            </a:pPr>
            <a:r>
              <a:rPr lang="en-US"/>
              <a:t>The role of a lexical analyzer is to break the source code into tokens that can be understood by the compiler or interpreter. This process involves several tasks:</a:t>
            </a:r>
          </a:p>
          <a:p>
            <a:pPr marL="171450" indent="-171450"/>
            <a:r>
              <a:rPr lang="en-US"/>
              <a:t>Reading of input characters from the source program: The </a:t>
            </a:r>
            <a:r>
              <a:rPr lang="en-US" err="1"/>
              <a:t>lexer</a:t>
            </a:r>
            <a:r>
              <a:rPr lang="en-US"/>
              <a:t> reads the characters in the source program one by one, creating a stream of input characters.</a:t>
            </a:r>
          </a:p>
          <a:p>
            <a:pPr marL="171450" indent="-171450"/>
            <a:r>
              <a:rPr lang="en-US"/>
              <a:t>Removal of white spaces and comments: The </a:t>
            </a:r>
            <a:r>
              <a:rPr lang="en-US" err="1"/>
              <a:t>lexer</a:t>
            </a:r>
            <a:r>
              <a:rPr lang="en-US"/>
              <a:t> ignores white spaces (such as spaces, tabs, and newlines) and comments, as they are not necessary for the compiler or interpreter to understand the program.</a:t>
            </a:r>
          </a:p>
          <a:p>
            <a:pPr marL="171450" indent="-171450"/>
            <a:r>
              <a:rPr lang="en-US"/>
              <a:t>Expansion of macros: If the source program contains macros, the </a:t>
            </a:r>
            <a:r>
              <a:rPr lang="en-US" err="1"/>
              <a:t>lexer</a:t>
            </a:r>
            <a:r>
              <a:rPr lang="en-US"/>
              <a:t> expands them into their corresponding code before further processing.</a:t>
            </a:r>
          </a:p>
          <a:p>
            <a:pPr marL="171450" indent="-171450"/>
            <a:r>
              <a:rPr lang="en-US"/>
              <a:t>Identification of tokens: The </a:t>
            </a:r>
            <a:r>
              <a:rPr lang="en-US" err="1"/>
              <a:t>lexer</a:t>
            </a:r>
            <a:r>
              <a:rPr lang="en-US"/>
              <a:t> identifies the tokens in the source code by matching patterns of characters to specific token types (such as keywords, identifiers, and operators).</a:t>
            </a:r>
          </a:p>
          <a:p>
            <a:pPr marL="171450" indent="-171450"/>
            <a:r>
              <a:rPr lang="en-US"/>
              <a:t>Correlation of error messages with the source code: If the </a:t>
            </a:r>
            <a:r>
              <a:rPr lang="en-US" err="1"/>
              <a:t>lexer</a:t>
            </a:r>
            <a:r>
              <a:rPr lang="en-US"/>
              <a:t> encounters an error while processing the source code (such as an invalid character or an unterminated string), it can provide an error message that includes the line number and position in the source code where the error occurred. This helps developers locate and fix errors in the source code.</a:t>
            </a:r>
          </a:p>
          <a:p>
            <a:pPr>
              <a:buNone/>
            </a:pPr>
            <a:endParaRPr lang="en-US"/>
          </a:p>
          <a:p>
            <a:pPr>
              <a:buNone/>
            </a:pPr>
            <a:r>
              <a:rPr lang="en-US"/>
              <a:t>Macros?</a:t>
            </a:r>
          </a:p>
          <a:p>
            <a:pPr>
              <a:buNone/>
            </a:pPr>
            <a:endParaRPr lang="en-US"/>
          </a:p>
          <a:p>
            <a:pPr>
              <a:buNone/>
            </a:pPr>
            <a:r>
              <a:rPr lang="en-US"/>
              <a:t>In computer programming, a macro is a piece of code that represents a sequence of instructions. Macros are often used to define short, frequently-used code snippets that can be easily reused in a program.</a:t>
            </a:r>
          </a:p>
          <a:p>
            <a:pPr>
              <a:buNone/>
            </a:pPr>
            <a:r>
              <a:rPr lang="en-US"/>
              <a:t>Macros are typically defined using a preprocessor directive, which is a line of code that is processed before the main program is compiled. The preprocessor replaces each occurrence of the macro with the corresponding code snippet, allowing the programmer to use the macro as if it were a regular function or statement.</a:t>
            </a:r>
          </a:p>
          <a:p>
            <a:pPr>
              <a:buNone/>
            </a:pPr>
            <a:r>
              <a:rPr lang="en-US"/>
              <a:t>For example, a programmer might define a macro to represent a loop that prints the numbers from 1 to 10. Instead of writing out the loop code every time it is needed, the programmer can simply use the macro name wherever the loop is needed in the program. When the program is compiled, the preprocessor will replace each occurrence of the macro with the actual loop code.</a:t>
            </a:r>
          </a:p>
          <a:p>
            <a:pPr>
              <a:buNone/>
            </a:pPr>
            <a:r>
              <a:rPr lang="en-US"/>
              <a:t>Macros can be useful for reducing the amount of code that needs to be written and for making code easier to read and maintain. However, they can also make code more difficult to debug, since the actual code that is executed may not be visible in the source program.</a:t>
            </a:r>
          </a:p>
          <a:p>
            <a:pPr marL="0" indent="0">
              <a:buNone/>
            </a:pPr>
            <a:br>
              <a:rPr lang="en-US"/>
            </a:b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t>A lexical analyzer is a program that breaks down an input string into its individual tokens (also known as lexemes). These tokens are then used by the parser to build the syntax tree of the input string.</a:t>
            </a:r>
          </a:p>
          <a:p>
            <a:pPr>
              <a:buNone/>
            </a:pPr>
            <a:r>
              <a:rPr lang="en-US"/>
              <a:t>The lexical analyzer typically consists of three components:</a:t>
            </a:r>
          </a:p>
          <a:p>
            <a:pPr marL="285750" indent="-285750">
              <a:buChar char="•"/>
            </a:pPr>
            <a:r>
              <a:rPr lang="en-US"/>
              <a:t>An automaton simulator: This is a program that simulates the operation of a finite automaton (such as a deterministic finite automaton or DFA) on the input string. The automaton reads the input string character by character and transitions from one state to another based on the transition function of the automaton.</a:t>
            </a:r>
          </a:p>
          <a:p>
            <a:pPr marL="285750" indent="-285750">
              <a:buChar char="•"/>
            </a:pPr>
            <a:r>
              <a:rPr lang="en-US"/>
              <a:t>A transition table: This is a table that specifies the transition function of the automaton. It consists of a list of states and the input symbols that cause the automaton to transition from </a:t>
            </a:r>
            <a:r>
              <a:rPr lang="en-US" i="1"/>
              <a:t>one </a:t>
            </a:r>
            <a:r>
              <a:rPr lang="en-US"/>
              <a:t>state to another.</a:t>
            </a:r>
          </a:p>
          <a:p>
            <a:pPr marL="285750" indent="-285750">
              <a:buChar char="•"/>
            </a:pPr>
            <a:r>
              <a:rPr lang="en-US"/>
              <a:t>Actions: These are fragments of code that are associated with certain states of the automaton. When the automaton enters one of these states, the corresponding action is executed. Actions are typically used to perform tasks such as adding the current token to a list of tokens or setting a flag to indicate that the input string has been accepted by the automaton.</a:t>
            </a:r>
          </a:p>
          <a:p>
            <a:pPr indent="0">
              <a:buNone/>
            </a:pPr>
            <a:r>
              <a:rPr lang="en-US"/>
              <a:t>The lexical analyzer is typically generated by a program called "lex", which takes as input a specification of the tokens to be recognized and generates the automaton and associated code needed to perform the lexical analysis. The output of the lex program consists of the transition table and actions, which are combined with the automaton simulator to form the complete lexical analyzer.</a:t>
            </a:r>
          </a:p>
          <a:p>
            <a:pPr>
              <a:buNone/>
            </a:pPr>
            <a:br>
              <a:rPr lang="en-US"/>
            </a:br>
            <a:endParaRPr lang="en-US"/>
          </a:p>
          <a:p>
            <a:pPr>
              <a:buNone/>
            </a:pPr>
            <a:endParaRPr lang="en-US">
              <a:latin typeface="Calibri"/>
              <a:cs typeface="Calibri"/>
            </a:endParaRPr>
          </a:p>
        </p:txBody>
      </p:sp>
    </p:spTree>
    <p:extLst>
      <p:ext uri="{BB962C8B-B14F-4D97-AF65-F5344CB8AC3E}">
        <p14:creationId xmlns:p14="http://schemas.microsoft.com/office/powerpoint/2010/main" val="987838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8"/>
        <p:cNvGrpSpPr/>
        <p:nvPr/>
      </p:nvGrpSpPr>
      <p:grpSpPr>
        <a:xfrm>
          <a:off x="0" y="0"/>
          <a:ext cx="0" cy="0"/>
          <a:chOff x="0" y="0"/>
          <a:chExt cx="0" cy="0"/>
        </a:xfrm>
      </p:grpSpPr>
      <p:sp>
        <p:nvSpPr>
          <p:cNvPr id="3299" name="Google Shape;3299;g10a69f07881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0" name="Google Shape;3300;g10a69f07881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77860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1"/>
        <p:cNvGrpSpPr/>
        <p:nvPr/>
      </p:nvGrpSpPr>
      <p:grpSpPr>
        <a:xfrm>
          <a:off x="0" y="0"/>
          <a:ext cx="0" cy="0"/>
          <a:chOff x="0" y="0"/>
          <a:chExt cx="0" cy="0"/>
        </a:xfrm>
      </p:grpSpPr>
      <p:sp>
        <p:nvSpPr>
          <p:cNvPr id="3142" name="Google Shape;3142;g10a69f07881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3" name="Google Shape;3143;g10a69f07881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57405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2"/>
        <p:cNvGrpSpPr/>
        <p:nvPr/>
      </p:nvGrpSpPr>
      <p:grpSpPr>
        <a:xfrm>
          <a:off x="0" y="0"/>
          <a:ext cx="0" cy="0"/>
          <a:chOff x="0" y="0"/>
          <a:chExt cx="0" cy="0"/>
        </a:xfrm>
      </p:grpSpPr>
      <p:sp>
        <p:nvSpPr>
          <p:cNvPr id="3053" name="Google Shape;3053;g10a69f07881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4" name="Google Shape;3054;g10a69f07881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1150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47278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8"/>
        <p:cNvGrpSpPr/>
        <p:nvPr/>
      </p:nvGrpSpPr>
      <p:grpSpPr>
        <a:xfrm>
          <a:off x="0" y="0"/>
          <a:ext cx="0" cy="0"/>
          <a:chOff x="0" y="0"/>
          <a:chExt cx="0" cy="0"/>
        </a:xfrm>
      </p:grpSpPr>
      <p:sp>
        <p:nvSpPr>
          <p:cNvPr id="2979" name="Google Shape;2979;g10a69f07881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0" name="Google Shape;2980;g10a69f07881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7322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8"/>
        <p:cNvGrpSpPr/>
        <p:nvPr/>
      </p:nvGrpSpPr>
      <p:grpSpPr>
        <a:xfrm>
          <a:off x="0" y="0"/>
          <a:ext cx="0" cy="0"/>
          <a:chOff x="0" y="0"/>
          <a:chExt cx="0" cy="0"/>
        </a:xfrm>
      </p:grpSpPr>
      <p:sp>
        <p:nvSpPr>
          <p:cNvPr id="2869" name="Google Shape;2869;g10a9ee379fb_0_1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0" name="Google Shape;2870;g10a9ee379fb_0_1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03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6"/>
        <p:cNvGrpSpPr/>
        <p:nvPr/>
      </p:nvGrpSpPr>
      <p:grpSpPr>
        <a:xfrm>
          <a:off x="0" y="0"/>
          <a:ext cx="0" cy="0"/>
          <a:chOff x="0" y="0"/>
          <a:chExt cx="0" cy="0"/>
        </a:xfrm>
      </p:grpSpPr>
      <p:sp>
        <p:nvSpPr>
          <p:cNvPr id="3167" name="Google Shape;3167;g10a69f07881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8" name="Google Shape;3168;g10a69f07881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2"/>
        <p:cNvGrpSpPr/>
        <p:nvPr/>
      </p:nvGrpSpPr>
      <p:grpSpPr>
        <a:xfrm>
          <a:off x="0" y="0"/>
          <a:ext cx="0" cy="0"/>
          <a:chOff x="0" y="0"/>
          <a:chExt cx="0" cy="0"/>
        </a:xfrm>
      </p:grpSpPr>
      <p:sp>
        <p:nvSpPr>
          <p:cNvPr id="3053" name="Google Shape;3053;g10a69f07881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4" name="Google Shape;3054;g10a69f07881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48484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1"/>
        <p:cNvGrpSpPr/>
        <p:nvPr/>
      </p:nvGrpSpPr>
      <p:grpSpPr>
        <a:xfrm>
          <a:off x="0" y="0"/>
          <a:ext cx="0" cy="0"/>
          <a:chOff x="0" y="0"/>
          <a:chExt cx="0" cy="0"/>
        </a:xfrm>
      </p:grpSpPr>
      <p:sp>
        <p:nvSpPr>
          <p:cNvPr id="2652" name="Google Shape;2652;g10a69f0788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3" name="Google Shape;2653;g10a69f0788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080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5402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0a69f07881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0a69f07881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1"/>
        <p:cNvGrpSpPr/>
        <p:nvPr/>
      </p:nvGrpSpPr>
      <p:grpSpPr>
        <a:xfrm>
          <a:off x="0" y="0"/>
          <a:ext cx="0" cy="0"/>
          <a:chOff x="0" y="0"/>
          <a:chExt cx="0" cy="0"/>
        </a:xfrm>
      </p:grpSpPr>
      <p:sp>
        <p:nvSpPr>
          <p:cNvPr id="2812" name="Google Shape;2812;g10a69f07881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3" name="Google Shape;2813;g10a69f07881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2"/>
        <p:cNvGrpSpPr/>
        <p:nvPr/>
      </p:nvGrpSpPr>
      <p:grpSpPr>
        <a:xfrm>
          <a:off x="0" y="0"/>
          <a:ext cx="0" cy="0"/>
          <a:chOff x="0" y="0"/>
          <a:chExt cx="0" cy="0"/>
        </a:xfrm>
      </p:grpSpPr>
      <p:sp>
        <p:nvSpPr>
          <p:cNvPr id="3053" name="Google Shape;3053;g10a69f07881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4" name="Google Shape;3054;g10a69f07881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8"/>
        <p:cNvGrpSpPr/>
        <p:nvPr/>
      </p:nvGrpSpPr>
      <p:grpSpPr>
        <a:xfrm>
          <a:off x="0" y="0"/>
          <a:ext cx="0" cy="0"/>
          <a:chOff x="0" y="0"/>
          <a:chExt cx="0" cy="0"/>
        </a:xfrm>
      </p:grpSpPr>
      <p:sp>
        <p:nvSpPr>
          <p:cNvPr id="2869" name="Google Shape;2869;g10a9ee379fb_0_1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0" name="Google Shape;2870;g10a9ee379fb_0_1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s://flaticon.com/"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freepik.com/"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lvl1pPr lvl="0" algn="ctr">
              <a:lnSpc>
                <a:spcPct val="85000"/>
              </a:lnSpc>
              <a:spcBef>
                <a:spcPts val="0"/>
              </a:spcBef>
              <a:spcAft>
                <a:spcPts val="0"/>
              </a:spcAft>
              <a:buSzPts val="4300"/>
              <a:buNone/>
              <a:defRPr sz="4300"/>
            </a:lvl1pPr>
            <a:lvl2pPr lvl="1" algn="ctr">
              <a:lnSpc>
                <a:spcPct val="85000"/>
              </a:lnSpc>
              <a:spcBef>
                <a:spcPts val="0"/>
              </a:spcBef>
              <a:spcAft>
                <a:spcPts val="0"/>
              </a:spcAft>
              <a:buSzPts val="4300"/>
              <a:buNone/>
              <a:defRPr sz="4300"/>
            </a:lvl2pPr>
            <a:lvl3pPr lvl="2" algn="ctr">
              <a:lnSpc>
                <a:spcPct val="85000"/>
              </a:lnSpc>
              <a:spcBef>
                <a:spcPts val="0"/>
              </a:spcBef>
              <a:spcAft>
                <a:spcPts val="0"/>
              </a:spcAft>
              <a:buSzPts val="4300"/>
              <a:buNone/>
              <a:defRPr sz="4300"/>
            </a:lvl3pPr>
            <a:lvl4pPr lvl="3" algn="ctr">
              <a:lnSpc>
                <a:spcPct val="85000"/>
              </a:lnSpc>
              <a:spcBef>
                <a:spcPts val="0"/>
              </a:spcBef>
              <a:spcAft>
                <a:spcPts val="0"/>
              </a:spcAft>
              <a:buSzPts val="4300"/>
              <a:buNone/>
              <a:defRPr sz="4300"/>
            </a:lvl4pPr>
            <a:lvl5pPr lvl="4" algn="ctr">
              <a:lnSpc>
                <a:spcPct val="85000"/>
              </a:lnSpc>
              <a:spcBef>
                <a:spcPts val="0"/>
              </a:spcBef>
              <a:spcAft>
                <a:spcPts val="0"/>
              </a:spcAft>
              <a:buSzPts val="4300"/>
              <a:buNone/>
              <a:defRPr sz="4300"/>
            </a:lvl5pPr>
            <a:lvl6pPr lvl="5" algn="ctr">
              <a:lnSpc>
                <a:spcPct val="85000"/>
              </a:lnSpc>
              <a:spcBef>
                <a:spcPts val="0"/>
              </a:spcBef>
              <a:spcAft>
                <a:spcPts val="0"/>
              </a:spcAft>
              <a:buSzPts val="4300"/>
              <a:buNone/>
              <a:defRPr sz="4300"/>
            </a:lvl6pPr>
            <a:lvl7pPr lvl="6" algn="ctr">
              <a:lnSpc>
                <a:spcPct val="85000"/>
              </a:lnSpc>
              <a:spcBef>
                <a:spcPts val="0"/>
              </a:spcBef>
              <a:spcAft>
                <a:spcPts val="0"/>
              </a:spcAft>
              <a:buSzPts val="4300"/>
              <a:buNone/>
              <a:defRPr sz="4300"/>
            </a:lvl7pPr>
            <a:lvl8pPr lvl="7" algn="ctr">
              <a:lnSpc>
                <a:spcPct val="85000"/>
              </a:lnSpc>
              <a:spcBef>
                <a:spcPts val="0"/>
              </a:spcBef>
              <a:spcAft>
                <a:spcPts val="0"/>
              </a:spcAft>
              <a:buSzPts val="4300"/>
              <a:buNone/>
              <a:defRPr sz="4300"/>
            </a:lvl8pPr>
            <a:lvl9pPr lvl="8" algn="ctr">
              <a:lnSpc>
                <a:spcPct val="85000"/>
              </a:lnSpc>
              <a:spcBef>
                <a:spcPts val="0"/>
              </a:spcBef>
              <a:spcAft>
                <a:spcPts val="0"/>
              </a:spcAft>
              <a:buSzPts val="4300"/>
              <a:buNone/>
              <a:defRPr sz="4300"/>
            </a:lvl9pPr>
          </a:lstStyle>
          <a:p>
            <a:endParaRPr/>
          </a:p>
        </p:txBody>
      </p:sp>
      <p:sp>
        <p:nvSpPr>
          <p:cNvPr id="10" name="Google Shape;10;p2"/>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50"/>
              <a:buNone/>
              <a:defRPr sz="1700"/>
            </a:lvl1pPr>
            <a:lvl2pPr lvl="1" algn="ctr">
              <a:lnSpc>
                <a:spcPct val="100000"/>
              </a:lnSpc>
              <a:spcBef>
                <a:spcPts val="0"/>
              </a:spcBef>
              <a:spcAft>
                <a:spcPts val="0"/>
              </a:spcAft>
              <a:buSzPts val="1650"/>
              <a:buNone/>
              <a:defRPr sz="1650"/>
            </a:lvl2pPr>
            <a:lvl3pPr lvl="2" algn="ctr">
              <a:lnSpc>
                <a:spcPct val="100000"/>
              </a:lnSpc>
              <a:spcBef>
                <a:spcPts val="0"/>
              </a:spcBef>
              <a:spcAft>
                <a:spcPts val="0"/>
              </a:spcAft>
              <a:buSzPts val="1650"/>
              <a:buNone/>
              <a:defRPr sz="1650"/>
            </a:lvl3pPr>
            <a:lvl4pPr lvl="3" algn="ctr">
              <a:lnSpc>
                <a:spcPct val="100000"/>
              </a:lnSpc>
              <a:spcBef>
                <a:spcPts val="0"/>
              </a:spcBef>
              <a:spcAft>
                <a:spcPts val="0"/>
              </a:spcAft>
              <a:buSzPts val="1650"/>
              <a:buNone/>
              <a:defRPr sz="1650"/>
            </a:lvl4pPr>
            <a:lvl5pPr lvl="4" algn="ctr">
              <a:lnSpc>
                <a:spcPct val="100000"/>
              </a:lnSpc>
              <a:spcBef>
                <a:spcPts val="0"/>
              </a:spcBef>
              <a:spcAft>
                <a:spcPts val="0"/>
              </a:spcAft>
              <a:buSzPts val="1650"/>
              <a:buNone/>
              <a:defRPr sz="1650"/>
            </a:lvl5pPr>
            <a:lvl6pPr lvl="5" algn="ctr">
              <a:lnSpc>
                <a:spcPct val="100000"/>
              </a:lnSpc>
              <a:spcBef>
                <a:spcPts val="0"/>
              </a:spcBef>
              <a:spcAft>
                <a:spcPts val="0"/>
              </a:spcAft>
              <a:buSzPts val="1650"/>
              <a:buNone/>
              <a:defRPr sz="1650"/>
            </a:lvl6pPr>
            <a:lvl7pPr lvl="6" algn="ctr">
              <a:lnSpc>
                <a:spcPct val="100000"/>
              </a:lnSpc>
              <a:spcBef>
                <a:spcPts val="0"/>
              </a:spcBef>
              <a:spcAft>
                <a:spcPts val="0"/>
              </a:spcAft>
              <a:buSzPts val="1650"/>
              <a:buNone/>
              <a:defRPr sz="1650"/>
            </a:lvl7pPr>
            <a:lvl8pPr lvl="7" algn="ctr">
              <a:lnSpc>
                <a:spcPct val="100000"/>
              </a:lnSpc>
              <a:spcBef>
                <a:spcPts val="0"/>
              </a:spcBef>
              <a:spcAft>
                <a:spcPts val="0"/>
              </a:spcAft>
              <a:buSzPts val="1650"/>
              <a:buNone/>
              <a:defRPr sz="1650"/>
            </a:lvl8pPr>
            <a:lvl9pPr lvl="8" algn="ctr">
              <a:lnSpc>
                <a:spcPct val="100000"/>
              </a:lnSpc>
              <a:spcBef>
                <a:spcPts val="0"/>
              </a:spcBef>
              <a:spcAft>
                <a:spcPts val="0"/>
              </a:spcAft>
              <a:buSzPts val="1650"/>
              <a:buNone/>
              <a:defRPr sz="1650"/>
            </a:lvl9pPr>
          </a:lstStyle>
          <a:p>
            <a:endParaRPr/>
          </a:p>
        </p:txBody>
      </p:sp>
      <p:grpSp>
        <p:nvGrpSpPr>
          <p:cNvPr id="11" name="Google Shape;11;p2"/>
          <p:cNvGrpSpPr/>
          <p:nvPr/>
        </p:nvGrpSpPr>
        <p:grpSpPr>
          <a:xfrm>
            <a:off x="-3640848" y="2185426"/>
            <a:ext cx="4088811" cy="4088811"/>
            <a:chOff x="-3640848" y="2185426"/>
            <a:chExt cx="4088811" cy="4088811"/>
          </a:xfrm>
        </p:grpSpPr>
        <p:sp>
          <p:nvSpPr>
            <p:cNvPr id="12" name="Google Shape;12;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2722250" y="-1079764"/>
            <a:ext cx="3769563" cy="11358057"/>
            <a:chOff x="-2722250" y="-1079764"/>
            <a:chExt cx="3769563" cy="11358057"/>
          </a:xfrm>
        </p:grpSpPr>
        <p:sp>
          <p:nvSpPr>
            <p:cNvPr id="15" name="Google Shape;15;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746900" y="-550225"/>
            <a:ext cx="1982975" cy="2013575"/>
            <a:chOff x="746900" y="-550225"/>
            <a:chExt cx="1982975" cy="2013575"/>
          </a:xfrm>
        </p:grpSpPr>
        <p:sp>
          <p:nvSpPr>
            <p:cNvPr id="30" name="Google Shape;30;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31" name="Google Shape;31;p2"/>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grpSp>
        <p:nvGrpSpPr>
          <p:cNvPr id="34" name="Google Shape;34;p2"/>
          <p:cNvGrpSpPr/>
          <p:nvPr/>
        </p:nvGrpSpPr>
        <p:grpSpPr>
          <a:xfrm>
            <a:off x="8129425" y="2555026"/>
            <a:ext cx="4222888" cy="4088811"/>
            <a:chOff x="8129425" y="2555026"/>
            <a:chExt cx="4222888" cy="4088811"/>
          </a:xfrm>
        </p:grpSpPr>
        <p:sp>
          <p:nvSpPr>
            <p:cNvPr id="35" name="Google Shape;35;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8430775" y="-2181926"/>
            <a:ext cx="2504551" cy="4575301"/>
            <a:chOff x="8430775" y="-2181926"/>
            <a:chExt cx="2504551" cy="4575301"/>
          </a:xfrm>
        </p:grpSpPr>
        <p:sp>
          <p:nvSpPr>
            <p:cNvPr id="44" name="Google Shape;44;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rot="10800000" flipH="1">
            <a:off x="4980106" y="-10605742"/>
            <a:ext cx="3769563" cy="11358057"/>
            <a:chOff x="-2722250" y="-1079764"/>
            <a:chExt cx="3769563" cy="11358057"/>
          </a:xfrm>
        </p:grpSpPr>
        <p:sp>
          <p:nvSpPr>
            <p:cNvPr id="49" name="Google Shape;49;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22"/>
        <p:cNvGrpSpPr/>
        <p:nvPr/>
      </p:nvGrpSpPr>
      <p:grpSpPr>
        <a:xfrm>
          <a:off x="0" y="0"/>
          <a:ext cx="0" cy="0"/>
          <a:chOff x="0" y="0"/>
          <a:chExt cx="0" cy="0"/>
        </a:xfrm>
      </p:grpSpPr>
      <p:sp>
        <p:nvSpPr>
          <p:cNvPr id="623" name="Google Shape;623;p11"/>
          <p:cNvSpPr txBox="1">
            <a:spLocks noGrp="1"/>
          </p:cNvSpPr>
          <p:nvPr>
            <p:ph type="title" hasCustomPrompt="1"/>
          </p:nvPr>
        </p:nvSpPr>
        <p:spPr>
          <a:xfrm>
            <a:off x="1214250" y="1264825"/>
            <a:ext cx="6715500" cy="1285800"/>
          </a:xfrm>
          <a:prstGeom prst="rect">
            <a:avLst/>
          </a:prstGeom>
        </p:spPr>
        <p:txBody>
          <a:bodyPr spcFirstLastPara="1" wrap="square" lIns="91425" tIns="91425" rIns="91425" bIns="91425" anchor="b" anchorCtr="0">
            <a:noAutofit/>
          </a:bodyPr>
          <a:lstStyle>
            <a:lvl1pPr lvl="0" algn="ctr">
              <a:spcBef>
                <a:spcPts val="0"/>
              </a:spcBef>
              <a:spcAft>
                <a:spcPts val="0"/>
              </a:spcAft>
              <a:buSzPts val="8700"/>
              <a:buNone/>
              <a:defRPr sz="8700"/>
            </a:lvl1pPr>
            <a:lvl2pPr lvl="1" algn="ctr">
              <a:spcBef>
                <a:spcPts val="0"/>
              </a:spcBef>
              <a:spcAft>
                <a:spcPts val="0"/>
              </a:spcAft>
              <a:buSzPts val="8700"/>
              <a:buNone/>
              <a:defRPr sz="8700"/>
            </a:lvl2pPr>
            <a:lvl3pPr lvl="2" algn="ctr">
              <a:spcBef>
                <a:spcPts val="0"/>
              </a:spcBef>
              <a:spcAft>
                <a:spcPts val="0"/>
              </a:spcAft>
              <a:buSzPts val="8700"/>
              <a:buNone/>
              <a:defRPr sz="8700"/>
            </a:lvl3pPr>
            <a:lvl4pPr lvl="3" algn="ctr">
              <a:spcBef>
                <a:spcPts val="0"/>
              </a:spcBef>
              <a:spcAft>
                <a:spcPts val="0"/>
              </a:spcAft>
              <a:buSzPts val="8700"/>
              <a:buNone/>
              <a:defRPr sz="8700"/>
            </a:lvl4pPr>
            <a:lvl5pPr lvl="4" algn="ctr">
              <a:spcBef>
                <a:spcPts val="0"/>
              </a:spcBef>
              <a:spcAft>
                <a:spcPts val="0"/>
              </a:spcAft>
              <a:buSzPts val="8700"/>
              <a:buNone/>
              <a:defRPr sz="8700"/>
            </a:lvl5pPr>
            <a:lvl6pPr lvl="5" algn="ctr">
              <a:spcBef>
                <a:spcPts val="0"/>
              </a:spcBef>
              <a:spcAft>
                <a:spcPts val="0"/>
              </a:spcAft>
              <a:buSzPts val="8700"/>
              <a:buNone/>
              <a:defRPr sz="8700"/>
            </a:lvl6pPr>
            <a:lvl7pPr lvl="6" algn="ctr">
              <a:spcBef>
                <a:spcPts val="0"/>
              </a:spcBef>
              <a:spcAft>
                <a:spcPts val="0"/>
              </a:spcAft>
              <a:buSzPts val="8700"/>
              <a:buNone/>
              <a:defRPr sz="8700"/>
            </a:lvl7pPr>
            <a:lvl8pPr lvl="7" algn="ctr">
              <a:spcBef>
                <a:spcPts val="0"/>
              </a:spcBef>
              <a:spcAft>
                <a:spcPts val="0"/>
              </a:spcAft>
              <a:buSzPts val="8700"/>
              <a:buNone/>
              <a:defRPr sz="8700"/>
            </a:lvl8pPr>
            <a:lvl9pPr lvl="8" algn="ctr">
              <a:spcBef>
                <a:spcPts val="0"/>
              </a:spcBef>
              <a:spcAft>
                <a:spcPts val="0"/>
              </a:spcAft>
              <a:buSzPts val="8700"/>
              <a:buNone/>
              <a:defRPr sz="8700"/>
            </a:lvl9pPr>
          </a:lstStyle>
          <a:p>
            <a:r>
              <a:t>xx%</a:t>
            </a:r>
          </a:p>
        </p:txBody>
      </p:sp>
      <p:grpSp>
        <p:nvGrpSpPr>
          <p:cNvPr id="624" name="Google Shape;624;p11"/>
          <p:cNvGrpSpPr/>
          <p:nvPr/>
        </p:nvGrpSpPr>
        <p:grpSpPr>
          <a:xfrm rot="5400000">
            <a:off x="6607647" y="2869490"/>
            <a:ext cx="1632765" cy="4501735"/>
            <a:chOff x="8342610" y="-1257510"/>
            <a:chExt cx="1632765" cy="4501735"/>
          </a:xfrm>
        </p:grpSpPr>
        <p:sp>
          <p:nvSpPr>
            <p:cNvPr id="625" name="Google Shape;625;p11"/>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1"/>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627" name="Google Shape;627;p11"/>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628" name="Google Shape;628;p11"/>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11"/>
          <p:cNvGrpSpPr/>
          <p:nvPr/>
        </p:nvGrpSpPr>
        <p:grpSpPr>
          <a:xfrm>
            <a:off x="-2902387" y="-4899154"/>
            <a:ext cx="3721951" cy="12135923"/>
            <a:chOff x="-3170262" y="3452177"/>
            <a:chExt cx="3721951" cy="12135923"/>
          </a:xfrm>
        </p:grpSpPr>
        <p:sp>
          <p:nvSpPr>
            <p:cNvPr id="630" name="Google Shape;630;p1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11"/>
          <p:cNvGrpSpPr/>
          <p:nvPr/>
        </p:nvGrpSpPr>
        <p:grpSpPr>
          <a:xfrm>
            <a:off x="8430763" y="-1848727"/>
            <a:ext cx="3769563" cy="11358057"/>
            <a:chOff x="-2722250" y="-1079764"/>
            <a:chExt cx="3769563" cy="11358057"/>
          </a:xfrm>
        </p:grpSpPr>
        <p:sp>
          <p:nvSpPr>
            <p:cNvPr id="687" name="Google Shape;687;p1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11"/>
          <p:cNvSpPr txBox="1">
            <a:spLocks noGrp="1"/>
          </p:cNvSpPr>
          <p:nvPr>
            <p:ph type="subTitle" idx="1"/>
          </p:nvPr>
        </p:nvSpPr>
        <p:spPr>
          <a:xfrm>
            <a:off x="2455950" y="2954250"/>
            <a:ext cx="4232100" cy="54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0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03"/>
        <p:cNvGrpSpPr/>
        <p:nvPr/>
      </p:nvGrpSpPr>
      <p:grpSpPr>
        <a:xfrm>
          <a:off x="0" y="0"/>
          <a:ext cx="0" cy="0"/>
          <a:chOff x="0" y="0"/>
          <a:chExt cx="0" cy="0"/>
        </a:xfrm>
      </p:grpSpPr>
      <p:sp>
        <p:nvSpPr>
          <p:cNvPr id="704" name="Google Shape;704;p1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705" name="Google Shape;705;p13"/>
          <p:cNvSpPr txBox="1">
            <a:spLocks noGrp="1"/>
          </p:cNvSpPr>
          <p:nvPr>
            <p:ph type="subTitle" idx="1"/>
          </p:nvPr>
        </p:nvSpPr>
        <p:spPr>
          <a:xfrm>
            <a:off x="1975600"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06" name="Google Shape;706;p13"/>
          <p:cNvSpPr txBox="1">
            <a:spLocks noGrp="1"/>
          </p:cNvSpPr>
          <p:nvPr>
            <p:ph type="subTitle" idx="2"/>
          </p:nvPr>
        </p:nvSpPr>
        <p:spPr>
          <a:xfrm>
            <a:off x="1975600"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07" name="Google Shape;707;p13"/>
          <p:cNvSpPr txBox="1">
            <a:spLocks noGrp="1"/>
          </p:cNvSpPr>
          <p:nvPr>
            <p:ph type="title" idx="3" hasCustomPrompt="1"/>
          </p:nvPr>
        </p:nvSpPr>
        <p:spPr>
          <a:xfrm>
            <a:off x="1049261"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8" name="Google Shape;708;p13"/>
          <p:cNvSpPr txBox="1">
            <a:spLocks noGrp="1"/>
          </p:cNvSpPr>
          <p:nvPr>
            <p:ph type="title" idx="4" hasCustomPrompt="1"/>
          </p:nvPr>
        </p:nvSpPr>
        <p:spPr>
          <a:xfrm>
            <a:off x="4904736"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9" name="Google Shape;709;p13"/>
          <p:cNvSpPr txBox="1">
            <a:spLocks noGrp="1"/>
          </p:cNvSpPr>
          <p:nvPr>
            <p:ph type="title" idx="5" hasCustomPrompt="1"/>
          </p:nvPr>
        </p:nvSpPr>
        <p:spPr>
          <a:xfrm>
            <a:off x="1049261"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0" name="Google Shape;710;p13"/>
          <p:cNvSpPr txBox="1">
            <a:spLocks noGrp="1"/>
          </p:cNvSpPr>
          <p:nvPr>
            <p:ph type="title" idx="6" hasCustomPrompt="1"/>
          </p:nvPr>
        </p:nvSpPr>
        <p:spPr>
          <a:xfrm>
            <a:off x="4904736"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1" name="Google Shape;711;p13"/>
          <p:cNvSpPr txBox="1">
            <a:spLocks noGrp="1"/>
          </p:cNvSpPr>
          <p:nvPr>
            <p:ph type="subTitle" idx="7"/>
          </p:nvPr>
        </p:nvSpPr>
        <p:spPr>
          <a:xfrm>
            <a:off x="1975600"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2" name="Google Shape;712;p13"/>
          <p:cNvSpPr txBox="1">
            <a:spLocks noGrp="1"/>
          </p:cNvSpPr>
          <p:nvPr>
            <p:ph type="subTitle" idx="8"/>
          </p:nvPr>
        </p:nvSpPr>
        <p:spPr>
          <a:xfrm>
            <a:off x="1975600"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13" name="Google Shape;713;p13"/>
          <p:cNvSpPr txBox="1">
            <a:spLocks noGrp="1"/>
          </p:cNvSpPr>
          <p:nvPr>
            <p:ph type="subTitle" idx="9"/>
          </p:nvPr>
        </p:nvSpPr>
        <p:spPr>
          <a:xfrm>
            <a:off x="5831075"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4" name="Google Shape;714;p13"/>
          <p:cNvSpPr txBox="1">
            <a:spLocks noGrp="1"/>
          </p:cNvSpPr>
          <p:nvPr>
            <p:ph type="subTitle" idx="13"/>
          </p:nvPr>
        </p:nvSpPr>
        <p:spPr>
          <a:xfrm>
            <a:off x="5831075"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15" name="Google Shape;715;p13"/>
          <p:cNvSpPr txBox="1">
            <a:spLocks noGrp="1"/>
          </p:cNvSpPr>
          <p:nvPr>
            <p:ph type="subTitle" idx="14"/>
          </p:nvPr>
        </p:nvSpPr>
        <p:spPr>
          <a:xfrm>
            <a:off x="5831075"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6" name="Google Shape;716;p13"/>
          <p:cNvSpPr txBox="1">
            <a:spLocks noGrp="1"/>
          </p:cNvSpPr>
          <p:nvPr>
            <p:ph type="subTitle" idx="15"/>
          </p:nvPr>
        </p:nvSpPr>
        <p:spPr>
          <a:xfrm>
            <a:off x="5831075"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717" name="Google Shape;717;p13"/>
          <p:cNvGrpSpPr/>
          <p:nvPr/>
        </p:nvGrpSpPr>
        <p:grpSpPr>
          <a:xfrm>
            <a:off x="-3130987" y="-4899154"/>
            <a:ext cx="3721951" cy="12135923"/>
            <a:chOff x="-3170262" y="3452177"/>
            <a:chExt cx="3721951" cy="12135923"/>
          </a:xfrm>
        </p:grpSpPr>
        <p:sp>
          <p:nvSpPr>
            <p:cNvPr id="718" name="Google Shape;718;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13"/>
          <p:cNvGrpSpPr/>
          <p:nvPr/>
        </p:nvGrpSpPr>
        <p:grpSpPr>
          <a:xfrm flipH="1">
            <a:off x="6309193" y="4399246"/>
            <a:ext cx="3769563" cy="11358057"/>
            <a:chOff x="-2722250" y="-1079764"/>
            <a:chExt cx="3769563" cy="11358057"/>
          </a:xfrm>
        </p:grpSpPr>
        <p:sp>
          <p:nvSpPr>
            <p:cNvPr id="775" name="Google Shape;775;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13"/>
          <p:cNvGrpSpPr/>
          <p:nvPr/>
        </p:nvGrpSpPr>
        <p:grpSpPr>
          <a:xfrm>
            <a:off x="8626375" y="-2137135"/>
            <a:ext cx="618526" cy="5831511"/>
            <a:chOff x="8626375" y="-2137135"/>
            <a:chExt cx="618526" cy="5831511"/>
          </a:xfrm>
        </p:grpSpPr>
        <p:sp>
          <p:nvSpPr>
            <p:cNvPr id="790" name="Google Shape;790;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13"/>
          <p:cNvGrpSpPr/>
          <p:nvPr/>
        </p:nvGrpSpPr>
        <p:grpSpPr>
          <a:xfrm>
            <a:off x="851178" y="3217515"/>
            <a:ext cx="3146276" cy="3021722"/>
            <a:chOff x="851178" y="3217515"/>
            <a:chExt cx="3146276" cy="3021722"/>
          </a:xfrm>
        </p:grpSpPr>
        <p:sp>
          <p:nvSpPr>
            <p:cNvPr id="795" name="Google Shape;795;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799"/>
        <p:cNvGrpSpPr/>
        <p:nvPr/>
      </p:nvGrpSpPr>
      <p:grpSpPr>
        <a:xfrm>
          <a:off x="0" y="0"/>
          <a:ext cx="0" cy="0"/>
          <a:chOff x="0" y="0"/>
          <a:chExt cx="0" cy="0"/>
        </a:xfrm>
      </p:grpSpPr>
      <p:sp>
        <p:nvSpPr>
          <p:cNvPr id="800" name="Google Shape;800;p14"/>
          <p:cNvSpPr txBox="1">
            <a:spLocks noGrp="1"/>
          </p:cNvSpPr>
          <p:nvPr>
            <p:ph type="title"/>
          </p:nvPr>
        </p:nvSpPr>
        <p:spPr>
          <a:xfrm>
            <a:off x="1311750" y="3986900"/>
            <a:ext cx="6520500" cy="478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801" name="Google Shape;801;p14"/>
          <p:cNvSpPr txBox="1">
            <a:spLocks noGrp="1"/>
          </p:cNvSpPr>
          <p:nvPr>
            <p:ph type="subTitle" idx="1"/>
          </p:nvPr>
        </p:nvSpPr>
        <p:spPr>
          <a:xfrm>
            <a:off x="1311750" y="1934575"/>
            <a:ext cx="6520500" cy="1537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3200"/>
              <a:buNone/>
              <a:defRPr sz="3000"/>
            </a:lvl1pPr>
            <a:lvl2pPr lvl="1" algn="ctr" rtl="0">
              <a:lnSpc>
                <a:spcPct val="100000"/>
              </a:lnSpc>
              <a:spcBef>
                <a:spcPts val="0"/>
              </a:spcBef>
              <a:spcAft>
                <a:spcPts val="0"/>
              </a:spcAft>
              <a:buSzPts val="3200"/>
              <a:buNone/>
              <a:defRPr sz="3200"/>
            </a:lvl2pPr>
            <a:lvl3pPr lvl="2" algn="ctr" rtl="0">
              <a:lnSpc>
                <a:spcPct val="100000"/>
              </a:lnSpc>
              <a:spcBef>
                <a:spcPts val="0"/>
              </a:spcBef>
              <a:spcAft>
                <a:spcPts val="0"/>
              </a:spcAft>
              <a:buSzPts val="3200"/>
              <a:buNone/>
              <a:defRPr sz="3200"/>
            </a:lvl3pPr>
            <a:lvl4pPr lvl="3" algn="ctr" rtl="0">
              <a:lnSpc>
                <a:spcPct val="100000"/>
              </a:lnSpc>
              <a:spcBef>
                <a:spcPts val="0"/>
              </a:spcBef>
              <a:spcAft>
                <a:spcPts val="0"/>
              </a:spcAft>
              <a:buSzPts val="3200"/>
              <a:buNone/>
              <a:defRPr sz="3200"/>
            </a:lvl4pPr>
            <a:lvl5pPr lvl="4" algn="ctr" rtl="0">
              <a:lnSpc>
                <a:spcPct val="100000"/>
              </a:lnSpc>
              <a:spcBef>
                <a:spcPts val="0"/>
              </a:spcBef>
              <a:spcAft>
                <a:spcPts val="0"/>
              </a:spcAft>
              <a:buSzPts val="3200"/>
              <a:buNone/>
              <a:defRPr sz="3200"/>
            </a:lvl5pPr>
            <a:lvl6pPr lvl="5" algn="ctr" rtl="0">
              <a:lnSpc>
                <a:spcPct val="100000"/>
              </a:lnSpc>
              <a:spcBef>
                <a:spcPts val="0"/>
              </a:spcBef>
              <a:spcAft>
                <a:spcPts val="0"/>
              </a:spcAft>
              <a:buSzPts val="3200"/>
              <a:buNone/>
              <a:defRPr sz="3200"/>
            </a:lvl6pPr>
            <a:lvl7pPr lvl="6" algn="ctr" rtl="0">
              <a:lnSpc>
                <a:spcPct val="100000"/>
              </a:lnSpc>
              <a:spcBef>
                <a:spcPts val="0"/>
              </a:spcBef>
              <a:spcAft>
                <a:spcPts val="0"/>
              </a:spcAft>
              <a:buSzPts val="3200"/>
              <a:buNone/>
              <a:defRPr sz="3200"/>
            </a:lvl7pPr>
            <a:lvl8pPr lvl="7" algn="ctr" rtl="0">
              <a:lnSpc>
                <a:spcPct val="100000"/>
              </a:lnSpc>
              <a:spcBef>
                <a:spcPts val="0"/>
              </a:spcBef>
              <a:spcAft>
                <a:spcPts val="0"/>
              </a:spcAft>
              <a:buSzPts val="3200"/>
              <a:buNone/>
              <a:defRPr sz="3200"/>
            </a:lvl8pPr>
            <a:lvl9pPr lvl="8" algn="ctr" rtl="0">
              <a:lnSpc>
                <a:spcPct val="100000"/>
              </a:lnSpc>
              <a:spcBef>
                <a:spcPts val="0"/>
              </a:spcBef>
              <a:spcAft>
                <a:spcPts val="0"/>
              </a:spcAft>
              <a:buSzPts val="3200"/>
              <a:buNone/>
              <a:defRPr sz="3200"/>
            </a:lvl9pPr>
          </a:lstStyle>
          <a:p>
            <a:endParaRPr/>
          </a:p>
        </p:txBody>
      </p:sp>
      <p:grpSp>
        <p:nvGrpSpPr>
          <p:cNvPr id="802" name="Google Shape;802;p14"/>
          <p:cNvGrpSpPr/>
          <p:nvPr/>
        </p:nvGrpSpPr>
        <p:grpSpPr>
          <a:xfrm flipH="1">
            <a:off x="8167938" y="-4899154"/>
            <a:ext cx="3721951" cy="12135923"/>
            <a:chOff x="-3170262" y="3452177"/>
            <a:chExt cx="3721951" cy="12135923"/>
          </a:xfrm>
        </p:grpSpPr>
        <p:sp>
          <p:nvSpPr>
            <p:cNvPr id="803" name="Google Shape;803;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14"/>
          <p:cNvGrpSpPr/>
          <p:nvPr/>
        </p:nvGrpSpPr>
        <p:grpSpPr>
          <a:xfrm rot="10800000">
            <a:off x="-2853462" y="-2443379"/>
            <a:ext cx="3721951" cy="12135923"/>
            <a:chOff x="-3170262" y="3452177"/>
            <a:chExt cx="3721951" cy="12135923"/>
          </a:xfrm>
        </p:grpSpPr>
        <p:sp>
          <p:nvSpPr>
            <p:cNvPr id="860" name="Google Shape;860;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14"/>
          <p:cNvGrpSpPr/>
          <p:nvPr/>
        </p:nvGrpSpPr>
        <p:grpSpPr>
          <a:xfrm rot="10800000">
            <a:off x="8636589" y="3129613"/>
            <a:ext cx="261061" cy="3913266"/>
            <a:chOff x="7704114" y="-97112"/>
            <a:chExt cx="261061" cy="3913266"/>
          </a:xfrm>
        </p:grpSpPr>
        <p:sp>
          <p:nvSpPr>
            <p:cNvPr id="917" name="Google Shape;917;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18" name="Google Shape;918;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20" name="Google Shape;920;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1_1">
    <p:spTree>
      <p:nvGrpSpPr>
        <p:cNvPr id="1" name="Shape 921"/>
        <p:cNvGrpSpPr/>
        <p:nvPr/>
      </p:nvGrpSpPr>
      <p:grpSpPr>
        <a:xfrm>
          <a:off x="0" y="0"/>
          <a:ext cx="0" cy="0"/>
          <a:chOff x="0" y="0"/>
          <a:chExt cx="0" cy="0"/>
        </a:xfrm>
      </p:grpSpPr>
      <p:sp>
        <p:nvSpPr>
          <p:cNvPr id="922" name="Google Shape;922;p15"/>
          <p:cNvSpPr txBox="1">
            <a:spLocks noGrp="1"/>
          </p:cNvSpPr>
          <p:nvPr>
            <p:ph type="title"/>
          </p:nvPr>
        </p:nvSpPr>
        <p:spPr>
          <a:xfrm>
            <a:off x="3039400" y="1812550"/>
            <a:ext cx="4730400" cy="681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500"/>
              <a:buNone/>
              <a:defRPr sz="4500"/>
            </a:lvl1pPr>
            <a:lvl2pPr lvl="1" algn="l" rtl="0">
              <a:spcBef>
                <a:spcPts val="0"/>
              </a:spcBef>
              <a:spcAft>
                <a:spcPts val="0"/>
              </a:spcAft>
              <a:buSzPts val="4500"/>
              <a:buNone/>
              <a:defRPr sz="4500"/>
            </a:lvl2pPr>
            <a:lvl3pPr lvl="2" algn="l" rtl="0">
              <a:spcBef>
                <a:spcPts val="0"/>
              </a:spcBef>
              <a:spcAft>
                <a:spcPts val="0"/>
              </a:spcAft>
              <a:buSzPts val="4500"/>
              <a:buNone/>
              <a:defRPr sz="4500"/>
            </a:lvl3pPr>
            <a:lvl4pPr lvl="3" algn="l" rtl="0">
              <a:spcBef>
                <a:spcPts val="0"/>
              </a:spcBef>
              <a:spcAft>
                <a:spcPts val="0"/>
              </a:spcAft>
              <a:buSzPts val="4500"/>
              <a:buNone/>
              <a:defRPr sz="4500"/>
            </a:lvl4pPr>
            <a:lvl5pPr lvl="4" algn="l" rtl="0">
              <a:spcBef>
                <a:spcPts val="0"/>
              </a:spcBef>
              <a:spcAft>
                <a:spcPts val="0"/>
              </a:spcAft>
              <a:buSzPts val="4500"/>
              <a:buNone/>
              <a:defRPr sz="4500"/>
            </a:lvl5pPr>
            <a:lvl6pPr lvl="5" algn="l" rtl="0">
              <a:spcBef>
                <a:spcPts val="0"/>
              </a:spcBef>
              <a:spcAft>
                <a:spcPts val="0"/>
              </a:spcAft>
              <a:buSzPts val="4500"/>
              <a:buNone/>
              <a:defRPr sz="4500"/>
            </a:lvl6pPr>
            <a:lvl7pPr lvl="6" algn="l" rtl="0">
              <a:spcBef>
                <a:spcPts val="0"/>
              </a:spcBef>
              <a:spcAft>
                <a:spcPts val="0"/>
              </a:spcAft>
              <a:buSzPts val="4500"/>
              <a:buNone/>
              <a:defRPr sz="4500"/>
            </a:lvl7pPr>
            <a:lvl8pPr lvl="7" algn="l" rtl="0">
              <a:spcBef>
                <a:spcPts val="0"/>
              </a:spcBef>
              <a:spcAft>
                <a:spcPts val="0"/>
              </a:spcAft>
              <a:buSzPts val="4500"/>
              <a:buNone/>
              <a:defRPr sz="4500"/>
            </a:lvl8pPr>
            <a:lvl9pPr lvl="8" algn="l" rtl="0">
              <a:spcBef>
                <a:spcPts val="0"/>
              </a:spcBef>
              <a:spcAft>
                <a:spcPts val="0"/>
              </a:spcAft>
              <a:buSzPts val="4500"/>
              <a:buNone/>
              <a:defRPr sz="4500"/>
            </a:lvl9pPr>
          </a:lstStyle>
          <a:p>
            <a:endParaRPr/>
          </a:p>
        </p:txBody>
      </p:sp>
      <p:sp>
        <p:nvSpPr>
          <p:cNvPr id="923" name="Google Shape;923;p15"/>
          <p:cNvSpPr txBox="1">
            <a:spLocks noGrp="1"/>
          </p:cNvSpPr>
          <p:nvPr>
            <p:ph type="subTitle" idx="1"/>
          </p:nvPr>
        </p:nvSpPr>
        <p:spPr>
          <a:xfrm>
            <a:off x="3039400" y="2854350"/>
            <a:ext cx="4133400" cy="41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
        <p:nvSpPr>
          <p:cNvPr id="924" name="Google Shape;924;p15"/>
          <p:cNvSpPr txBox="1">
            <a:spLocks noGrp="1"/>
          </p:cNvSpPr>
          <p:nvPr>
            <p:ph type="title" idx="2" hasCustomPrompt="1"/>
          </p:nvPr>
        </p:nvSpPr>
        <p:spPr>
          <a:xfrm>
            <a:off x="1624100" y="2159377"/>
            <a:ext cx="1076400" cy="8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grpSp>
        <p:nvGrpSpPr>
          <p:cNvPr id="925" name="Google Shape;925;p15"/>
          <p:cNvGrpSpPr/>
          <p:nvPr/>
        </p:nvGrpSpPr>
        <p:grpSpPr>
          <a:xfrm rot="5400000" flipH="1">
            <a:off x="3245125" y="-6666529"/>
            <a:ext cx="3721951" cy="12135923"/>
            <a:chOff x="-3170262" y="3452177"/>
            <a:chExt cx="3721951" cy="12135923"/>
          </a:xfrm>
        </p:grpSpPr>
        <p:sp>
          <p:nvSpPr>
            <p:cNvPr id="926" name="Google Shape;926;p1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15"/>
          <p:cNvGrpSpPr/>
          <p:nvPr/>
        </p:nvGrpSpPr>
        <p:grpSpPr>
          <a:xfrm>
            <a:off x="-2507408" y="4010131"/>
            <a:ext cx="13681471" cy="3721951"/>
            <a:chOff x="-2507408" y="4010131"/>
            <a:chExt cx="13681471" cy="3721951"/>
          </a:xfrm>
        </p:grpSpPr>
        <p:sp>
          <p:nvSpPr>
            <p:cNvPr id="983" name="Google Shape;983;p15"/>
            <p:cNvSpPr/>
            <p:nvPr/>
          </p:nvSpPr>
          <p:spPr>
            <a:xfrm rot="-5400000">
              <a:off x="5294072" y="18429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5"/>
            <p:cNvSpPr/>
            <p:nvPr/>
          </p:nvSpPr>
          <p:spPr>
            <a:xfrm rot="-5400000">
              <a:off x="6009117" y="65278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5"/>
            <p:cNvSpPr/>
            <p:nvPr/>
          </p:nvSpPr>
          <p:spPr>
            <a:xfrm rot="-5400000">
              <a:off x="7837772" y="73498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5"/>
            <p:cNvSpPr/>
            <p:nvPr/>
          </p:nvSpPr>
          <p:spPr>
            <a:xfrm rot="-5400000">
              <a:off x="1414655" y="48615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5"/>
            <p:cNvSpPr/>
            <p:nvPr/>
          </p:nvSpPr>
          <p:spPr>
            <a:xfrm rot="-5400000">
              <a:off x="4633252"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5"/>
            <p:cNvSpPr/>
            <p:nvPr/>
          </p:nvSpPr>
          <p:spPr>
            <a:xfrm rot="-5400000">
              <a:off x="484493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5"/>
            <p:cNvSpPr/>
            <p:nvPr/>
          </p:nvSpPr>
          <p:spPr>
            <a:xfrm rot="-5400000">
              <a:off x="5058986" y="40748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5"/>
            <p:cNvSpPr/>
            <p:nvPr/>
          </p:nvSpPr>
          <p:spPr>
            <a:xfrm rot="-5400000">
              <a:off x="5270612" y="40747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5"/>
            <p:cNvSpPr/>
            <p:nvPr/>
          </p:nvSpPr>
          <p:spPr>
            <a:xfrm rot="-5400000">
              <a:off x="548229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5"/>
            <p:cNvSpPr/>
            <p:nvPr/>
          </p:nvSpPr>
          <p:spPr>
            <a:xfrm rot="-5400000">
              <a:off x="6394794" y="37056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5"/>
            <p:cNvSpPr/>
            <p:nvPr/>
          </p:nvSpPr>
          <p:spPr>
            <a:xfrm rot="-5400000">
              <a:off x="526836" y="63514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5"/>
            <p:cNvSpPr/>
            <p:nvPr/>
          </p:nvSpPr>
          <p:spPr>
            <a:xfrm rot="10800000" flipH="1">
              <a:off x="8072788" y="40101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5"/>
            <p:cNvSpPr/>
            <p:nvPr/>
          </p:nvSpPr>
          <p:spPr>
            <a:xfrm rot="10800000" flipH="1">
              <a:off x="7051306" y="40112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5"/>
            <p:cNvSpPr/>
            <p:nvPr/>
          </p:nvSpPr>
          <p:spPr>
            <a:xfrm rot="10800000" flipH="1">
              <a:off x="11056539" y="49969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5"/>
            <p:cNvSpPr/>
            <p:nvPr/>
          </p:nvSpPr>
          <p:spPr>
            <a:xfrm rot="10800000" flipH="1">
              <a:off x="11056539" y="42864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5"/>
            <p:cNvSpPr/>
            <p:nvPr/>
          </p:nvSpPr>
          <p:spPr>
            <a:xfrm rot="10800000" flipH="1">
              <a:off x="11056539" y="45232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5"/>
            <p:cNvSpPr/>
            <p:nvPr/>
          </p:nvSpPr>
          <p:spPr>
            <a:xfrm rot="10800000" flipH="1">
              <a:off x="11056539" y="47600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5"/>
            <p:cNvSpPr/>
            <p:nvPr/>
          </p:nvSpPr>
          <p:spPr>
            <a:xfrm rot="10800000" flipH="1">
              <a:off x="5481164" y="74639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5"/>
            <p:cNvSpPr/>
            <p:nvPr/>
          </p:nvSpPr>
          <p:spPr>
            <a:xfrm rot="10800000" flipH="1">
              <a:off x="2956571"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5"/>
            <p:cNvSpPr/>
            <p:nvPr/>
          </p:nvSpPr>
          <p:spPr>
            <a:xfrm rot="10800000" flipH="1">
              <a:off x="1770967"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5"/>
            <p:cNvSpPr/>
            <p:nvPr/>
          </p:nvSpPr>
          <p:spPr>
            <a:xfrm rot="10800000" flipH="1">
              <a:off x="200808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5"/>
            <p:cNvSpPr/>
            <p:nvPr/>
          </p:nvSpPr>
          <p:spPr>
            <a:xfrm rot="10800000" flipH="1">
              <a:off x="224520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5"/>
            <p:cNvSpPr/>
            <p:nvPr/>
          </p:nvSpPr>
          <p:spPr>
            <a:xfrm rot="10800000" flipH="1">
              <a:off x="2482329"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5"/>
            <p:cNvSpPr/>
            <p:nvPr/>
          </p:nvSpPr>
          <p:spPr>
            <a:xfrm rot="10800000" flipH="1">
              <a:off x="2719450"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5"/>
            <p:cNvSpPr/>
            <p:nvPr/>
          </p:nvSpPr>
          <p:spPr>
            <a:xfrm rot="-5400000">
              <a:off x="5294072" y="18429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5"/>
            <p:cNvSpPr/>
            <p:nvPr/>
          </p:nvSpPr>
          <p:spPr>
            <a:xfrm rot="-5400000">
              <a:off x="6009117" y="65278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5"/>
            <p:cNvSpPr/>
            <p:nvPr/>
          </p:nvSpPr>
          <p:spPr>
            <a:xfrm rot="-5400000">
              <a:off x="7837772" y="73498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5"/>
            <p:cNvSpPr/>
            <p:nvPr/>
          </p:nvSpPr>
          <p:spPr>
            <a:xfrm rot="-5400000">
              <a:off x="1414655" y="48615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5"/>
            <p:cNvSpPr/>
            <p:nvPr/>
          </p:nvSpPr>
          <p:spPr>
            <a:xfrm rot="-5400000">
              <a:off x="4633252"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5"/>
            <p:cNvSpPr/>
            <p:nvPr/>
          </p:nvSpPr>
          <p:spPr>
            <a:xfrm rot="-5400000">
              <a:off x="484493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5"/>
            <p:cNvSpPr/>
            <p:nvPr/>
          </p:nvSpPr>
          <p:spPr>
            <a:xfrm rot="-5400000">
              <a:off x="5058986" y="40748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5"/>
            <p:cNvSpPr/>
            <p:nvPr/>
          </p:nvSpPr>
          <p:spPr>
            <a:xfrm rot="-5400000">
              <a:off x="5270612" y="40747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5"/>
            <p:cNvSpPr/>
            <p:nvPr/>
          </p:nvSpPr>
          <p:spPr>
            <a:xfrm rot="-5400000">
              <a:off x="548229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5"/>
            <p:cNvSpPr/>
            <p:nvPr/>
          </p:nvSpPr>
          <p:spPr>
            <a:xfrm rot="-5400000">
              <a:off x="526836" y="63514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5"/>
            <p:cNvSpPr/>
            <p:nvPr/>
          </p:nvSpPr>
          <p:spPr>
            <a:xfrm rot="10800000" flipH="1">
              <a:off x="8072788" y="40101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5"/>
            <p:cNvSpPr/>
            <p:nvPr/>
          </p:nvSpPr>
          <p:spPr>
            <a:xfrm rot="10800000" flipH="1">
              <a:off x="7051306" y="40112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5"/>
            <p:cNvSpPr/>
            <p:nvPr/>
          </p:nvSpPr>
          <p:spPr>
            <a:xfrm rot="10800000" flipH="1">
              <a:off x="11056539" y="49969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5"/>
            <p:cNvSpPr/>
            <p:nvPr/>
          </p:nvSpPr>
          <p:spPr>
            <a:xfrm rot="10800000" flipH="1">
              <a:off x="11056539" y="42864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5"/>
            <p:cNvSpPr/>
            <p:nvPr/>
          </p:nvSpPr>
          <p:spPr>
            <a:xfrm rot="10800000" flipH="1">
              <a:off x="11056539" y="45232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5"/>
            <p:cNvSpPr/>
            <p:nvPr/>
          </p:nvSpPr>
          <p:spPr>
            <a:xfrm rot="10800000" flipH="1">
              <a:off x="11056539" y="47600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5"/>
            <p:cNvSpPr/>
            <p:nvPr/>
          </p:nvSpPr>
          <p:spPr>
            <a:xfrm rot="10800000" flipH="1">
              <a:off x="2956571"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5"/>
            <p:cNvSpPr/>
            <p:nvPr/>
          </p:nvSpPr>
          <p:spPr>
            <a:xfrm rot="10800000" flipH="1">
              <a:off x="1770967"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5"/>
            <p:cNvSpPr/>
            <p:nvPr/>
          </p:nvSpPr>
          <p:spPr>
            <a:xfrm rot="10800000" flipH="1">
              <a:off x="200808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5"/>
            <p:cNvSpPr/>
            <p:nvPr/>
          </p:nvSpPr>
          <p:spPr>
            <a:xfrm rot="10800000" flipH="1">
              <a:off x="224520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5"/>
            <p:cNvSpPr/>
            <p:nvPr/>
          </p:nvSpPr>
          <p:spPr>
            <a:xfrm rot="10800000" flipH="1">
              <a:off x="2482329"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5"/>
            <p:cNvSpPr/>
            <p:nvPr/>
          </p:nvSpPr>
          <p:spPr>
            <a:xfrm rot="10800000" flipH="1">
              <a:off x="2719450"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9" name="Google Shape;1029;p15"/>
            <p:cNvGrpSpPr/>
            <p:nvPr/>
          </p:nvGrpSpPr>
          <p:grpSpPr>
            <a:xfrm>
              <a:off x="-2507408" y="4560924"/>
              <a:ext cx="6876983" cy="300288"/>
              <a:chOff x="-2507408" y="4560924"/>
              <a:chExt cx="6876983" cy="300288"/>
            </a:xfrm>
          </p:grpSpPr>
          <p:sp>
            <p:nvSpPr>
              <p:cNvPr id="1030" name="Google Shape;1030;p15"/>
              <p:cNvSpPr/>
              <p:nvPr/>
            </p:nvSpPr>
            <p:spPr>
              <a:xfrm rot="-5400000">
                <a:off x="846319" y="13379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5"/>
              <p:cNvSpPr/>
              <p:nvPr/>
            </p:nvSpPr>
            <p:spPr>
              <a:xfrm rot="10800000" flipH="1">
                <a:off x="-4493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5"/>
              <p:cNvSpPr/>
              <p:nvPr/>
            </p:nvSpPr>
            <p:spPr>
              <a:xfrm rot="10800000" flipH="1">
                <a:off x="-4493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2">
    <p:spTree>
      <p:nvGrpSpPr>
        <p:cNvPr id="1" name="Shape 1033"/>
        <p:cNvGrpSpPr/>
        <p:nvPr/>
      </p:nvGrpSpPr>
      <p:grpSpPr>
        <a:xfrm>
          <a:off x="0" y="0"/>
          <a:ext cx="0" cy="0"/>
          <a:chOff x="0" y="0"/>
          <a:chExt cx="0" cy="0"/>
        </a:xfrm>
      </p:grpSpPr>
      <p:sp>
        <p:nvSpPr>
          <p:cNvPr id="1034" name="Google Shape;1034;p1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grpSp>
        <p:nvGrpSpPr>
          <p:cNvPr id="1035" name="Google Shape;1035;p16"/>
          <p:cNvGrpSpPr/>
          <p:nvPr/>
        </p:nvGrpSpPr>
        <p:grpSpPr>
          <a:xfrm rot="-5400000" flipH="1">
            <a:off x="5484825" y="4506281"/>
            <a:ext cx="4222888" cy="4088811"/>
            <a:chOff x="8129425" y="2555026"/>
            <a:chExt cx="4222888" cy="4088811"/>
          </a:xfrm>
        </p:grpSpPr>
        <p:sp>
          <p:nvSpPr>
            <p:cNvPr id="1036" name="Google Shape;1036;p1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16"/>
          <p:cNvGrpSpPr/>
          <p:nvPr/>
        </p:nvGrpSpPr>
        <p:grpSpPr>
          <a:xfrm>
            <a:off x="-1350577" y="383600"/>
            <a:ext cx="1928770" cy="2826596"/>
            <a:chOff x="-1350577" y="383600"/>
            <a:chExt cx="1928770" cy="2826596"/>
          </a:xfrm>
        </p:grpSpPr>
        <p:sp>
          <p:nvSpPr>
            <p:cNvPr id="1045" name="Google Shape;1045;p16"/>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6"/>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6"/>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6"/>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6"/>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6"/>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6"/>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6"/>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 name="Google Shape;1053;p16"/>
          <p:cNvGrpSpPr/>
          <p:nvPr/>
        </p:nvGrpSpPr>
        <p:grpSpPr>
          <a:xfrm rot="10800000">
            <a:off x="8565750" y="-294612"/>
            <a:ext cx="237939" cy="3223487"/>
            <a:chOff x="8202950" y="1983213"/>
            <a:chExt cx="237939" cy="3223487"/>
          </a:xfrm>
        </p:grpSpPr>
        <p:sp>
          <p:nvSpPr>
            <p:cNvPr id="1054" name="Google Shape;1054;p16"/>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055" name="Google Shape;1055;p16"/>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6"/>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057" name="Google Shape;1057;p16"/>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16"/>
          <p:cNvGrpSpPr/>
          <p:nvPr/>
        </p:nvGrpSpPr>
        <p:grpSpPr>
          <a:xfrm rot="5400000">
            <a:off x="-739425" y="645011"/>
            <a:ext cx="3769563" cy="11358057"/>
            <a:chOff x="-2722250" y="-1079764"/>
            <a:chExt cx="3769563" cy="11358057"/>
          </a:xfrm>
        </p:grpSpPr>
        <p:sp>
          <p:nvSpPr>
            <p:cNvPr id="1059" name="Google Shape;1059;p1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6"/>
            <p:cNvSpPr/>
            <p:nvPr/>
          </p:nvSpPr>
          <p:spPr>
            <a:xfrm rot="-5400000">
              <a:off x="-3866449" y="6310625"/>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6"/>
            <p:cNvSpPr/>
            <p:nvPr/>
          </p:nvSpPr>
          <p:spPr>
            <a:xfrm rot="-5400000">
              <a:off x="-3866449" y="6310625"/>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3" name="Google Shape;1073;p16"/>
          <p:cNvSpPr txBox="1">
            <a:spLocks noGrp="1"/>
          </p:cNvSpPr>
          <p:nvPr>
            <p:ph type="subTitle" idx="1"/>
          </p:nvPr>
        </p:nvSpPr>
        <p:spPr>
          <a:xfrm>
            <a:off x="865650" y="1889494"/>
            <a:ext cx="22128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4" name="Google Shape;1074;p16"/>
          <p:cNvSpPr txBox="1">
            <a:spLocks noGrp="1"/>
          </p:cNvSpPr>
          <p:nvPr>
            <p:ph type="subTitle" idx="2"/>
          </p:nvPr>
        </p:nvSpPr>
        <p:spPr>
          <a:xfrm>
            <a:off x="865650" y="1508250"/>
            <a:ext cx="22128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075" name="Google Shape;1075;p16"/>
          <p:cNvSpPr txBox="1">
            <a:spLocks noGrp="1"/>
          </p:cNvSpPr>
          <p:nvPr>
            <p:ph type="subTitle" idx="3"/>
          </p:nvPr>
        </p:nvSpPr>
        <p:spPr>
          <a:xfrm>
            <a:off x="865650" y="3185894"/>
            <a:ext cx="22128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6" name="Google Shape;1076;p16"/>
          <p:cNvSpPr txBox="1">
            <a:spLocks noGrp="1"/>
          </p:cNvSpPr>
          <p:nvPr>
            <p:ph type="subTitle" idx="4"/>
          </p:nvPr>
        </p:nvSpPr>
        <p:spPr>
          <a:xfrm>
            <a:off x="865650" y="2804650"/>
            <a:ext cx="22128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077" name="Google Shape;1077;p16"/>
          <p:cNvSpPr txBox="1">
            <a:spLocks noGrp="1"/>
          </p:cNvSpPr>
          <p:nvPr>
            <p:ph type="title" idx="5" hasCustomPrompt="1"/>
          </p:nvPr>
        </p:nvSpPr>
        <p:spPr>
          <a:xfrm>
            <a:off x="7124550" y="1731100"/>
            <a:ext cx="1153800" cy="610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700"/>
              <a:buNone/>
              <a:defRPr sz="3700"/>
            </a:lvl1pPr>
            <a:lvl2pPr lvl="1" algn="l" rtl="0">
              <a:spcBef>
                <a:spcPts val="0"/>
              </a:spcBef>
              <a:spcAft>
                <a:spcPts val="0"/>
              </a:spcAft>
              <a:buSzPts val="3700"/>
              <a:buNone/>
              <a:defRPr sz="3700"/>
            </a:lvl2pPr>
            <a:lvl3pPr lvl="2" algn="l" rtl="0">
              <a:spcBef>
                <a:spcPts val="0"/>
              </a:spcBef>
              <a:spcAft>
                <a:spcPts val="0"/>
              </a:spcAft>
              <a:buSzPts val="3700"/>
              <a:buNone/>
              <a:defRPr sz="3700"/>
            </a:lvl3pPr>
            <a:lvl4pPr lvl="3" algn="l" rtl="0">
              <a:spcBef>
                <a:spcPts val="0"/>
              </a:spcBef>
              <a:spcAft>
                <a:spcPts val="0"/>
              </a:spcAft>
              <a:buSzPts val="3700"/>
              <a:buNone/>
              <a:defRPr sz="3700"/>
            </a:lvl4pPr>
            <a:lvl5pPr lvl="4" algn="l" rtl="0">
              <a:spcBef>
                <a:spcPts val="0"/>
              </a:spcBef>
              <a:spcAft>
                <a:spcPts val="0"/>
              </a:spcAft>
              <a:buSzPts val="3700"/>
              <a:buNone/>
              <a:defRPr sz="3700"/>
            </a:lvl5pPr>
            <a:lvl6pPr lvl="5" algn="l" rtl="0">
              <a:spcBef>
                <a:spcPts val="0"/>
              </a:spcBef>
              <a:spcAft>
                <a:spcPts val="0"/>
              </a:spcAft>
              <a:buSzPts val="3700"/>
              <a:buNone/>
              <a:defRPr sz="3700"/>
            </a:lvl6pPr>
            <a:lvl7pPr lvl="6" algn="l" rtl="0">
              <a:spcBef>
                <a:spcPts val="0"/>
              </a:spcBef>
              <a:spcAft>
                <a:spcPts val="0"/>
              </a:spcAft>
              <a:buSzPts val="3700"/>
              <a:buNone/>
              <a:defRPr sz="3700"/>
            </a:lvl7pPr>
            <a:lvl8pPr lvl="7" algn="l" rtl="0">
              <a:spcBef>
                <a:spcPts val="0"/>
              </a:spcBef>
              <a:spcAft>
                <a:spcPts val="0"/>
              </a:spcAft>
              <a:buSzPts val="3700"/>
              <a:buNone/>
              <a:defRPr sz="3700"/>
            </a:lvl8pPr>
            <a:lvl9pPr lvl="8" algn="l" rtl="0">
              <a:spcBef>
                <a:spcPts val="0"/>
              </a:spcBef>
              <a:spcAft>
                <a:spcPts val="0"/>
              </a:spcAft>
              <a:buSzPts val="3700"/>
              <a:buNone/>
              <a:defRPr sz="3700"/>
            </a:lvl9pPr>
          </a:lstStyle>
          <a:p>
            <a:r>
              <a:t>xx%</a:t>
            </a:r>
          </a:p>
        </p:txBody>
      </p:sp>
      <p:sp>
        <p:nvSpPr>
          <p:cNvPr id="1078" name="Google Shape;1078;p16"/>
          <p:cNvSpPr txBox="1">
            <a:spLocks noGrp="1"/>
          </p:cNvSpPr>
          <p:nvPr>
            <p:ph type="title" idx="6" hasCustomPrompt="1"/>
          </p:nvPr>
        </p:nvSpPr>
        <p:spPr>
          <a:xfrm>
            <a:off x="7124550" y="3028125"/>
            <a:ext cx="1153800" cy="610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700"/>
              <a:buNone/>
              <a:defRPr sz="3700"/>
            </a:lvl1pPr>
            <a:lvl2pPr lvl="1" algn="l" rtl="0">
              <a:spcBef>
                <a:spcPts val="0"/>
              </a:spcBef>
              <a:spcAft>
                <a:spcPts val="0"/>
              </a:spcAft>
              <a:buSzPts val="3700"/>
              <a:buNone/>
              <a:defRPr sz="3700"/>
            </a:lvl2pPr>
            <a:lvl3pPr lvl="2" algn="l" rtl="0">
              <a:spcBef>
                <a:spcPts val="0"/>
              </a:spcBef>
              <a:spcAft>
                <a:spcPts val="0"/>
              </a:spcAft>
              <a:buSzPts val="3700"/>
              <a:buNone/>
              <a:defRPr sz="3700"/>
            </a:lvl3pPr>
            <a:lvl4pPr lvl="3" algn="l" rtl="0">
              <a:spcBef>
                <a:spcPts val="0"/>
              </a:spcBef>
              <a:spcAft>
                <a:spcPts val="0"/>
              </a:spcAft>
              <a:buSzPts val="3700"/>
              <a:buNone/>
              <a:defRPr sz="3700"/>
            </a:lvl4pPr>
            <a:lvl5pPr lvl="4" algn="l" rtl="0">
              <a:spcBef>
                <a:spcPts val="0"/>
              </a:spcBef>
              <a:spcAft>
                <a:spcPts val="0"/>
              </a:spcAft>
              <a:buSzPts val="3700"/>
              <a:buNone/>
              <a:defRPr sz="3700"/>
            </a:lvl5pPr>
            <a:lvl6pPr lvl="5" algn="l" rtl="0">
              <a:spcBef>
                <a:spcPts val="0"/>
              </a:spcBef>
              <a:spcAft>
                <a:spcPts val="0"/>
              </a:spcAft>
              <a:buSzPts val="3700"/>
              <a:buNone/>
              <a:defRPr sz="3700"/>
            </a:lvl6pPr>
            <a:lvl7pPr lvl="6" algn="l" rtl="0">
              <a:spcBef>
                <a:spcPts val="0"/>
              </a:spcBef>
              <a:spcAft>
                <a:spcPts val="0"/>
              </a:spcAft>
              <a:buSzPts val="3700"/>
              <a:buNone/>
              <a:defRPr sz="3700"/>
            </a:lvl7pPr>
            <a:lvl8pPr lvl="7" algn="l" rtl="0">
              <a:spcBef>
                <a:spcPts val="0"/>
              </a:spcBef>
              <a:spcAft>
                <a:spcPts val="0"/>
              </a:spcAft>
              <a:buSzPts val="3700"/>
              <a:buNone/>
              <a:defRPr sz="3700"/>
            </a:lvl8pPr>
            <a:lvl9pPr lvl="8" algn="l" rtl="0">
              <a:spcBef>
                <a:spcPts val="0"/>
              </a:spcBef>
              <a:spcAft>
                <a:spcPts val="0"/>
              </a:spcAft>
              <a:buSzPts val="3700"/>
              <a:buNone/>
              <a:defRPr sz="37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1">
  <p:cSld name="CUSTOM_2_1">
    <p:spTree>
      <p:nvGrpSpPr>
        <p:cNvPr id="1" name="Shape 1079"/>
        <p:cNvGrpSpPr/>
        <p:nvPr/>
      </p:nvGrpSpPr>
      <p:grpSpPr>
        <a:xfrm>
          <a:off x="0" y="0"/>
          <a:ext cx="0" cy="0"/>
          <a:chOff x="0" y="0"/>
          <a:chExt cx="0" cy="0"/>
        </a:xfrm>
      </p:grpSpPr>
      <p:grpSp>
        <p:nvGrpSpPr>
          <p:cNvPr id="1080" name="Google Shape;1080;p17"/>
          <p:cNvGrpSpPr/>
          <p:nvPr/>
        </p:nvGrpSpPr>
        <p:grpSpPr>
          <a:xfrm rot="10800000">
            <a:off x="8275488" y="-5806929"/>
            <a:ext cx="3721951" cy="12135923"/>
            <a:chOff x="-3170262" y="3452177"/>
            <a:chExt cx="3721951" cy="12135923"/>
          </a:xfrm>
        </p:grpSpPr>
        <p:sp>
          <p:nvSpPr>
            <p:cNvPr id="1081" name="Google Shape;1081;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17"/>
          <p:cNvGrpSpPr/>
          <p:nvPr/>
        </p:nvGrpSpPr>
        <p:grpSpPr>
          <a:xfrm>
            <a:off x="-2853462" y="-2631329"/>
            <a:ext cx="3721951" cy="12135923"/>
            <a:chOff x="-3170262" y="3452177"/>
            <a:chExt cx="3721951" cy="12135923"/>
          </a:xfrm>
        </p:grpSpPr>
        <p:sp>
          <p:nvSpPr>
            <p:cNvPr id="1138" name="Google Shape;1138;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4" name="Google Shape;1194;p17"/>
          <p:cNvSpPr txBox="1">
            <a:spLocks noGrp="1"/>
          </p:cNvSpPr>
          <p:nvPr>
            <p:ph type="title" hasCustomPrompt="1"/>
          </p:nvPr>
        </p:nvSpPr>
        <p:spPr>
          <a:xfrm>
            <a:off x="2418150" y="499225"/>
            <a:ext cx="4307700" cy="77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600"/>
              <a:buNone/>
              <a:defRPr sz="56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r>
              <a:t>xx%</a:t>
            </a:r>
          </a:p>
        </p:txBody>
      </p:sp>
      <p:sp>
        <p:nvSpPr>
          <p:cNvPr id="1195" name="Google Shape;1195;p17"/>
          <p:cNvSpPr txBox="1">
            <a:spLocks noGrp="1"/>
          </p:cNvSpPr>
          <p:nvPr>
            <p:ph type="subTitle" idx="1"/>
          </p:nvPr>
        </p:nvSpPr>
        <p:spPr>
          <a:xfrm>
            <a:off x="2418146" y="1329175"/>
            <a:ext cx="4307700" cy="30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6" name="Google Shape;1196;p17"/>
          <p:cNvSpPr txBox="1">
            <a:spLocks noGrp="1"/>
          </p:cNvSpPr>
          <p:nvPr>
            <p:ph type="title" idx="2" hasCustomPrompt="1"/>
          </p:nvPr>
        </p:nvSpPr>
        <p:spPr>
          <a:xfrm>
            <a:off x="2418150" y="3419300"/>
            <a:ext cx="4307700" cy="77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600"/>
              <a:buNone/>
              <a:defRPr sz="56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r>
              <a:t>xx%</a:t>
            </a:r>
          </a:p>
        </p:txBody>
      </p:sp>
      <p:sp>
        <p:nvSpPr>
          <p:cNvPr id="1197" name="Google Shape;1197;p17"/>
          <p:cNvSpPr txBox="1">
            <a:spLocks noGrp="1"/>
          </p:cNvSpPr>
          <p:nvPr>
            <p:ph type="subTitle" idx="3"/>
          </p:nvPr>
        </p:nvSpPr>
        <p:spPr>
          <a:xfrm>
            <a:off x="2418146" y="4249250"/>
            <a:ext cx="4307700" cy="30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8" name="Google Shape;1198;p17"/>
          <p:cNvSpPr txBox="1">
            <a:spLocks noGrp="1"/>
          </p:cNvSpPr>
          <p:nvPr>
            <p:ph type="title" idx="4" hasCustomPrompt="1"/>
          </p:nvPr>
        </p:nvSpPr>
        <p:spPr>
          <a:xfrm>
            <a:off x="2418150" y="1959263"/>
            <a:ext cx="4307700" cy="77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5600"/>
              <a:buNone/>
              <a:defRPr sz="5600">
                <a:solidFill>
                  <a:schemeClr val="lt2"/>
                </a:solidFill>
              </a:defRPr>
            </a:lvl1pPr>
            <a:lvl2pPr lvl="1" algn="ctr" rtl="0">
              <a:spcBef>
                <a:spcPts val="0"/>
              </a:spcBef>
              <a:spcAft>
                <a:spcPts val="0"/>
              </a:spcAft>
              <a:buClr>
                <a:schemeClr val="lt2"/>
              </a:buClr>
              <a:buSzPts val="5600"/>
              <a:buNone/>
              <a:defRPr sz="5600">
                <a:solidFill>
                  <a:schemeClr val="lt2"/>
                </a:solidFill>
              </a:defRPr>
            </a:lvl2pPr>
            <a:lvl3pPr lvl="2" algn="ctr" rtl="0">
              <a:spcBef>
                <a:spcPts val="0"/>
              </a:spcBef>
              <a:spcAft>
                <a:spcPts val="0"/>
              </a:spcAft>
              <a:buClr>
                <a:schemeClr val="lt2"/>
              </a:buClr>
              <a:buSzPts val="5600"/>
              <a:buNone/>
              <a:defRPr sz="5600">
                <a:solidFill>
                  <a:schemeClr val="lt2"/>
                </a:solidFill>
              </a:defRPr>
            </a:lvl3pPr>
            <a:lvl4pPr lvl="3" algn="ctr" rtl="0">
              <a:spcBef>
                <a:spcPts val="0"/>
              </a:spcBef>
              <a:spcAft>
                <a:spcPts val="0"/>
              </a:spcAft>
              <a:buClr>
                <a:schemeClr val="lt2"/>
              </a:buClr>
              <a:buSzPts val="5600"/>
              <a:buNone/>
              <a:defRPr sz="5600">
                <a:solidFill>
                  <a:schemeClr val="lt2"/>
                </a:solidFill>
              </a:defRPr>
            </a:lvl4pPr>
            <a:lvl5pPr lvl="4" algn="ctr" rtl="0">
              <a:spcBef>
                <a:spcPts val="0"/>
              </a:spcBef>
              <a:spcAft>
                <a:spcPts val="0"/>
              </a:spcAft>
              <a:buClr>
                <a:schemeClr val="lt2"/>
              </a:buClr>
              <a:buSzPts val="5600"/>
              <a:buNone/>
              <a:defRPr sz="5600">
                <a:solidFill>
                  <a:schemeClr val="lt2"/>
                </a:solidFill>
              </a:defRPr>
            </a:lvl5pPr>
            <a:lvl6pPr lvl="5" algn="ctr" rtl="0">
              <a:spcBef>
                <a:spcPts val="0"/>
              </a:spcBef>
              <a:spcAft>
                <a:spcPts val="0"/>
              </a:spcAft>
              <a:buClr>
                <a:schemeClr val="lt2"/>
              </a:buClr>
              <a:buSzPts val="5600"/>
              <a:buNone/>
              <a:defRPr sz="5600">
                <a:solidFill>
                  <a:schemeClr val="lt2"/>
                </a:solidFill>
              </a:defRPr>
            </a:lvl6pPr>
            <a:lvl7pPr lvl="6" algn="ctr" rtl="0">
              <a:spcBef>
                <a:spcPts val="0"/>
              </a:spcBef>
              <a:spcAft>
                <a:spcPts val="0"/>
              </a:spcAft>
              <a:buClr>
                <a:schemeClr val="lt2"/>
              </a:buClr>
              <a:buSzPts val="5600"/>
              <a:buNone/>
              <a:defRPr sz="5600">
                <a:solidFill>
                  <a:schemeClr val="lt2"/>
                </a:solidFill>
              </a:defRPr>
            </a:lvl7pPr>
            <a:lvl8pPr lvl="7" algn="ctr" rtl="0">
              <a:spcBef>
                <a:spcPts val="0"/>
              </a:spcBef>
              <a:spcAft>
                <a:spcPts val="0"/>
              </a:spcAft>
              <a:buClr>
                <a:schemeClr val="lt2"/>
              </a:buClr>
              <a:buSzPts val="5600"/>
              <a:buNone/>
              <a:defRPr sz="5600">
                <a:solidFill>
                  <a:schemeClr val="lt2"/>
                </a:solidFill>
              </a:defRPr>
            </a:lvl8pPr>
            <a:lvl9pPr lvl="8" algn="ctr" rtl="0">
              <a:spcBef>
                <a:spcPts val="0"/>
              </a:spcBef>
              <a:spcAft>
                <a:spcPts val="0"/>
              </a:spcAft>
              <a:buClr>
                <a:schemeClr val="lt2"/>
              </a:buClr>
              <a:buSzPts val="5600"/>
              <a:buNone/>
              <a:defRPr sz="5600">
                <a:solidFill>
                  <a:schemeClr val="lt2"/>
                </a:solidFill>
              </a:defRPr>
            </a:lvl9pPr>
          </a:lstStyle>
          <a:p>
            <a:r>
              <a:t>xx%</a:t>
            </a:r>
          </a:p>
        </p:txBody>
      </p:sp>
      <p:sp>
        <p:nvSpPr>
          <p:cNvPr id="1199" name="Google Shape;1199;p17"/>
          <p:cNvSpPr txBox="1">
            <a:spLocks noGrp="1"/>
          </p:cNvSpPr>
          <p:nvPr>
            <p:ph type="subTitle" idx="5"/>
          </p:nvPr>
        </p:nvSpPr>
        <p:spPr>
          <a:xfrm>
            <a:off x="2418146" y="2789213"/>
            <a:ext cx="4307700" cy="30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2_1_1">
    <p:spTree>
      <p:nvGrpSpPr>
        <p:cNvPr id="1" name="Shape 1200"/>
        <p:cNvGrpSpPr/>
        <p:nvPr/>
      </p:nvGrpSpPr>
      <p:grpSpPr>
        <a:xfrm>
          <a:off x="0" y="0"/>
          <a:ext cx="0" cy="0"/>
          <a:chOff x="0" y="0"/>
          <a:chExt cx="0" cy="0"/>
        </a:xfrm>
      </p:grpSpPr>
      <p:sp>
        <p:nvSpPr>
          <p:cNvPr id="1201" name="Google Shape;1201;p18"/>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202" name="Google Shape;1202;p18"/>
          <p:cNvGrpSpPr/>
          <p:nvPr/>
        </p:nvGrpSpPr>
        <p:grpSpPr>
          <a:xfrm>
            <a:off x="6234179" y="-11612"/>
            <a:ext cx="5178842" cy="5178453"/>
            <a:chOff x="6234179" y="-11612"/>
            <a:chExt cx="5178842" cy="5178453"/>
          </a:xfrm>
        </p:grpSpPr>
        <p:sp>
          <p:nvSpPr>
            <p:cNvPr id="1203" name="Google Shape;1203;p18"/>
            <p:cNvSpPr/>
            <p:nvPr/>
          </p:nvSpPr>
          <p:spPr>
            <a:xfrm rot="8083927">
              <a:off x="700735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8"/>
            <p:cNvSpPr/>
            <p:nvPr/>
          </p:nvSpPr>
          <p:spPr>
            <a:xfrm rot="8083927">
              <a:off x="700735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8"/>
            <p:cNvSpPr/>
            <p:nvPr/>
          </p:nvSpPr>
          <p:spPr>
            <a:xfrm rot="-5400000">
              <a:off x="8446017" y="223775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8"/>
            <p:cNvSpPr/>
            <p:nvPr/>
          </p:nvSpPr>
          <p:spPr>
            <a:xfrm rot="-5400000">
              <a:off x="8446017" y="223775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18"/>
          <p:cNvGrpSpPr/>
          <p:nvPr/>
        </p:nvGrpSpPr>
        <p:grpSpPr>
          <a:xfrm rot="10800000">
            <a:off x="-3056350" y="-7040964"/>
            <a:ext cx="3769563" cy="11358057"/>
            <a:chOff x="-2722250" y="-1079764"/>
            <a:chExt cx="3769563" cy="11358057"/>
          </a:xfrm>
        </p:grpSpPr>
        <p:sp>
          <p:nvSpPr>
            <p:cNvPr id="1208" name="Google Shape;1208;p1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18"/>
          <p:cNvGrpSpPr/>
          <p:nvPr/>
        </p:nvGrpSpPr>
        <p:grpSpPr>
          <a:xfrm>
            <a:off x="-3612573" y="2185426"/>
            <a:ext cx="4088811" cy="4088811"/>
            <a:chOff x="-3640848" y="2185426"/>
            <a:chExt cx="4088811" cy="4088811"/>
          </a:xfrm>
        </p:grpSpPr>
        <p:sp>
          <p:nvSpPr>
            <p:cNvPr id="1223" name="Google Shape;1223;p18"/>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8"/>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_2_1_1_1">
    <p:spTree>
      <p:nvGrpSpPr>
        <p:cNvPr id="1" name="Shape 1225"/>
        <p:cNvGrpSpPr/>
        <p:nvPr/>
      </p:nvGrpSpPr>
      <p:grpSpPr>
        <a:xfrm>
          <a:off x="0" y="0"/>
          <a:ext cx="0" cy="0"/>
          <a:chOff x="0" y="0"/>
          <a:chExt cx="0" cy="0"/>
        </a:xfrm>
      </p:grpSpPr>
      <p:sp>
        <p:nvSpPr>
          <p:cNvPr id="1226" name="Google Shape;1226;p19"/>
          <p:cNvSpPr txBox="1">
            <a:spLocks noGrp="1"/>
          </p:cNvSpPr>
          <p:nvPr>
            <p:ph type="title"/>
          </p:nvPr>
        </p:nvSpPr>
        <p:spPr>
          <a:xfrm>
            <a:off x="4201387" y="1214700"/>
            <a:ext cx="4222200" cy="959100"/>
          </a:xfrm>
          <a:prstGeom prst="rect">
            <a:avLst/>
          </a:prstGeom>
        </p:spPr>
        <p:txBody>
          <a:bodyPr spcFirstLastPara="1" wrap="square" lIns="91425" tIns="91425" rIns="91425" bIns="91425" anchor="t"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
        <p:nvSpPr>
          <p:cNvPr id="1227" name="Google Shape;1227;p19"/>
          <p:cNvSpPr txBox="1">
            <a:spLocks noGrp="1"/>
          </p:cNvSpPr>
          <p:nvPr>
            <p:ph type="subTitle" idx="1"/>
          </p:nvPr>
        </p:nvSpPr>
        <p:spPr>
          <a:xfrm>
            <a:off x="4201387" y="2840075"/>
            <a:ext cx="4222200" cy="1040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228" name="Google Shape;1228;p19"/>
          <p:cNvGrpSpPr/>
          <p:nvPr/>
        </p:nvGrpSpPr>
        <p:grpSpPr>
          <a:xfrm rot="5400000" flipH="1">
            <a:off x="-675675" y="-1922624"/>
            <a:ext cx="4222888" cy="4088811"/>
            <a:chOff x="8129425" y="2555026"/>
            <a:chExt cx="4222888" cy="4088811"/>
          </a:xfrm>
        </p:grpSpPr>
        <p:sp>
          <p:nvSpPr>
            <p:cNvPr id="1229" name="Google Shape;1229;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19"/>
          <p:cNvGrpSpPr/>
          <p:nvPr/>
        </p:nvGrpSpPr>
        <p:grpSpPr>
          <a:xfrm>
            <a:off x="-219775" y="3849186"/>
            <a:ext cx="3769563" cy="11358057"/>
            <a:chOff x="-2722250" y="-1079764"/>
            <a:chExt cx="3769563" cy="11358057"/>
          </a:xfrm>
        </p:grpSpPr>
        <p:sp>
          <p:nvSpPr>
            <p:cNvPr id="1238" name="Google Shape;123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19"/>
          <p:cNvGrpSpPr/>
          <p:nvPr/>
        </p:nvGrpSpPr>
        <p:grpSpPr>
          <a:xfrm rot="10800000">
            <a:off x="-1565550" y="2976149"/>
            <a:ext cx="2504551" cy="4575301"/>
            <a:chOff x="8430775" y="-2181926"/>
            <a:chExt cx="2504551" cy="4575301"/>
          </a:xfrm>
        </p:grpSpPr>
        <p:sp>
          <p:nvSpPr>
            <p:cNvPr id="1253" name="Google Shape;1253;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19"/>
          <p:cNvGrpSpPr/>
          <p:nvPr/>
        </p:nvGrpSpPr>
        <p:grpSpPr>
          <a:xfrm flipH="1">
            <a:off x="-1393950" y="-10219564"/>
            <a:ext cx="3769563" cy="11358057"/>
            <a:chOff x="-2722250" y="-1079764"/>
            <a:chExt cx="3769563" cy="11358057"/>
          </a:xfrm>
        </p:grpSpPr>
        <p:sp>
          <p:nvSpPr>
            <p:cNvPr id="1258" name="Google Shape;125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2_1_1_1_1">
    <p:spTree>
      <p:nvGrpSpPr>
        <p:cNvPr id="1" name="Shape 1272"/>
        <p:cNvGrpSpPr/>
        <p:nvPr/>
      </p:nvGrpSpPr>
      <p:grpSpPr>
        <a:xfrm>
          <a:off x="0" y="0"/>
          <a:ext cx="0" cy="0"/>
          <a:chOff x="0" y="0"/>
          <a:chExt cx="0" cy="0"/>
        </a:xfrm>
      </p:grpSpPr>
      <p:sp>
        <p:nvSpPr>
          <p:cNvPr id="1273" name="Google Shape;1273;p20"/>
          <p:cNvSpPr txBox="1">
            <a:spLocks noGrp="1"/>
          </p:cNvSpPr>
          <p:nvPr>
            <p:ph type="title"/>
          </p:nvPr>
        </p:nvSpPr>
        <p:spPr>
          <a:xfrm>
            <a:off x="865625" y="784725"/>
            <a:ext cx="3487200" cy="19527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3300"/>
              <a:buNone/>
              <a:defRPr/>
            </a:lvl1pPr>
            <a:lvl2pPr lvl="1" algn="l" rtl="0">
              <a:lnSpc>
                <a:spcPct val="90000"/>
              </a:lnSpc>
              <a:spcBef>
                <a:spcPts val="0"/>
              </a:spcBef>
              <a:spcAft>
                <a:spcPts val="0"/>
              </a:spcAft>
              <a:buSzPts val="3300"/>
              <a:buNone/>
              <a:defRPr/>
            </a:lvl2pPr>
            <a:lvl3pPr lvl="2" algn="l" rtl="0">
              <a:lnSpc>
                <a:spcPct val="90000"/>
              </a:lnSpc>
              <a:spcBef>
                <a:spcPts val="0"/>
              </a:spcBef>
              <a:spcAft>
                <a:spcPts val="0"/>
              </a:spcAft>
              <a:buSzPts val="3300"/>
              <a:buNone/>
              <a:defRPr/>
            </a:lvl3pPr>
            <a:lvl4pPr lvl="3" algn="l" rtl="0">
              <a:lnSpc>
                <a:spcPct val="90000"/>
              </a:lnSpc>
              <a:spcBef>
                <a:spcPts val="0"/>
              </a:spcBef>
              <a:spcAft>
                <a:spcPts val="0"/>
              </a:spcAft>
              <a:buSzPts val="3300"/>
              <a:buNone/>
              <a:defRPr/>
            </a:lvl4pPr>
            <a:lvl5pPr lvl="4" algn="l" rtl="0">
              <a:lnSpc>
                <a:spcPct val="90000"/>
              </a:lnSpc>
              <a:spcBef>
                <a:spcPts val="0"/>
              </a:spcBef>
              <a:spcAft>
                <a:spcPts val="0"/>
              </a:spcAft>
              <a:buSzPts val="3300"/>
              <a:buNone/>
              <a:defRPr/>
            </a:lvl5pPr>
            <a:lvl6pPr lvl="5" algn="l" rtl="0">
              <a:lnSpc>
                <a:spcPct val="90000"/>
              </a:lnSpc>
              <a:spcBef>
                <a:spcPts val="0"/>
              </a:spcBef>
              <a:spcAft>
                <a:spcPts val="0"/>
              </a:spcAft>
              <a:buSzPts val="3300"/>
              <a:buNone/>
              <a:defRPr/>
            </a:lvl6pPr>
            <a:lvl7pPr lvl="6" algn="l" rtl="0">
              <a:lnSpc>
                <a:spcPct val="90000"/>
              </a:lnSpc>
              <a:spcBef>
                <a:spcPts val="0"/>
              </a:spcBef>
              <a:spcAft>
                <a:spcPts val="0"/>
              </a:spcAft>
              <a:buSzPts val="3300"/>
              <a:buNone/>
              <a:defRPr/>
            </a:lvl7pPr>
            <a:lvl8pPr lvl="7" algn="l" rtl="0">
              <a:lnSpc>
                <a:spcPct val="90000"/>
              </a:lnSpc>
              <a:spcBef>
                <a:spcPts val="0"/>
              </a:spcBef>
              <a:spcAft>
                <a:spcPts val="0"/>
              </a:spcAft>
              <a:buSzPts val="3300"/>
              <a:buNone/>
              <a:defRPr/>
            </a:lvl8pPr>
            <a:lvl9pPr lvl="8" algn="l" rtl="0">
              <a:lnSpc>
                <a:spcPct val="90000"/>
              </a:lnSpc>
              <a:spcBef>
                <a:spcPts val="0"/>
              </a:spcBef>
              <a:spcAft>
                <a:spcPts val="0"/>
              </a:spcAft>
              <a:buSzPts val="3300"/>
              <a:buNone/>
              <a:defRPr/>
            </a:lvl9pPr>
          </a:lstStyle>
          <a:p>
            <a:endParaRPr/>
          </a:p>
        </p:txBody>
      </p:sp>
      <p:grpSp>
        <p:nvGrpSpPr>
          <p:cNvPr id="1274" name="Google Shape;1274;p20"/>
          <p:cNvGrpSpPr/>
          <p:nvPr/>
        </p:nvGrpSpPr>
        <p:grpSpPr>
          <a:xfrm>
            <a:off x="-964670" y="-1181613"/>
            <a:ext cx="3021722" cy="3146276"/>
            <a:chOff x="-1081045" y="-1072813"/>
            <a:chExt cx="3021722" cy="3146276"/>
          </a:xfrm>
        </p:grpSpPr>
        <p:sp>
          <p:nvSpPr>
            <p:cNvPr id="1275" name="Google Shape;1275;p20"/>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0"/>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0"/>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0"/>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0"/>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0"/>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0"/>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0"/>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20"/>
          <p:cNvGrpSpPr/>
          <p:nvPr/>
        </p:nvGrpSpPr>
        <p:grpSpPr>
          <a:xfrm>
            <a:off x="-2725261" y="4583977"/>
            <a:ext cx="6876983" cy="303598"/>
            <a:chOff x="-2725261" y="4583977"/>
            <a:chExt cx="6876983" cy="303598"/>
          </a:xfrm>
        </p:grpSpPr>
        <p:sp>
          <p:nvSpPr>
            <p:cNvPr id="1284" name="Google Shape;1284;p20"/>
            <p:cNvSpPr/>
            <p:nvPr/>
          </p:nvSpPr>
          <p:spPr>
            <a:xfrm rot="5400000">
              <a:off x="628467" y="123025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0"/>
            <p:cNvSpPr/>
            <p:nvPr/>
          </p:nvSpPr>
          <p:spPr>
            <a:xfrm rot="5400000">
              <a:off x="628467" y="123025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0"/>
            <p:cNvSpPr/>
            <p:nvPr/>
          </p:nvSpPr>
          <p:spPr>
            <a:xfrm rot="10800000">
              <a:off x="-901276" y="461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0"/>
            <p:cNvSpPr/>
            <p:nvPr/>
          </p:nvSpPr>
          <p:spPr>
            <a:xfrm rot="10800000">
              <a:off x="-901276" y="461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8" name="Google Shape;1288;p20"/>
          <p:cNvSpPr txBox="1">
            <a:spLocks noGrp="1"/>
          </p:cNvSpPr>
          <p:nvPr>
            <p:ph type="subTitle" idx="1"/>
          </p:nvPr>
        </p:nvSpPr>
        <p:spPr>
          <a:xfrm>
            <a:off x="865625" y="3102250"/>
            <a:ext cx="3487200" cy="11169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3"/>
          <p:cNvSpPr txBox="1">
            <a:spLocks noGrp="1"/>
          </p:cNvSpPr>
          <p:nvPr>
            <p:ph type="title"/>
          </p:nvPr>
        </p:nvSpPr>
        <p:spPr>
          <a:xfrm>
            <a:off x="2206800" y="2374150"/>
            <a:ext cx="4730400" cy="68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65" name="Google Shape;65;p3"/>
          <p:cNvSpPr txBox="1">
            <a:spLocks noGrp="1"/>
          </p:cNvSpPr>
          <p:nvPr>
            <p:ph type="subTitle" idx="1"/>
          </p:nvPr>
        </p:nvSpPr>
        <p:spPr>
          <a:xfrm>
            <a:off x="3137400" y="3519025"/>
            <a:ext cx="2869200" cy="6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
        <p:nvSpPr>
          <p:cNvPr id="66" name="Google Shape;66;p3"/>
          <p:cNvSpPr txBox="1">
            <a:spLocks noGrp="1"/>
          </p:cNvSpPr>
          <p:nvPr>
            <p:ph type="title" idx="2" hasCustomPrompt="1"/>
          </p:nvPr>
        </p:nvSpPr>
        <p:spPr>
          <a:xfrm>
            <a:off x="2206800" y="1223888"/>
            <a:ext cx="4730400" cy="8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67" name="Google Shape;67;p3"/>
          <p:cNvSpPr/>
          <p:nvPr/>
        </p:nvSpPr>
        <p:spPr>
          <a:xfrm rot="-2716073">
            <a:off x="207070"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592764"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3"/>
          <p:cNvGrpSpPr/>
          <p:nvPr/>
        </p:nvGrpSpPr>
        <p:grpSpPr>
          <a:xfrm>
            <a:off x="-1624871" y="-4592"/>
            <a:ext cx="5178842" cy="5178453"/>
            <a:chOff x="-1624871" y="-4592"/>
            <a:chExt cx="5178842" cy="5178453"/>
          </a:xfrm>
        </p:grpSpPr>
        <p:sp>
          <p:nvSpPr>
            <p:cNvPr id="77" name="Google Shape;77;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3"/>
          <p:cNvSpPr/>
          <p:nvPr/>
        </p:nvSpPr>
        <p:spPr>
          <a:xfrm rot="-2716073">
            <a:off x="207058"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3"/>
          <p:cNvGrpSpPr/>
          <p:nvPr/>
        </p:nvGrpSpPr>
        <p:grpSpPr>
          <a:xfrm>
            <a:off x="-1064015" y="2306598"/>
            <a:ext cx="3021722" cy="3146276"/>
            <a:chOff x="-1064015" y="2306598"/>
            <a:chExt cx="3021722" cy="3146276"/>
          </a:xfrm>
        </p:grpSpPr>
        <p:sp>
          <p:nvSpPr>
            <p:cNvPr id="82" name="Google Shape;82;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3"/>
          <p:cNvGrpSpPr/>
          <p:nvPr/>
        </p:nvGrpSpPr>
        <p:grpSpPr>
          <a:xfrm>
            <a:off x="758062" y="2741287"/>
            <a:ext cx="1247068" cy="1340554"/>
            <a:chOff x="758062" y="2741287"/>
            <a:chExt cx="1247068" cy="1340554"/>
          </a:xfrm>
        </p:grpSpPr>
        <p:sp>
          <p:nvSpPr>
            <p:cNvPr id="89" name="Google Shape;89;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3"/>
          <p:cNvSpPr/>
          <p:nvPr/>
        </p:nvSpPr>
        <p:spPr>
          <a:xfrm>
            <a:off x="592751"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8083927">
            <a:off x="8055138"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10800000">
            <a:off x="8440836"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5590029" y="-11612"/>
            <a:ext cx="5178842" cy="5178453"/>
            <a:chOff x="5590029" y="-11612"/>
            <a:chExt cx="5178842" cy="5178453"/>
          </a:xfrm>
        </p:grpSpPr>
        <p:sp>
          <p:nvSpPr>
            <p:cNvPr id="110" name="Google Shape;110;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083927">
            <a:off x="8055150"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3"/>
          <p:cNvGrpSpPr/>
          <p:nvPr/>
        </p:nvGrpSpPr>
        <p:grpSpPr>
          <a:xfrm>
            <a:off x="7186293" y="-290625"/>
            <a:ext cx="3021722" cy="3146276"/>
            <a:chOff x="7186293" y="-290625"/>
            <a:chExt cx="3021722" cy="3146276"/>
          </a:xfrm>
        </p:grpSpPr>
        <p:sp>
          <p:nvSpPr>
            <p:cNvPr id="116" name="Google Shape;116;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rot="10800000">
            <a:off x="8440849"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2_1_1_1_1_1">
    <p:spTree>
      <p:nvGrpSpPr>
        <p:cNvPr id="1" name="Shape 1289"/>
        <p:cNvGrpSpPr/>
        <p:nvPr/>
      </p:nvGrpSpPr>
      <p:grpSpPr>
        <a:xfrm>
          <a:off x="0" y="0"/>
          <a:ext cx="0" cy="0"/>
          <a:chOff x="0" y="0"/>
          <a:chExt cx="0" cy="0"/>
        </a:xfrm>
      </p:grpSpPr>
      <p:sp>
        <p:nvSpPr>
          <p:cNvPr id="1290" name="Google Shape;1290;p21"/>
          <p:cNvSpPr txBox="1">
            <a:spLocks noGrp="1"/>
          </p:cNvSpPr>
          <p:nvPr>
            <p:ph type="title"/>
          </p:nvPr>
        </p:nvSpPr>
        <p:spPr>
          <a:xfrm>
            <a:off x="3909325" y="1332750"/>
            <a:ext cx="38646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291" name="Google Shape;1291;p21"/>
          <p:cNvGrpSpPr/>
          <p:nvPr/>
        </p:nvGrpSpPr>
        <p:grpSpPr>
          <a:xfrm rot="10800000">
            <a:off x="-201494" y="-10429092"/>
            <a:ext cx="3769563" cy="11358057"/>
            <a:chOff x="-2722250" y="-1079764"/>
            <a:chExt cx="3769563" cy="11358057"/>
          </a:xfrm>
        </p:grpSpPr>
        <p:sp>
          <p:nvSpPr>
            <p:cNvPr id="1292" name="Google Shape;1292;p2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6" name="Google Shape;1306;p21"/>
          <p:cNvGrpSpPr/>
          <p:nvPr/>
        </p:nvGrpSpPr>
        <p:grpSpPr>
          <a:xfrm>
            <a:off x="-3416286" y="4188931"/>
            <a:ext cx="12077141" cy="3721951"/>
            <a:chOff x="-3343111" y="4188931"/>
            <a:chExt cx="12077141" cy="3721951"/>
          </a:xfrm>
        </p:grpSpPr>
        <p:sp>
          <p:nvSpPr>
            <p:cNvPr id="1307" name="Google Shape;1307;p21"/>
            <p:cNvSpPr/>
            <p:nvPr/>
          </p:nvSpPr>
          <p:spPr>
            <a:xfrm rot="5400000" flipH="1">
              <a:off x="-998155" y="20217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1"/>
            <p:cNvSpPr/>
            <p:nvPr/>
          </p:nvSpPr>
          <p:spPr>
            <a:xfrm rot="5400000" flipH="1">
              <a:off x="1821719" y="67066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1"/>
            <p:cNvSpPr/>
            <p:nvPr/>
          </p:nvSpPr>
          <p:spPr>
            <a:xfrm rot="5400000" flipH="1">
              <a:off x="-6937" y="75286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1"/>
            <p:cNvSpPr/>
            <p:nvPr/>
          </p:nvSpPr>
          <p:spPr>
            <a:xfrm rot="5400000" flipH="1">
              <a:off x="5990513" y="50403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1"/>
            <p:cNvSpPr/>
            <p:nvPr/>
          </p:nvSpPr>
          <p:spPr>
            <a:xfrm rot="5400000" flipH="1">
              <a:off x="2952992"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1"/>
            <p:cNvSpPr/>
            <p:nvPr/>
          </p:nvSpPr>
          <p:spPr>
            <a:xfrm rot="5400000" flipH="1">
              <a:off x="274130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1"/>
            <p:cNvSpPr/>
            <p:nvPr/>
          </p:nvSpPr>
          <p:spPr>
            <a:xfrm rot="5400000" flipH="1">
              <a:off x="2527258" y="42536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1"/>
            <p:cNvSpPr/>
            <p:nvPr/>
          </p:nvSpPr>
          <p:spPr>
            <a:xfrm rot="5400000" flipH="1">
              <a:off x="2315632" y="42535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1"/>
            <p:cNvSpPr/>
            <p:nvPr/>
          </p:nvSpPr>
          <p:spPr>
            <a:xfrm rot="5400000" flipH="1">
              <a:off x="210394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1"/>
            <p:cNvSpPr/>
            <p:nvPr/>
          </p:nvSpPr>
          <p:spPr>
            <a:xfrm rot="5400000" flipH="1">
              <a:off x="1266629" y="38844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1"/>
            <p:cNvSpPr/>
            <p:nvPr/>
          </p:nvSpPr>
          <p:spPr>
            <a:xfrm rot="5400000" flipH="1">
              <a:off x="7304000" y="65302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1"/>
            <p:cNvSpPr/>
            <p:nvPr/>
          </p:nvSpPr>
          <p:spPr>
            <a:xfrm rot="10800000">
              <a:off x="-2557576" y="41889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1"/>
            <p:cNvSpPr/>
            <p:nvPr/>
          </p:nvSpPr>
          <p:spPr>
            <a:xfrm rot="10800000">
              <a:off x="71895" y="41900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1"/>
            <p:cNvSpPr/>
            <p:nvPr/>
          </p:nvSpPr>
          <p:spPr>
            <a:xfrm rot="10800000">
              <a:off x="-3343111" y="51757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1"/>
            <p:cNvSpPr/>
            <p:nvPr/>
          </p:nvSpPr>
          <p:spPr>
            <a:xfrm rot="10800000">
              <a:off x="-3343111" y="44652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1"/>
            <p:cNvSpPr/>
            <p:nvPr/>
          </p:nvSpPr>
          <p:spPr>
            <a:xfrm rot="10800000">
              <a:off x="-3343111" y="47020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1"/>
            <p:cNvSpPr/>
            <p:nvPr/>
          </p:nvSpPr>
          <p:spPr>
            <a:xfrm rot="10800000">
              <a:off x="-3343111" y="49388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1"/>
            <p:cNvSpPr/>
            <p:nvPr/>
          </p:nvSpPr>
          <p:spPr>
            <a:xfrm rot="10800000">
              <a:off x="1638195" y="76427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1"/>
            <p:cNvSpPr/>
            <p:nvPr/>
          </p:nvSpPr>
          <p:spPr>
            <a:xfrm rot="10800000">
              <a:off x="475685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1"/>
            <p:cNvSpPr/>
            <p:nvPr/>
          </p:nvSpPr>
          <p:spPr>
            <a:xfrm rot="10800000">
              <a:off x="594246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1"/>
            <p:cNvSpPr/>
            <p:nvPr/>
          </p:nvSpPr>
          <p:spPr>
            <a:xfrm rot="10800000">
              <a:off x="570534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1"/>
            <p:cNvSpPr/>
            <p:nvPr/>
          </p:nvSpPr>
          <p:spPr>
            <a:xfrm rot="10800000">
              <a:off x="5468220"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1"/>
            <p:cNvSpPr/>
            <p:nvPr/>
          </p:nvSpPr>
          <p:spPr>
            <a:xfrm rot="10800000">
              <a:off x="5231099"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1"/>
            <p:cNvSpPr/>
            <p:nvPr/>
          </p:nvSpPr>
          <p:spPr>
            <a:xfrm rot="10800000">
              <a:off x="499397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1"/>
            <p:cNvSpPr/>
            <p:nvPr/>
          </p:nvSpPr>
          <p:spPr>
            <a:xfrm rot="5400000" flipH="1">
              <a:off x="-998155" y="20217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1"/>
            <p:cNvSpPr/>
            <p:nvPr/>
          </p:nvSpPr>
          <p:spPr>
            <a:xfrm rot="5400000" flipH="1">
              <a:off x="1821719" y="67066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1"/>
            <p:cNvSpPr/>
            <p:nvPr/>
          </p:nvSpPr>
          <p:spPr>
            <a:xfrm rot="5400000" flipH="1">
              <a:off x="-6937" y="75286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1"/>
            <p:cNvSpPr/>
            <p:nvPr/>
          </p:nvSpPr>
          <p:spPr>
            <a:xfrm rot="5400000" flipH="1">
              <a:off x="5990513" y="50403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1"/>
            <p:cNvSpPr/>
            <p:nvPr/>
          </p:nvSpPr>
          <p:spPr>
            <a:xfrm rot="5400000" flipH="1">
              <a:off x="2952992"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1"/>
            <p:cNvSpPr/>
            <p:nvPr/>
          </p:nvSpPr>
          <p:spPr>
            <a:xfrm rot="5400000" flipH="1">
              <a:off x="274130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1"/>
            <p:cNvSpPr/>
            <p:nvPr/>
          </p:nvSpPr>
          <p:spPr>
            <a:xfrm rot="5400000" flipH="1">
              <a:off x="2527258" y="42536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1"/>
            <p:cNvSpPr/>
            <p:nvPr/>
          </p:nvSpPr>
          <p:spPr>
            <a:xfrm rot="5400000" flipH="1">
              <a:off x="2315632" y="42535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1"/>
            <p:cNvSpPr/>
            <p:nvPr/>
          </p:nvSpPr>
          <p:spPr>
            <a:xfrm rot="5400000" flipH="1">
              <a:off x="210394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1"/>
            <p:cNvSpPr/>
            <p:nvPr/>
          </p:nvSpPr>
          <p:spPr>
            <a:xfrm rot="5400000" flipH="1">
              <a:off x="1266629" y="38844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1"/>
            <p:cNvSpPr/>
            <p:nvPr/>
          </p:nvSpPr>
          <p:spPr>
            <a:xfrm rot="5400000" flipH="1">
              <a:off x="7304000" y="65302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1"/>
            <p:cNvSpPr/>
            <p:nvPr/>
          </p:nvSpPr>
          <p:spPr>
            <a:xfrm rot="10800000">
              <a:off x="-2557576" y="41889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1"/>
            <p:cNvSpPr/>
            <p:nvPr/>
          </p:nvSpPr>
          <p:spPr>
            <a:xfrm rot="10800000">
              <a:off x="71895" y="41900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1"/>
            <p:cNvSpPr/>
            <p:nvPr/>
          </p:nvSpPr>
          <p:spPr>
            <a:xfrm rot="10800000">
              <a:off x="-3343111" y="51757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1"/>
            <p:cNvSpPr/>
            <p:nvPr/>
          </p:nvSpPr>
          <p:spPr>
            <a:xfrm rot="10800000">
              <a:off x="-3343111" y="44652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1"/>
            <p:cNvSpPr/>
            <p:nvPr/>
          </p:nvSpPr>
          <p:spPr>
            <a:xfrm rot="10800000">
              <a:off x="-3343111" y="47020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1"/>
            <p:cNvSpPr/>
            <p:nvPr/>
          </p:nvSpPr>
          <p:spPr>
            <a:xfrm rot="10800000">
              <a:off x="-3343111" y="49388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1"/>
            <p:cNvSpPr/>
            <p:nvPr/>
          </p:nvSpPr>
          <p:spPr>
            <a:xfrm rot="10800000">
              <a:off x="1638195" y="76427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1"/>
            <p:cNvSpPr/>
            <p:nvPr/>
          </p:nvSpPr>
          <p:spPr>
            <a:xfrm rot="10800000">
              <a:off x="475685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1"/>
            <p:cNvSpPr/>
            <p:nvPr/>
          </p:nvSpPr>
          <p:spPr>
            <a:xfrm rot="10800000">
              <a:off x="594246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1"/>
            <p:cNvSpPr/>
            <p:nvPr/>
          </p:nvSpPr>
          <p:spPr>
            <a:xfrm rot="10800000">
              <a:off x="570534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1"/>
            <p:cNvSpPr/>
            <p:nvPr/>
          </p:nvSpPr>
          <p:spPr>
            <a:xfrm rot="10800000">
              <a:off x="5468220"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1"/>
            <p:cNvSpPr/>
            <p:nvPr/>
          </p:nvSpPr>
          <p:spPr>
            <a:xfrm rot="10800000">
              <a:off x="5231099"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1"/>
            <p:cNvSpPr/>
            <p:nvPr/>
          </p:nvSpPr>
          <p:spPr>
            <a:xfrm rot="10800000">
              <a:off x="499397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1"/>
          <p:cNvGrpSpPr/>
          <p:nvPr/>
        </p:nvGrpSpPr>
        <p:grpSpPr>
          <a:xfrm>
            <a:off x="7445269" y="539498"/>
            <a:ext cx="1288768" cy="1888678"/>
            <a:chOff x="7504044" y="4265398"/>
            <a:chExt cx="1288768" cy="1888678"/>
          </a:xfrm>
        </p:grpSpPr>
        <p:sp>
          <p:nvSpPr>
            <p:cNvPr id="1356" name="Google Shape;1356;p21"/>
            <p:cNvSpPr/>
            <p:nvPr/>
          </p:nvSpPr>
          <p:spPr>
            <a:xfrm rot="5400000" flipH="1">
              <a:off x="7262783" y="4624048"/>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1"/>
            <p:cNvSpPr/>
            <p:nvPr/>
          </p:nvSpPr>
          <p:spPr>
            <a:xfrm rot="10800000">
              <a:off x="7504044"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1"/>
            <p:cNvSpPr/>
            <p:nvPr/>
          </p:nvSpPr>
          <p:spPr>
            <a:xfrm rot="10800000">
              <a:off x="8675289" y="60365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1"/>
            <p:cNvSpPr/>
            <p:nvPr/>
          </p:nvSpPr>
          <p:spPr>
            <a:xfrm rot="10800000">
              <a:off x="8675289" y="57517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1"/>
            <p:cNvSpPr/>
            <p:nvPr/>
          </p:nvSpPr>
          <p:spPr>
            <a:xfrm rot="5400000" flipH="1">
              <a:off x="7262783" y="4624048"/>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1"/>
            <p:cNvSpPr/>
            <p:nvPr/>
          </p:nvSpPr>
          <p:spPr>
            <a:xfrm rot="10800000">
              <a:off x="7504044"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1"/>
            <p:cNvSpPr/>
            <p:nvPr/>
          </p:nvSpPr>
          <p:spPr>
            <a:xfrm rot="10800000">
              <a:off x="8675289" y="60365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1"/>
            <p:cNvSpPr/>
            <p:nvPr/>
          </p:nvSpPr>
          <p:spPr>
            <a:xfrm rot="10800000">
              <a:off x="8675289" y="57517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4" name="Google Shape;1364;p21"/>
          <p:cNvGrpSpPr/>
          <p:nvPr/>
        </p:nvGrpSpPr>
        <p:grpSpPr>
          <a:xfrm flipH="1">
            <a:off x="12978" y="1767440"/>
            <a:ext cx="3146276" cy="3021722"/>
            <a:chOff x="851178" y="3217515"/>
            <a:chExt cx="3146276" cy="3021722"/>
          </a:xfrm>
        </p:grpSpPr>
        <p:sp>
          <p:nvSpPr>
            <p:cNvPr id="1365" name="Google Shape;1365;p21"/>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1"/>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1"/>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1"/>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1"/>
          <p:cNvGrpSpPr/>
          <p:nvPr/>
        </p:nvGrpSpPr>
        <p:grpSpPr>
          <a:xfrm rot="-5400000">
            <a:off x="-160775" y="657561"/>
            <a:ext cx="1158175" cy="2819114"/>
            <a:chOff x="-444950" y="2746461"/>
            <a:chExt cx="1158175" cy="2819114"/>
          </a:xfrm>
        </p:grpSpPr>
        <p:sp>
          <p:nvSpPr>
            <p:cNvPr id="1370" name="Google Shape;1370;p21"/>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371" name="Google Shape;1371;p21"/>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1"/>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1"/>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374" name="Google Shape;1374;p21"/>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1"/>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1"/>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1"/>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21"/>
          <p:cNvGrpSpPr/>
          <p:nvPr/>
        </p:nvGrpSpPr>
        <p:grpSpPr>
          <a:xfrm>
            <a:off x="2596325" y="-2334801"/>
            <a:ext cx="2504551" cy="4575301"/>
            <a:chOff x="8430775" y="-2181926"/>
            <a:chExt cx="2504551" cy="4575301"/>
          </a:xfrm>
        </p:grpSpPr>
        <p:sp>
          <p:nvSpPr>
            <p:cNvPr id="1379" name="Google Shape;1379;p21"/>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1"/>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1"/>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1"/>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3" name="Google Shape;1383;p21"/>
          <p:cNvSpPr txBox="1">
            <a:spLocks noGrp="1"/>
          </p:cNvSpPr>
          <p:nvPr>
            <p:ph type="subTitle" idx="1"/>
          </p:nvPr>
        </p:nvSpPr>
        <p:spPr>
          <a:xfrm>
            <a:off x="4157575" y="2323300"/>
            <a:ext cx="3368100" cy="117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CUSTOM_2_1_1_1_1_1_1">
    <p:spTree>
      <p:nvGrpSpPr>
        <p:cNvPr id="1" name="Shape 1384"/>
        <p:cNvGrpSpPr/>
        <p:nvPr/>
      </p:nvGrpSpPr>
      <p:grpSpPr>
        <a:xfrm>
          <a:off x="0" y="0"/>
          <a:ext cx="0" cy="0"/>
          <a:chOff x="0" y="0"/>
          <a:chExt cx="0" cy="0"/>
        </a:xfrm>
      </p:grpSpPr>
      <p:grpSp>
        <p:nvGrpSpPr>
          <p:cNvPr id="1385" name="Google Shape;1385;p22"/>
          <p:cNvGrpSpPr/>
          <p:nvPr/>
        </p:nvGrpSpPr>
        <p:grpSpPr>
          <a:xfrm>
            <a:off x="-2222023" y="-5983804"/>
            <a:ext cx="3769563" cy="11223689"/>
            <a:chOff x="-2316848" y="-5983804"/>
            <a:chExt cx="3769563" cy="11223689"/>
          </a:xfrm>
        </p:grpSpPr>
        <p:sp>
          <p:nvSpPr>
            <p:cNvPr id="1386" name="Google Shape;1386;p22"/>
            <p:cNvSpPr/>
            <p:nvPr/>
          </p:nvSpPr>
          <p:spPr>
            <a:xfrm rot="5400000">
              <a:off x="-6067251" y="-214600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2"/>
            <p:cNvSpPr/>
            <p:nvPr/>
          </p:nvSpPr>
          <p:spPr>
            <a:xfrm rot="5400000">
              <a:off x="-2316848" y="541641"/>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2"/>
            <p:cNvSpPr/>
            <p:nvPr/>
          </p:nvSpPr>
          <p:spPr>
            <a:xfrm rot="5400000">
              <a:off x="-3459352" y="-1662800"/>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2"/>
            <p:cNvSpPr/>
            <p:nvPr/>
          </p:nvSpPr>
          <p:spPr>
            <a:xfrm rot="5400000">
              <a:off x="-6067251" y="-214600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2"/>
            <p:cNvSpPr/>
            <p:nvPr/>
          </p:nvSpPr>
          <p:spPr>
            <a:xfrm rot="5400000">
              <a:off x="-2316848" y="541641"/>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2"/>
            <p:cNvSpPr/>
            <p:nvPr/>
          </p:nvSpPr>
          <p:spPr>
            <a:xfrm rot="5400000">
              <a:off x="-3459352" y="-1662800"/>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2"/>
            <p:cNvSpPr/>
            <p:nvPr/>
          </p:nvSpPr>
          <p:spPr>
            <a:xfrm rot="5400000">
              <a:off x="-1123983" y="485592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2"/>
            <p:cNvSpPr/>
            <p:nvPr/>
          </p:nvSpPr>
          <p:spPr>
            <a:xfrm rot="5400000">
              <a:off x="1184556" y="26356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2"/>
            <p:cNvSpPr/>
            <p:nvPr/>
          </p:nvSpPr>
          <p:spPr>
            <a:xfrm rot="5400000">
              <a:off x="40365" y="-4197312"/>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2"/>
            <p:cNvSpPr/>
            <p:nvPr/>
          </p:nvSpPr>
          <p:spPr>
            <a:xfrm rot="5400000">
              <a:off x="40365" y="-4197312"/>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2"/>
            <p:cNvSpPr/>
            <p:nvPr/>
          </p:nvSpPr>
          <p:spPr>
            <a:xfrm rot="5400000">
              <a:off x="1184556" y="26356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2"/>
            <p:cNvSpPr/>
            <p:nvPr/>
          </p:nvSpPr>
          <p:spPr>
            <a:xfrm rot="5400000">
              <a:off x="-1123983" y="485592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98" name="Google Shape;1398;p22"/>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1399" name="Google Shape;1399;p22"/>
          <p:cNvGrpSpPr/>
          <p:nvPr/>
        </p:nvGrpSpPr>
        <p:grpSpPr>
          <a:xfrm rot="10800000" flipH="1">
            <a:off x="8591775" y="-1202836"/>
            <a:ext cx="4222888" cy="4088811"/>
            <a:chOff x="8129425" y="2555026"/>
            <a:chExt cx="4222888" cy="4088811"/>
          </a:xfrm>
        </p:grpSpPr>
        <p:sp>
          <p:nvSpPr>
            <p:cNvPr id="1400" name="Google Shape;1400;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08" name="Google Shape;1408;p22"/>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1409" name="Google Shape;1409;p22"/>
          <p:cNvGrpSpPr/>
          <p:nvPr/>
        </p:nvGrpSpPr>
        <p:grpSpPr>
          <a:xfrm>
            <a:off x="8202950" y="1983213"/>
            <a:ext cx="237939" cy="3223487"/>
            <a:chOff x="8202950" y="1983213"/>
            <a:chExt cx="237939" cy="3223487"/>
          </a:xfrm>
        </p:grpSpPr>
        <p:sp>
          <p:nvSpPr>
            <p:cNvPr id="1410" name="Google Shape;1410;p22"/>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1" name="Google Shape;1411;p22"/>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2"/>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3" name="Google Shape;1413;p22"/>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4" name="Google Shape;1414;p22"/>
          <p:cNvGrpSpPr/>
          <p:nvPr/>
        </p:nvGrpSpPr>
        <p:grpSpPr>
          <a:xfrm>
            <a:off x="7704114" y="-97112"/>
            <a:ext cx="261061" cy="3913266"/>
            <a:chOff x="7704114" y="-97112"/>
            <a:chExt cx="261061" cy="3913266"/>
          </a:xfrm>
        </p:grpSpPr>
        <p:sp>
          <p:nvSpPr>
            <p:cNvPr id="1415" name="Google Shape;1415;p22"/>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6" name="Google Shape;1416;p22"/>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2"/>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8" name="Google Shape;1418;p22"/>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9" name="Google Shape;1419;p22"/>
          <p:cNvGrpSpPr/>
          <p:nvPr/>
        </p:nvGrpSpPr>
        <p:grpSpPr>
          <a:xfrm rot="-5400000" flipH="1">
            <a:off x="-975725" y="4503876"/>
            <a:ext cx="4222888" cy="4088811"/>
            <a:chOff x="8129425" y="2555026"/>
            <a:chExt cx="4222888" cy="4088811"/>
          </a:xfrm>
        </p:grpSpPr>
        <p:sp>
          <p:nvSpPr>
            <p:cNvPr id="1420" name="Google Shape;1420;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8" name="Google Shape;1428;p22"/>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29" name="Google Shape;1429;p22"/>
          <p:cNvSpPr txBox="1">
            <a:spLocks noGrp="1"/>
          </p:cNvSpPr>
          <p:nvPr>
            <p:ph type="body" idx="1"/>
          </p:nvPr>
        </p:nvSpPr>
        <p:spPr>
          <a:xfrm>
            <a:off x="2368650" y="1629925"/>
            <a:ext cx="4120200" cy="223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4">
  <p:cSld name="CUSTOM_2_1_1_1_1_1_1_1">
    <p:spTree>
      <p:nvGrpSpPr>
        <p:cNvPr id="1" name="Shape 1430"/>
        <p:cNvGrpSpPr/>
        <p:nvPr/>
      </p:nvGrpSpPr>
      <p:grpSpPr>
        <a:xfrm>
          <a:off x="0" y="0"/>
          <a:ext cx="0" cy="0"/>
          <a:chOff x="0" y="0"/>
          <a:chExt cx="0" cy="0"/>
        </a:xfrm>
      </p:grpSpPr>
      <p:sp>
        <p:nvSpPr>
          <p:cNvPr id="1431" name="Google Shape;1431;p23"/>
          <p:cNvSpPr txBox="1">
            <a:spLocks noGrp="1"/>
          </p:cNvSpPr>
          <p:nvPr>
            <p:ph type="title"/>
          </p:nvPr>
        </p:nvSpPr>
        <p:spPr>
          <a:xfrm>
            <a:off x="4818075"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32" name="Google Shape;1432;p23"/>
          <p:cNvSpPr txBox="1">
            <a:spLocks noGrp="1"/>
          </p:cNvSpPr>
          <p:nvPr>
            <p:ph type="subTitle" idx="1"/>
          </p:nvPr>
        </p:nvSpPr>
        <p:spPr>
          <a:xfrm>
            <a:off x="4818075"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433" name="Google Shape;1433;p23"/>
          <p:cNvGrpSpPr/>
          <p:nvPr/>
        </p:nvGrpSpPr>
        <p:grpSpPr>
          <a:xfrm flipH="1">
            <a:off x="8571875" y="-2348602"/>
            <a:ext cx="3769563" cy="11358057"/>
            <a:chOff x="-2722250" y="-1079764"/>
            <a:chExt cx="3769563" cy="11358057"/>
          </a:xfrm>
        </p:grpSpPr>
        <p:sp>
          <p:nvSpPr>
            <p:cNvPr id="1434" name="Google Shape;1434;p2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23"/>
          <p:cNvGrpSpPr/>
          <p:nvPr/>
        </p:nvGrpSpPr>
        <p:grpSpPr>
          <a:xfrm rot="5400000">
            <a:off x="-1398220" y="4486426"/>
            <a:ext cx="4222888" cy="4088811"/>
            <a:chOff x="8129425" y="2555026"/>
            <a:chExt cx="4222888" cy="4088811"/>
          </a:xfrm>
        </p:grpSpPr>
        <p:sp>
          <p:nvSpPr>
            <p:cNvPr id="1449" name="Google Shape;1449;p23"/>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3"/>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3"/>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3"/>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3"/>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3"/>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3"/>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3"/>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23"/>
          <p:cNvGrpSpPr/>
          <p:nvPr/>
        </p:nvGrpSpPr>
        <p:grpSpPr>
          <a:xfrm rot="-5400000" flipH="1">
            <a:off x="-1268897" y="-877738"/>
            <a:ext cx="3021722" cy="3146276"/>
            <a:chOff x="7186293" y="-290625"/>
            <a:chExt cx="3021722" cy="3146276"/>
          </a:xfrm>
        </p:grpSpPr>
        <p:sp>
          <p:nvSpPr>
            <p:cNvPr id="1458" name="Google Shape;1458;p2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5">
  <p:cSld name="CUSTOM_2_1_1_1_1_1_1_1_2">
    <p:spTree>
      <p:nvGrpSpPr>
        <p:cNvPr id="1" name="Shape 1462"/>
        <p:cNvGrpSpPr/>
        <p:nvPr/>
      </p:nvGrpSpPr>
      <p:grpSpPr>
        <a:xfrm>
          <a:off x="0" y="0"/>
          <a:ext cx="0" cy="0"/>
          <a:chOff x="0" y="0"/>
          <a:chExt cx="0" cy="0"/>
        </a:xfrm>
      </p:grpSpPr>
      <p:sp>
        <p:nvSpPr>
          <p:cNvPr id="1463" name="Google Shape;1463;p24"/>
          <p:cNvSpPr txBox="1">
            <a:spLocks noGrp="1"/>
          </p:cNvSpPr>
          <p:nvPr>
            <p:ph type="title"/>
          </p:nvPr>
        </p:nvSpPr>
        <p:spPr>
          <a:xfrm>
            <a:off x="4818075"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64" name="Google Shape;1464;p24"/>
          <p:cNvSpPr txBox="1">
            <a:spLocks noGrp="1"/>
          </p:cNvSpPr>
          <p:nvPr>
            <p:ph type="subTitle" idx="1"/>
          </p:nvPr>
        </p:nvSpPr>
        <p:spPr>
          <a:xfrm>
            <a:off x="4818075"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465" name="Google Shape;1465;p24"/>
          <p:cNvGrpSpPr/>
          <p:nvPr/>
        </p:nvGrpSpPr>
        <p:grpSpPr>
          <a:xfrm>
            <a:off x="-3067762" y="-3026548"/>
            <a:ext cx="3721951" cy="12135923"/>
            <a:chOff x="-3170262" y="3452177"/>
            <a:chExt cx="3721951" cy="12135923"/>
          </a:xfrm>
        </p:grpSpPr>
        <p:sp>
          <p:nvSpPr>
            <p:cNvPr id="1466" name="Google Shape;1466;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0" name="Google Shape;1520;p24"/>
          <p:cNvGrpSpPr/>
          <p:nvPr/>
        </p:nvGrpSpPr>
        <p:grpSpPr>
          <a:xfrm>
            <a:off x="8572063" y="-2535098"/>
            <a:ext cx="3721951" cy="12135923"/>
            <a:chOff x="-3170262" y="3452177"/>
            <a:chExt cx="3721951" cy="12135923"/>
          </a:xfrm>
        </p:grpSpPr>
        <p:sp>
          <p:nvSpPr>
            <p:cNvPr id="1521" name="Google Shape;1521;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6">
  <p:cSld name="CUSTOM_2_1_1_1_1_1_1_1_1">
    <p:spTree>
      <p:nvGrpSpPr>
        <p:cNvPr id="1" name="Shape 1575"/>
        <p:cNvGrpSpPr/>
        <p:nvPr/>
      </p:nvGrpSpPr>
      <p:grpSpPr>
        <a:xfrm>
          <a:off x="0" y="0"/>
          <a:ext cx="0" cy="0"/>
          <a:chOff x="0" y="0"/>
          <a:chExt cx="0" cy="0"/>
        </a:xfrm>
      </p:grpSpPr>
      <p:sp>
        <p:nvSpPr>
          <p:cNvPr id="1576" name="Google Shape;1576;p25"/>
          <p:cNvSpPr txBox="1">
            <a:spLocks noGrp="1"/>
          </p:cNvSpPr>
          <p:nvPr>
            <p:ph type="title"/>
          </p:nvPr>
        </p:nvSpPr>
        <p:spPr>
          <a:xfrm>
            <a:off x="1362400"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577" name="Google Shape;1577;p25"/>
          <p:cNvSpPr txBox="1">
            <a:spLocks noGrp="1"/>
          </p:cNvSpPr>
          <p:nvPr>
            <p:ph type="subTitle" idx="1"/>
          </p:nvPr>
        </p:nvSpPr>
        <p:spPr>
          <a:xfrm>
            <a:off x="1362400"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578" name="Google Shape;1578;p25"/>
          <p:cNvGrpSpPr/>
          <p:nvPr/>
        </p:nvGrpSpPr>
        <p:grpSpPr>
          <a:xfrm rot="5400000">
            <a:off x="1266764" y="4562626"/>
            <a:ext cx="4222888" cy="4088811"/>
            <a:chOff x="8129425" y="2555026"/>
            <a:chExt cx="4222888" cy="4088811"/>
          </a:xfrm>
        </p:grpSpPr>
        <p:sp>
          <p:nvSpPr>
            <p:cNvPr id="1579" name="Google Shape;1579;p2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7" name="Google Shape;1587;p25"/>
          <p:cNvGrpSpPr/>
          <p:nvPr/>
        </p:nvGrpSpPr>
        <p:grpSpPr>
          <a:xfrm flipH="1">
            <a:off x="8150363" y="-4899154"/>
            <a:ext cx="3721951" cy="12135923"/>
            <a:chOff x="-3170262" y="3452177"/>
            <a:chExt cx="3721951" cy="12135923"/>
          </a:xfrm>
        </p:grpSpPr>
        <p:sp>
          <p:nvSpPr>
            <p:cNvPr id="1588" name="Google Shape;1588;p2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4" name="Google Shape;1644;p25"/>
          <p:cNvGrpSpPr/>
          <p:nvPr/>
        </p:nvGrpSpPr>
        <p:grpSpPr>
          <a:xfrm flipH="1">
            <a:off x="-3056332" y="-1665102"/>
            <a:ext cx="3769563" cy="11358057"/>
            <a:chOff x="-2722250" y="-1079764"/>
            <a:chExt cx="3769563" cy="11358057"/>
          </a:xfrm>
        </p:grpSpPr>
        <p:sp>
          <p:nvSpPr>
            <p:cNvPr id="1645" name="Google Shape;1645;p2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1">
  <p:cSld name="CUSTOM_3">
    <p:spTree>
      <p:nvGrpSpPr>
        <p:cNvPr id="1" name="Shape 1659"/>
        <p:cNvGrpSpPr/>
        <p:nvPr/>
      </p:nvGrpSpPr>
      <p:grpSpPr>
        <a:xfrm>
          <a:off x="0" y="0"/>
          <a:ext cx="0" cy="0"/>
          <a:chOff x="0" y="0"/>
          <a:chExt cx="0" cy="0"/>
        </a:xfrm>
      </p:grpSpPr>
      <p:sp>
        <p:nvSpPr>
          <p:cNvPr id="1660" name="Google Shape;1660;p2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661" name="Google Shape;1661;p26"/>
          <p:cNvSpPr txBox="1">
            <a:spLocks noGrp="1"/>
          </p:cNvSpPr>
          <p:nvPr>
            <p:ph type="body" idx="1"/>
          </p:nvPr>
        </p:nvSpPr>
        <p:spPr>
          <a:xfrm>
            <a:off x="713225" y="1804800"/>
            <a:ext cx="3836400" cy="23298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SzPts val="1200"/>
              <a:buChar char="●"/>
              <a:defRPr sz="1200"/>
            </a:lvl1pPr>
            <a:lvl2pPr marL="914400" lvl="1" indent="-304800" rtl="0">
              <a:lnSpc>
                <a:spcPct val="115000"/>
              </a:lnSpc>
              <a:spcBef>
                <a:spcPts val="1600"/>
              </a:spcBef>
              <a:spcAft>
                <a:spcPts val="0"/>
              </a:spcAft>
              <a:buSzPts val="1200"/>
              <a:buChar char="○"/>
              <a:defRPr sz="1200"/>
            </a:lvl2pPr>
            <a:lvl3pPr marL="1371600" lvl="2" indent="-304800" rtl="0">
              <a:lnSpc>
                <a:spcPct val="115000"/>
              </a:lnSpc>
              <a:spcBef>
                <a:spcPts val="1600"/>
              </a:spcBef>
              <a:spcAft>
                <a:spcPts val="0"/>
              </a:spcAft>
              <a:buSzPts val="1200"/>
              <a:buChar char="■"/>
              <a:defRPr sz="1200"/>
            </a:lvl3pPr>
            <a:lvl4pPr marL="1828800" lvl="3" indent="-304800" rtl="0">
              <a:lnSpc>
                <a:spcPct val="115000"/>
              </a:lnSpc>
              <a:spcBef>
                <a:spcPts val="1600"/>
              </a:spcBef>
              <a:spcAft>
                <a:spcPts val="0"/>
              </a:spcAft>
              <a:buSzPts val="1200"/>
              <a:buChar char="●"/>
              <a:defRPr sz="1200"/>
            </a:lvl4pPr>
            <a:lvl5pPr marL="2286000" lvl="4" indent="-304800" rtl="0">
              <a:lnSpc>
                <a:spcPct val="115000"/>
              </a:lnSpc>
              <a:spcBef>
                <a:spcPts val="1600"/>
              </a:spcBef>
              <a:spcAft>
                <a:spcPts val="0"/>
              </a:spcAft>
              <a:buSzPts val="1200"/>
              <a:buChar char="○"/>
              <a:defRPr sz="1200"/>
            </a:lvl5pPr>
            <a:lvl6pPr marL="2743200" lvl="5" indent="-304800" rtl="0">
              <a:lnSpc>
                <a:spcPct val="115000"/>
              </a:lnSpc>
              <a:spcBef>
                <a:spcPts val="1600"/>
              </a:spcBef>
              <a:spcAft>
                <a:spcPts val="0"/>
              </a:spcAft>
              <a:buSzPts val="1200"/>
              <a:buChar char="■"/>
              <a:defRPr sz="1200"/>
            </a:lvl6pPr>
            <a:lvl7pPr marL="3200400" lvl="6" indent="-304800" rtl="0">
              <a:lnSpc>
                <a:spcPct val="115000"/>
              </a:lnSpc>
              <a:spcBef>
                <a:spcPts val="1600"/>
              </a:spcBef>
              <a:spcAft>
                <a:spcPts val="0"/>
              </a:spcAft>
              <a:buSzPts val="1200"/>
              <a:buChar char="●"/>
              <a:defRPr sz="1200"/>
            </a:lvl7pPr>
            <a:lvl8pPr marL="3657600" lvl="7" indent="-304800" rtl="0">
              <a:lnSpc>
                <a:spcPct val="115000"/>
              </a:lnSpc>
              <a:spcBef>
                <a:spcPts val="1600"/>
              </a:spcBef>
              <a:spcAft>
                <a:spcPts val="0"/>
              </a:spcAft>
              <a:buSzPts val="1200"/>
              <a:buChar char="○"/>
              <a:defRPr sz="1200"/>
            </a:lvl8pPr>
            <a:lvl9pPr marL="4114800" lvl="8" indent="-304800" rtl="0">
              <a:lnSpc>
                <a:spcPct val="115000"/>
              </a:lnSpc>
              <a:spcBef>
                <a:spcPts val="1600"/>
              </a:spcBef>
              <a:spcAft>
                <a:spcPts val="1600"/>
              </a:spcAft>
              <a:buSzPts val="1200"/>
              <a:buChar char="■"/>
              <a:defRPr sz="1200"/>
            </a:lvl9pPr>
          </a:lstStyle>
          <a:p>
            <a:endParaRPr/>
          </a:p>
        </p:txBody>
      </p:sp>
      <p:sp>
        <p:nvSpPr>
          <p:cNvPr id="1662" name="Google Shape;1662;p26"/>
          <p:cNvSpPr txBox="1">
            <a:spLocks noGrp="1"/>
          </p:cNvSpPr>
          <p:nvPr>
            <p:ph type="body" idx="2"/>
          </p:nvPr>
        </p:nvSpPr>
        <p:spPr>
          <a:xfrm>
            <a:off x="4595825" y="1804800"/>
            <a:ext cx="3836400" cy="23298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SzPts val="1200"/>
              <a:buChar char="●"/>
              <a:defRPr sz="1200"/>
            </a:lvl1pPr>
            <a:lvl2pPr marL="914400" lvl="1" indent="-304800" rtl="0">
              <a:lnSpc>
                <a:spcPct val="115000"/>
              </a:lnSpc>
              <a:spcBef>
                <a:spcPts val="1600"/>
              </a:spcBef>
              <a:spcAft>
                <a:spcPts val="0"/>
              </a:spcAft>
              <a:buSzPts val="1200"/>
              <a:buChar char="○"/>
              <a:defRPr sz="1200"/>
            </a:lvl2pPr>
            <a:lvl3pPr marL="1371600" lvl="2" indent="-304800" rtl="0">
              <a:lnSpc>
                <a:spcPct val="115000"/>
              </a:lnSpc>
              <a:spcBef>
                <a:spcPts val="1600"/>
              </a:spcBef>
              <a:spcAft>
                <a:spcPts val="0"/>
              </a:spcAft>
              <a:buSzPts val="1200"/>
              <a:buChar char="■"/>
              <a:defRPr sz="1200"/>
            </a:lvl3pPr>
            <a:lvl4pPr marL="1828800" lvl="3" indent="-304800" rtl="0">
              <a:lnSpc>
                <a:spcPct val="115000"/>
              </a:lnSpc>
              <a:spcBef>
                <a:spcPts val="1600"/>
              </a:spcBef>
              <a:spcAft>
                <a:spcPts val="0"/>
              </a:spcAft>
              <a:buSzPts val="1200"/>
              <a:buChar char="●"/>
              <a:defRPr sz="1200"/>
            </a:lvl4pPr>
            <a:lvl5pPr marL="2286000" lvl="4" indent="-304800" rtl="0">
              <a:lnSpc>
                <a:spcPct val="115000"/>
              </a:lnSpc>
              <a:spcBef>
                <a:spcPts val="1600"/>
              </a:spcBef>
              <a:spcAft>
                <a:spcPts val="0"/>
              </a:spcAft>
              <a:buSzPts val="1200"/>
              <a:buChar char="○"/>
              <a:defRPr sz="1200"/>
            </a:lvl5pPr>
            <a:lvl6pPr marL="2743200" lvl="5" indent="-304800" rtl="0">
              <a:lnSpc>
                <a:spcPct val="115000"/>
              </a:lnSpc>
              <a:spcBef>
                <a:spcPts val="1600"/>
              </a:spcBef>
              <a:spcAft>
                <a:spcPts val="0"/>
              </a:spcAft>
              <a:buSzPts val="1200"/>
              <a:buChar char="■"/>
              <a:defRPr sz="1200"/>
            </a:lvl6pPr>
            <a:lvl7pPr marL="3200400" lvl="6" indent="-304800" rtl="0">
              <a:lnSpc>
                <a:spcPct val="115000"/>
              </a:lnSpc>
              <a:spcBef>
                <a:spcPts val="1600"/>
              </a:spcBef>
              <a:spcAft>
                <a:spcPts val="0"/>
              </a:spcAft>
              <a:buSzPts val="1200"/>
              <a:buChar char="●"/>
              <a:defRPr sz="1200"/>
            </a:lvl7pPr>
            <a:lvl8pPr marL="3657600" lvl="7" indent="-304800" rtl="0">
              <a:lnSpc>
                <a:spcPct val="115000"/>
              </a:lnSpc>
              <a:spcBef>
                <a:spcPts val="1600"/>
              </a:spcBef>
              <a:spcAft>
                <a:spcPts val="0"/>
              </a:spcAft>
              <a:buSzPts val="1200"/>
              <a:buChar char="○"/>
              <a:defRPr sz="1200"/>
            </a:lvl8pPr>
            <a:lvl9pPr marL="4114800" lvl="8" indent="-304800" rtl="0">
              <a:lnSpc>
                <a:spcPct val="115000"/>
              </a:lnSpc>
              <a:spcBef>
                <a:spcPts val="1600"/>
              </a:spcBef>
              <a:spcAft>
                <a:spcPts val="1600"/>
              </a:spcAft>
              <a:buSzPts val="1200"/>
              <a:buChar char="■"/>
              <a:defRPr sz="1200"/>
            </a:lvl9pPr>
          </a:lstStyle>
          <a:p>
            <a:endParaRPr/>
          </a:p>
        </p:txBody>
      </p:sp>
      <p:sp>
        <p:nvSpPr>
          <p:cNvPr id="1663" name="Google Shape;1663;p26"/>
          <p:cNvSpPr txBox="1">
            <a:spLocks noGrp="1"/>
          </p:cNvSpPr>
          <p:nvPr>
            <p:ph type="subTitle" idx="3"/>
          </p:nvPr>
        </p:nvSpPr>
        <p:spPr>
          <a:xfrm>
            <a:off x="713250" y="1304325"/>
            <a:ext cx="7717500" cy="34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664" name="Google Shape;1664;p26"/>
          <p:cNvGrpSpPr/>
          <p:nvPr/>
        </p:nvGrpSpPr>
        <p:grpSpPr>
          <a:xfrm rot="5400000">
            <a:off x="-1353565" y="-944652"/>
            <a:ext cx="3021722" cy="3146276"/>
            <a:chOff x="-1064015" y="2306598"/>
            <a:chExt cx="3021722" cy="3146276"/>
          </a:xfrm>
        </p:grpSpPr>
        <p:sp>
          <p:nvSpPr>
            <p:cNvPr id="1665" name="Google Shape;1665;p26"/>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6"/>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6"/>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6"/>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9" name="Google Shape;1669;p26"/>
          <p:cNvGrpSpPr/>
          <p:nvPr/>
        </p:nvGrpSpPr>
        <p:grpSpPr>
          <a:xfrm rot="10800000">
            <a:off x="8197625" y="-630926"/>
            <a:ext cx="1158175" cy="2819114"/>
            <a:chOff x="-444950" y="2746461"/>
            <a:chExt cx="1158175" cy="2819114"/>
          </a:xfrm>
        </p:grpSpPr>
        <p:sp>
          <p:nvSpPr>
            <p:cNvPr id="1670" name="Google Shape;1670;p2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671" name="Google Shape;1671;p2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674" name="Google Shape;1674;p2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8" name="Google Shape;1678;p26"/>
          <p:cNvGrpSpPr/>
          <p:nvPr/>
        </p:nvGrpSpPr>
        <p:grpSpPr>
          <a:xfrm rot="-5400000" flipH="1">
            <a:off x="5484825" y="4506281"/>
            <a:ext cx="4222888" cy="4088811"/>
            <a:chOff x="8129425" y="2555026"/>
            <a:chExt cx="4222888" cy="4088811"/>
          </a:xfrm>
        </p:grpSpPr>
        <p:sp>
          <p:nvSpPr>
            <p:cNvPr id="1679" name="Google Shape;1679;p2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26"/>
          <p:cNvGrpSpPr/>
          <p:nvPr/>
        </p:nvGrpSpPr>
        <p:grpSpPr>
          <a:xfrm>
            <a:off x="-2355008" y="4599424"/>
            <a:ext cx="6876983" cy="300288"/>
            <a:chOff x="-2355008" y="4599424"/>
            <a:chExt cx="6876983" cy="300288"/>
          </a:xfrm>
        </p:grpSpPr>
        <p:sp>
          <p:nvSpPr>
            <p:cNvPr id="1688" name="Google Shape;1688;p26"/>
            <p:cNvSpPr/>
            <p:nvPr/>
          </p:nvSpPr>
          <p:spPr>
            <a:xfrm rot="-5400000">
              <a:off x="998719" y="13764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6"/>
            <p:cNvSpPr/>
            <p:nvPr/>
          </p:nvSpPr>
          <p:spPr>
            <a:xfrm rot="10800000" flipH="1">
              <a:off x="107470" y="459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6"/>
            <p:cNvSpPr/>
            <p:nvPr/>
          </p:nvSpPr>
          <p:spPr>
            <a:xfrm rot="-5400000">
              <a:off x="998719" y="13764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6"/>
            <p:cNvSpPr/>
            <p:nvPr/>
          </p:nvSpPr>
          <p:spPr>
            <a:xfrm rot="10800000" flipH="1">
              <a:off x="107470" y="459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692"/>
        <p:cNvGrpSpPr/>
        <p:nvPr/>
      </p:nvGrpSpPr>
      <p:grpSpPr>
        <a:xfrm>
          <a:off x="0" y="0"/>
          <a:ext cx="0" cy="0"/>
          <a:chOff x="0" y="0"/>
          <a:chExt cx="0" cy="0"/>
        </a:xfrm>
      </p:grpSpPr>
      <p:sp>
        <p:nvSpPr>
          <p:cNvPr id="1693" name="Google Shape;1693;p27"/>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694" name="Google Shape;1694;p27"/>
          <p:cNvSpPr txBox="1">
            <a:spLocks noGrp="1"/>
          </p:cNvSpPr>
          <p:nvPr>
            <p:ph type="subTitle" idx="1"/>
          </p:nvPr>
        </p:nvSpPr>
        <p:spPr>
          <a:xfrm>
            <a:off x="865622"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5" name="Google Shape;1695;p27"/>
          <p:cNvSpPr txBox="1">
            <a:spLocks noGrp="1"/>
          </p:cNvSpPr>
          <p:nvPr>
            <p:ph type="subTitle" idx="2"/>
          </p:nvPr>
        </p:nvSpPr>
        <p:spPr>
          <a:xfrm>
            <a:off x="865622"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696" name="Google Shape;1696;p27"/>
          <p:cNvSpPr txBox="1">
            <a:spLocks noGrp="1"/>
          </p:cNvSpPr>
          <p:nvPr>
            <p:ph type="subTitle" idx="3"/>
          </p:nvPr>
        </p:nvSpPr>
        <p:spPr>
          <a:xfrm>
            <a:off x="5963872"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7" name="Google Shape;1697;p27"/>
          <p:cNvSpPr txBox="1">
            <a:spLocks noGrp="1"/>
          </p:cNvSpPr>
          <p:nvPr>
            <p:ph type="subTitle" idx="4"/>
          </p:nvPr>
        </p:nvSpPr>
        <p:spPr>
          <a:xfrm>
            <a:off x="5963872"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698" name="Google Shape;1698;p27"/>
          <p:cNvSpPr txBox="1">
            <a:spLocks noGrp="1"/>
          </p:cNvSpPr>
          <p:nvPr>
            <p:ph type="subTitle" idx="5"/>
          </p:nvPr>
        </p:nvSpPr>
        <p:spPr>
          <a:xfrm>
            <a:off x="3414747"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9" name="Google Shape;1699;p27"/>
          <p:cNvSpPr txBox="1">
            <a:spLocks noGrp="1"/>
          </p:cNvSpPr>
          <p:nvPr>
            <p:ph type="subTitle" idx="6"/>
          </p:nvPr>
        </p:nvSpPr>
        <p:spPr>
          <a:xfrm>
            <a:off x="3414747"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1700" name="Google Shape;1700;p27"/>
          <p:cNvGrpSpPr/>
          <p:nvPr/>
        </p:nvGrpSpPr>
        <p:grpSpPr>
          <a:xfrm flipH="1">
            <a:off x="8513002" y="2185426"/>
            <a:ext cx="4088811" cy="4088811"/>
            <a:chOff x="-3640848" y="2185426"/>
            <a:chExt cx="4088811" cy="4088811"/>
          </a:xfrm>
        </p:grpSpPr>
        <p:sp>
          <p:nvSpPr>
            <p:cNvPr id="1701" name="Google Shape;1701;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3" name="Google Shape;1703;p27"/>
          <p:cNvGrpSpPr/>
          <p:nvPr/>
        </p:nvGrpSpPr>
        <p:grpSpPr>
          <a:xfrm rot="10800000" flipH="1">
            <a:off x="6545988" y="-10429089"/>
            <a:ext cx="3769563" cy="11358057"/>
            <a:chOff x="-2722250" y="-1079764"/>
            <a:chExt cx="3769563" cy="11358057"/>
          </a:xfrm>
        </p:grpSpPr>
        <p:sp>
          <p:nvSpPr>
            <p:cNvPr id="1704" name="Google Shape;1704;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27"/>
          <p:cNvGrpSpPr/>
          <p:nvPr/>
        </p:nvGrpSpPr>
        <p:grpSpPr>
          <a:xfrm rot="-5400000" flipH="1">
            <a:off x="-975725" y="4666451"/>
            <a:ext cx="4222888" cy="4088811"/>
            <a:chOff x="8129425" y="2555026"/>
            <a:chExt cx="4222888" cy="4088811"/>
          </a:xfrm>
        </p:grpSpPr>
        <p:sp>
          <p:nvSpPr>
            <p:cNvPr id="1719" name="Google Shape;1719;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27"/>
          <p:cNvGrpSpPr/>
          <p:nvPr/>
        </p:nvGrpSpPr>
        <p:grpSpPr>
          <a:xfrm rot="10800000" flipH="1">
            <a:off x="-1117356" y="-1084598"/>
            <a:ext cx="1982975" cy="2013575"/>
            <a:chOff x="746900" y="-550225"/>
            <a:chExt cx="1982975" cy="2013575"/>
          </a:xfrm>
        </p:grpSpPr>
        <p:sp>
          <p:nvSpPr>
            <p:cNvPr id="1728" name="Google Shape;1728;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1729" name="Google Shape;1729;p27"/>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7"/>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1">
  <p:cSld name="CUSTOM_5">
    <p:spTree>
      <p:nvGrpSpPr>
        <p:cNvPr id="1" name="Shape 1732"/>
        <p:cNvGrpSpPr/>
        <p:nvPr/>
      </p:nvGrpSpPr>
      <p:grpSpPr>
        <a:xfrm>
          <a:off x="0" y="0"/>
          <a:ext cx="0" cy="0"/>
          <a:chOff x="0" y="0"/>
          <a:chExt cx="0" cy="0"/>
        </a:xfrm>
      </p:grpSpPr>
      <p:sp>
        <p:nvSpPr>
          <p:cNvPr id="1733" name="Google Shape;1733;p28"/>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734" name="Google Shape;1734;p28"/>
          <p:cNvSpPr txBox="1">
            <a:spLocks noGrp="1"/>
          </p:cNvSpPr>
          <p:nvPr>
            <p:ph type="subTitle" idx="1"/>
          </p:nvPr>
        </p:nvSpPr>
        <p:spPr>
          <a:xfrm>
            <a:off x="1234188" y="3256221"/>
            <a:ext cx="20343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5" name="Google Shape;1735;p28"/>
          <p:cNvSpPr txBox="1">
            <a:spLocks noGrp="1"/>
          </p:cNvSpPr>
          <p:nvPr>
            <p:ph type="subTitle" idx="2"/>
          </p:nvPr>
        </p:nvSpPr>
        <p:spPr>
          <a:xfrm>
            <a:off x="1234188" y="2874975"/>
            <a:ext cx="20343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736" name="Google Shape;1736;p28"/>
          <p:cNvSpPr txBox="1">
            <a:spLocks noGrp="1"/>
          </p:cNvSpPr>
          <p:nvPr>
            <p:ph type="subTitle" idx="3"/>
          </p:nvPr>
        </p:nvSpPr>
        <p:spPr>
          <a:xfrm>
            <a:off x="5875488" y="3256221"/>
            <a:ext cx="20343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7" name="Google Shape;1737;p28"/>
          <p:cNvSpPr txBox="1">
            <a:spLocks noGrp="1"/>
          </p:cNvSpPr>
          <p:nvPr>
            <p:ph type="subTitle" idx="4"/>
          </p:nvPr>
        </p:nvSpPr>
        <p:spPr>
          <a:xfrm>
            <a:off x="5875488" y="2874975"/>
            <a:ext cx="20343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738" name="Google Shape;1738;p28"/>
          <p:cNvSpPr txBox="1">
            <a:spLocks noGrp="1"/>
          </p:cNvSpPr>
          <p:nvPr>
            <p:ph type="subTitle" idx="5"/>
          </p:nvPr>
        </p:nvSpPr>
        <p:spPr>
          <a:xfrm>
            <a:off x="3554838" y="3256221"/>
            <a:ext cx="20343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9" name="Google Shape;1739;p28"/>
          <p:cNvSpPr txBox="1">
            <a:spLocks noGrp="1"/>
          </p:cNvSpPr>
          <p:nvPr>
            <p:ph type="subTitle" idx="6"/>
          </p:nvPr>
        </p:nvSpPr>
        <p:spPr>
          <a:xfrm>
            <a:off x="3554838" y="2874975"/>
            <a:ext cx="20343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1740" name="Google Shape;1740;p28"/>
          <p:cNvGrpSpPr/>
          <p:nvPr/>
        </p:nvGrpSpPr>
        <p:grpSpPr>
          <a:xfrm>
            <a:off x="8449563" y="-6158304"/>
            <a:ext cx="3721951" cy="12077141"/>
            <a:chOff x="13964588" y="-8700304"/>
            <a:chExt cx="3721951" cy="12077141"/>
          </a:xfrm>
        </p:grpSpPr>
        <p:sp>
          <p:nvSpPr>
            <p:cNvPr id="1741" name="Google Shape;1741;p28"/>
            <p:cNvSpPr/>
            <p:nvPr/>
          </p:nvSpPr>
          <p:spPr>
            <a:xfrm rot="10800000">
              <a:off x="14099828" y="-8657781"/>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8"/>
            <p:cNvSpPr/>
            <p:nvPr/>
          </p:nvSpPr>
          <p:spPr>
            <a:xfrm rot="10800000">
              <a:off x="17552407" y="-4605535"/>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8"/>
            <p:cNvSpPr/>
            <p:nvPr/>
          </p:nvSpPr>
          <p:spPr>
            <a:xfrm rot="10800000">
              <a:off x="17583010" y="-564284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8"/>
            <p:cNvSpPr/>
            <p:nvPr/>
          </p:nvSpPr>
          <p:spPr>
            <a:xfrm rot="10800000">
              <a:off x="17133783" y="-1684415"/>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8"/>
            <p:cNvSpPr/>
            <p:nvPr/>
          </p:nvSpPr>
          <p:spPr>
            <a:xfrm rot="10800000">
              <a:off x="14073899" y="-2448893"/>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8"/>
            <p:cNvSpPr/>
            <p:nvPr/>
          </p:nvSpPr>
          <p:spPr>
            <a:xfrm rot="10800000">
              <a:off x="14073899" y="-2660577"/>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8"/>
            <p:cNvSpPr/>
            <p:nvPr/>
          </p:nvSpPr>
          <p:spPr>
            <a:xfrm rot="10800000">
              <a:off x="14073899" y="-287457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8"/>
            <p:cNvSpPr/>
            <p:nvPr/>
          </p:nvSpPr>
          <p:spPr>
            <a:xfrm rot="10800000">
              <a:off x="14073899" y="-3086253"/>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8"/>
            <p:cNvSpPr/>
            <p:nvPr/>
          </p:nvSpPr>
          <p:spPr>
            <a:xfrm rot="10800000">
              <a:off x="14073899" y="-329793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8"/>
            <p:cNvSpPr/>
            <p:nvPr/>
          </p:nvSpPr>
          <p:spPr>
            <a:xfrm rot="10800000">
              <a:off x="17013790" y="-7444292"/>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8"/>
            <p:cNvSpPr/>
            <p:nvPr/>
          </p:nvSpPr>
          <p:spPr>
            <a:xfrm rot="10800000">
              <a:off x="17133775" y="1118912"/>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8"/>
            <p:cNvSpPr/>
            <p:nvPr/>
          </p:nvSpPr>
          <p:spPr>
            <a:xfrm rot="5400000" flipH="1">
              <a:off x="12940794" y="-689097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8"/>
            <p:cNvSpPr/>
            <p:nvPr/>
          </p:nvSpPr>
          <p:spPr>
            <a:xfrm rot="5400000" flipH="1">
              <a:off x="13745938" y="-5065499"/>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8"/>
            <p:cNvSpPr/>
            <p:nvPr/>
          </p:nvSpPr>
          <p:spPr>
            <a:xfrm rot="5400000" flipH="1">
              <a:off x="14951387"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8"/>
            <p:cNvSpPr/>
            <p:nvPr/>
          </p:nvSpPr>
          <p:spPr>
            <a:xfrm rot="5400000" flipH="1">
              <a:off x="14240888"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8"/>
            <p:cNvSpPr/>
            <p:nvPr/>
          </p:nvSpPr>
          <p:spPr>
            <a:xfrm rot="5400000" flipH="1">
              <a:off x="14477721"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8"/>
            <p:cNvSpPr/>
            <p:nvPr/>
          </p:nvSpPr>
          <p:spPr>
            <a:xfrm rot="5400000" flipH="1">
              <a:off x="14714554"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8"/>
            <p:cNvSpPr/>
            <p:nvPr/>
          </p:nvSpPr>
          <p:spPr>
            <a:xfrm rot="5400000" flipH="1">
              <a:off x="17196667" y="-34972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8"/>
            <p:cNvSpPr/>
            <p:nvPr/>
          </p:nvSpPr>
          <p:spPr>
            <a:xfrm rot="5400000" flipH="1">
              <a:off x="14041054" y="-60033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8"/>
            <p:cNvSpPr/>
            <p:nvPr/>
          </p:nvSpPr>
          <p:spPr>
            <a:xfrm rot="5400000" flipH="1">
              <a:off x="14041054" y="5852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8"/>
            <p:cNvSpPr/>
            <p:nvPr/>
          </p:nvSpPr>
          <p:spPr>
            <a:xfrm rot="5400000" flipH="1">
              <a:off x="14041054" y="3481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8"/>
            <p:cNvSpPr/>
            <p:nvPr/>
          </p:nvSpPr>
          <p:spPr>
            <a:xfrm rot="5400000" flipH="1">
              <a:off x="14041054" y="11102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8"/>
            <p:cNvSpPr/>
            <p:nvPr/>
          </p:nvSpPr>
          <p:spPr>
            <a:xfrm rot="5400000" flipH="1">
              <a:off x="14041054" y="-12609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8"/>
            <p:cNvSpPr/>
            <p:nvPr/>
          </p:nvSpPr>
          <p:spPr>
            <a:xfrm rot="5400000" flipH="1">
              <a:off x="14041054" y="-36321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8"/>
            <p:cNvSpPr/>
            <p:nvPr/>
          </p:nvSpPr>
          <p:spPr>
            <a:xfrm rot="10800000">
              <a:off x="14099828" y="-8657781"/>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8"/>
            <p:cNvSpPr/>
            <p:nvPr/>
          </p:nvSpPr>
          <p:spPr>
            <a:xfrm rot="10800000">
              <a:off x="17552407" y="-4605535"/>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8"/>
            <p:cNvSpPr/>
            <p:nvPr/>
          </p:nvSpPr>
          <p:spPr>
            <a:xfrm rot="10800000">
              <a:off x="17583010" y="-564284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8"/>
            <p:cNvSpPr/>
            <p:nvPr/>
          </p:nvSpPr>
          <p:spPr>
            <a:xfrm rot="10800000">
              <a:off x="17133783" y="-1684415"/>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8"/>
            <p:cNvSpPr/>
            <p:nvPr/>
          </p:nvSpPr>
          <p:spPr>
            <a:xfrm rot="10800000">
              <a:off x="14073899" y="-2448893"/>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8"/>
            <p:cNvSpPr/>
            <p:nvPr/>
          </p:nvSpPr>
          <p:spPr>
            <a:xfrm rot="10800000">
              <a:off x="14073899" y="-2660577"/>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8"/>
            <p:cNvSpPr/>
            <p:nvPr/>
          </p:nvSpPr>
          <p:spPr>
            <a:xfrm rot="10800000">
              <a:off x="14073899" y="-287457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8"/>
            <p:cNvSpPr/>
            <p:nvPr/>
          </p:nvSpPr>
          <p:spPr>
            <a:xfrm rot="10800000">
              <a:off x="14073899" y="-3086253"/>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8"/>
            <p:cNvSpPr/>
            <p:nvPr/>
          </p:nvSpPr>
          <p:spPr>
            <a:xfrm rot="10800000">
              <a:off x="14073899" y="-329793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8"/>
            <p:cNvSpPr/>
            <p:nvPr/>
          </p:nvSpPr>
          <p:spPr>
            <a:xfrm rot="10800000">
              <a:off x="17013790" y="-7444292"/>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8"/>
            <p:cNvSpPr/>
            <p:nvPr/>
          </p:nvSpPr>
          <p:spPr>
            <a:xfrm rot="10800000">
              <a:off x="17133775" y="1118912"/>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8"/>
            <p:cNvSpPr/>
            <p:nvPr/>
          </p:nvSpPr>
          <p:spPr>
            <a:xfrm rot="5400000" flipH="1">
              <a:off x="12940794" y="-689097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8"/>
            <p:cNvSpPr/>
            <p:nvPr/>
          </p:nvSpPr>
          <p:spPr>
            <a:xfrm rot="5400000" flipH="1">
              <a:off x="13745938" y="-5065499"/>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8"/>
            <p:cNvSpPr/>
            <p:nvPr/>
          </p:nvSpPr>
          <p:spPr>
            <a:xfrm rot="5400000" flipH="1">
              <a:off x="14951387"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8"/>
            <p:cNvSpPr/>
            <p:nvPr/>
          </p:nvSpPr>
          <p:spPr>
            <a:xfrm rot="5400000" flipH="1">
              <a:off x="14240888"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8"/>
            <p:cNvSpPr/>
            <p:nvPr/>
          </p:nvSpPr>
          <p:spPr>
            <a:xfrm rot="5400000" flipH="1">
              <a:off x="14477721"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8"/>
            <p:cNvSpPr/>
            <p:nvPr/>
          </p:nvSpPr>
          <p:spPr>
            <a:xfrm rot="5400000" flipH="1">
              <a:off x="14714554"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8"/>
            <p:cNvSpPr/>
            <p:nvPr/>
          </p:nvSpPr>
          <p:spPr>
            <a:xfrm rot="5400000" flipH="1">
              <a:off x="17196667" y="-34972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8"/>
            <p:cNvSpPr/>
            <p:nvPr/>
          </p:nvSpPr>
          <p:spPr>
            <a:xfrm rot="5400000" flipH="1">
              <a:off x="14041054" y="-60033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8"/>
            <p:cNvSpPr/>
            <p:nvPr/>
          </p:nvSpPr>
          <p:spPr>
            <a:xfrm rot="5400000" flipH="1">
              <a:off x="14041054" y="5852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8"/>
            <p:cNvSpPr/>
            <p:nvPr/>
          </p:nvSpPr>
          <p:spPr>
            <a:xfrm rot="5400000" flipH="1">
              <a:off x="14041054" y="3481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8"/>
            <p:cNvSpPr/>
            <p:nvPr/>
          </p:nvSpPr>
          <p:spPr>
            <a:xfrm rot="5400000" flipH="1">
              <a:off x="14041054" y="11102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8"/>
            <p:cNvSpPr/>
            <p:nvPr/>
          </p:nvSpPr>
          <p:spPr>
            <a:xfrm rot="5400000" flipH="1">
              <a:off x="14041054" y="-12609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8"/>
            <p:cNvSpPr/>
            <p:nvPr/>
          </p:nvSpPr>
          <p:spPr>
            <a:xfrm rot="5400000" flipH="1">
              <a:off x="14041054" y="-36321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28"/>
          <p:cNvGrpSpPr/>
          <p:nvPr/>
        </p:nvGrpSpPr>
        <p:grpSpPr>
          <a:xfrm>
            <a:off x="5506679" y="4560924"/>
            <a:ext cx="6959445" cy="376473"/>
            <a:chOff x="5506679" y="4560924"/>
            <a:chExt cx="6959445" cy="376473"/>
          </a:xfrm>
        </p:grpSpPr>
        <p:sp>
          <p:nvSpPr>
            <p:cNvPr id="1790" name="Google Shape;1790;p28"/>
            <p:cNvSpPr/>
            <p:nvPr/>
          </p:nvSpPr>
          <p:spPr>
            <a:xfrm rot="-5400000">
              <a:off x="8942869" y="13379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8"/>
            <p:cNvSpPr/>
            <p:nvPr/>
          </p:nvSpPr>
          <p:spPr>
            <a:xfrm rot="10800000" flipH="1">
              <a:off x="805162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8"/>
            <p:cNvSpPr/>
            <p:nvPr/>
          </p:nvSpPr>
          <p:spPr>
            <a:xfrm rot="10800000" flipH="1">
              <a:off x="805162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8"/>
            <p:cNvSpPr/>
            <p:nvPr/>
          </p:nvSpPr>
          <p:spPr>
            <a:xfrm rot="-5400000" flipH="1">
              <a:off x="5506679" y="4786797"/>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4" name="Google Shape;1794;p28"/>
          <p:cNvSpPr/>
          <p:nvPr/>
        </p:nvSpPr>
        <p:spPr>
          <a:xfrm>
            <a:off x="-10698" y="405425"/>
            <a:ext cx="96010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8"/>
          <p:cNvSpPr/>
          <p:nvPr/>
        </p:nvSpPr>
        <p:spPr>
          <a:xfrm>
            <a:off x="-10698" y="405425"/>
            <a:ext cx="96010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6" name="Google Shape;1796;p28"/>
          <p:cNvGrpSpPr/>
          <p:nvPr/>
        </p:nvGrpSpPr>
        <p:grpSpPr>
          <a:xfrm>
            <a:off x="520187" y="968839"/>
            <a:ext cx="117523" cy="719798"/>
            <a:chOff x="824987" y="359239"/>
            <a:chExt cx="117523" cy="719798"/>
          </a:xfrm>
        </p:grpSpPr>
        <p:sp>
          <p:nvSpPr>
            <p:cNvPr id="1797" name="Google Shape;1797;p28"/>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8"/>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8"/>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8"/>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8"/>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8"/>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8"/>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8"/>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5" name="Google Shape;1805;p28"/>
          <p:cNvGrpSpPr/>
          <p:nvPr/>
        </p:nvGrpSpPr>
        <p:grpSpPr>
          <a:xfrm>
            <a:off x="-17163929" y="459889"/>
            <a:ext cx="18162623" cy="5570271"/>
            <a:chOff x="-17163929" y="459889"/>
            <a:chExt cx="18162623" cy="5570271"/>
          </a:xfrm>
        </p:grpSpPr>
        <p:sp>
          <p:nvSpPr>
            <p:cNvPr id="1806" name="Google Shape;1806;p28"/>
            <p:cNvSpPr/>
            <p:nvPr/>
          </p:nvSpPr>
          <p:spPr>
            <a:xfrm rot="-5400000" flipH="1">
              <a:off x="-7801323" y="-2908571"/>
              <a:ext cx="5290499" cy="12182095"/>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8"/>
            <p:cNvSpPr/>
            <p:nvPr/>
          </p:nvSpPr>
          <p:spPr>
            <a:xfrm rot="-5400000" flipH="1">
              <a:off x="-6731174" y="-940985"/>
              <a:ext cx="173" cy="3203058"/>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8"/>
            <p:cNvSpPr/>
            <p:nvPr/>
          </p:nvSpPr>
          <p:spPr>
            <a:xfrm rot="-5400000" flipH="1">
              <a:off x="-3994401" y="197532"/>
              <a:ext cx="173" cy="834423"/>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8"/>
            <p:cNvSpPr/>
            <p:nvPr/>
          </p:nvSpPr>
          <p:spPr>
            <a:xfrm rot="-5400000" flipH="1">
              <a:off x="-13607258" y="-2818783"/>
              <a:ext cx="637224" cy="7574620"/>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8"/>
            <p:cNvSpPr/>
            <p:nvPr/>
          </p:nvSpPr>
          <p:spPr>
            <a:xfrm rot="-5400000" flipH="1">
              <a:off x="-17524796" y="3625937"/>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8"/>
            <p:cNvSpPr/>
            <p:nvPr/>
          </p:nvSpPr>
          <p:spPr>
            <a:xfrm rot="-5400000" flipH="1">
              <a:off x="-8790284"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8"/>
            <p:cNvSpPr/>
            <p:nvPr/>
          </p:nvSpPr>
          <p:spPr>
            <a:xfrm rot="-5400000" flipH="1">
              <a:off x="-8473478"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8"/>
            <p:cNvSpPr/>
            <p:nvPr/>
          </p:nvSpPr>
          <p:spPr>
            <a:xfrm rot="-5400000" flipH="1">
              <a:off x="-8153130" y="5433537"/>
              <a:ext cx="366227" cy="499824"/>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8"/>
            <p:cNvSpPr/>
            <p:nvPr/>
          </p:nvSpPr>
          <p:spPr>
            <a:xfrm rot="-5400000" flipH="1">
              <a:off x="-7836411" y="5433450"/>
              <a:ext cx="366227" cy="499997"/>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8"/>
            <p:cNvSpPr/>
            <p:nvPr/>
          </p:nvSpPr>
          <p:spPr>
            <a:xfrm rot="-5400000" flipH="1">
              <a:off x="-7519606"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8"/>
            <p:cNvSpPr/>
            <p:nvPr/>
          </p:nvSpPr>
          <p:spPr>
            <a:xfrm rot="-5400000" flipH="1">
              <a:off x="-6153992" y="-3806147"/>
              <a:ext cx="253714" cy="10292027"/>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8"/>
            <p:cNvSpPr/>
            <p:nvPr/>
          </p:nvSpPr>
          <p:spPr>
            <a:xfrm rot="-5400000" flipH="1">
              <a:off x="-14935953" y="47964"/>
              <a:ext cx="173" cy="2478209"/>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8"/>
            <p:cNvSpPr/>
            <p:nvPr/>
          </p:nvSpPr>
          <p:spPr>
            <a:xfrm>
              <a:off x="-3642674" y="5628846"/>
              <a:ext cx="346573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8"/>
            <p:cNvSpPr/>
            <p:nvPr/>
          </p:nvSpPr>
          <p:spPr>
            <a:xfrm>
              <a:off x="-5171424" y="5627125"/>
              <a:ext cx="1059201"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8"/>
            <p:cNvSpPr/>
            <p:nvPr/>
          </p:nvSpPr>
          <p:spPr>
            <a:xfrm>
              <a:off x="822808" y="437743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8"/>
            <p:cNvSpPr/>
            <p:nvPr/>
          </p:nvSpPr>
          <p:spPr>
            <a:xfrm>
              <a:off x="822808" y="544076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8"/>
            <p:cNvSpPr/>
            <p:nvPr/>
          </p:nvSpPr>
          <p:spPr>
            <a:xfrm>
              <a:off x="822808" y="508632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8"/>
            <p:cNvSpPr/>
            <p:nvPr/>
          </p:nvSpPr>
          <p:spPr>
            <a:xfrm>
              <a:off x="822808" y="473187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8"/>
            <p:cNvSpPr/>
            <p:nvPr/>
          </p:nvSpPr>
          <p:spPr>
            <a:xfrm>
              <a:off x="-7521298" y="459889"/>
              <a:ext cx="106498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8"/>
            <p:cNvSpPr/>
            <p:nvPr/>
          </p:nvSpPr>
          <p:spPr>
            <a:xfrm>
              <a:off x="-11299605"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8"/>
            <p:cNvSpPr/>
            <p:nvPr/>
          </p:nvSpPr>
          <p:spPr>
            <a:xfrm>
              <a:off x="-130739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8"/>
            <p:cNvSpPr/>
            <p:nvPr/>
          </p:nvSpPr>
          <p:spPr>
            <a:xfrm>
              <a:off x="-1271910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8"/>
            <p:cNvSpPr/>
            <p:nvPr/>
          </p:nvSpPr>
          <p:spPr>
            <a:xfrm>
              <a:off x="-1236422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8"/>
            <p:cNvSpPr/>
            <p:nvPr/>
          </p:nvSpPr>
          <p:spPr>
            <a:xfrm>
              <a:off x="-1200935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8"/>
            <p:cNvSpPr/>
            <p:nvPr/>
          </p:nvSpPr>
          <p:spPr>
            <a:xfrm>
              <a:off x="-116544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8"/>
            <p:cNvSpPr/>
            <p:nvPr/>
          </p:nvSpPr>
          <p:spPr>
            <a:xfrm>
              <a:off x="-1541104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8"/>
            <p:cNvSpPr/>
            <p:nvPr/>
          </p:nvSpPr>
          <p:spPr>
            <a:xfrm>
              <a:off x="-17163929" y="308912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8"/>
            <p:cNvSpPr/>
            <p:nvPr/>
          </p:nvSpPr>
          <p:spPr>
            <a:xfrm>
              <a:off x="-17163929" y="351539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8"/>
            <p:cNvSpPr/>
            <p:nvPr/>
          </p:nvSpPr>
          <p:spPr>
            <a:xfrm rot="-5400000" flipH="1">
              <a:off x="-7801323" y="-2908571"/>
              <a:ext cx="5290499" cy="12182095"/>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8"/>
            <p:cNvSpPr/>
            <p:nvPr/>
          </p:nvSpPr>
          <p:spPr>
            <a:xfrm rot="-5400000" flipH="1">
              <a:off x="-6731174" y="-940985"/>
              <a:ext cx="173" cy="3203058"/>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8"/>
            <p:cNvSpPr/>
            <p:nvPr/>
          </p:nvSpPr>
          <p:spPr>
            <a:xfrm rot="-5400000" flipH="1">
              <a:off x="-3994401" y="197532"/>
              <a:ext cx="173" cy="834423"/>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8"/>
            <p:cNvSpPr/>
            <p:nvPr/>
          </p:nvSpPr>
          <p:spPr>
            <a:xfrm rot="-5400000" flipH="1">
              <a:off x="-13607258" y="-2818783"/>
              <a:ext cx="637224" cy="7574620"/>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8"/>
            <p:cNvSpPr/>
            <p:nvPr/>
          </p:nvSpPr>
          <p:spPr>
            <a:xfrm rot="-5400000" flipH="1">
              <a:off x="-17524796" y="3625937"/>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8"/>
            <p:cNvSpPr/>
            <p:nvPr/>
          </p:nvSpPr>
          <p:spPr>
            <a:xfrm rot="-5400000" flipH="1">
              <a:off x="-8790284"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8"/>
            <p:cNvSpPr/>
            <p:nvPr/>
          </p:nvSpPr>
          <p:spPr>
            <a:xfrm rot="-5400000" flipH="1">
              <a:off x="-8473478"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8"/>
            <p:cNvSpPr/>
            <p:nvPr/>
          </p:nvSpPr>
          <p:spPr>
            <a:xfrm rot="-5400000" flipH="1">
              <a:off x="-8153130" y="5433537"/>
              <a:ext cx="366227" cy="499824"/>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8"/>
            <p:cNvSpPr/>
            <p:nvPr/>
          </p:nvSpPr>
          <p:spPr>
            <a:xfrm rot="-5400000" flipH="1">
              <a:off x="-7836411" y="5433450"/>
              <a:ext cx="366227" cy="499997"/>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8"/>
            <p:cNvSpPr/>
            <p:nvPr/>
          </p:nvSpPr>
          <p:spPr>
            <a:xfrm rot="-5400000" flipH="1">
              <a:off x="-7519606"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8"/>
            <p:cNvSpPr/>
            <p:nvPr/>
          </p:nvSpPr>
          <p:spPr>
            <a:xfrm rot="-5400000" flipH="1">
              <a:off x="-6153992" y="-3806147"/>
              <a:ext cx="253714" cy="10292027"/>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8"/>
            <p:cNvSpPr/>
            <p:nvPr/>
          </p:nvSpPr>
          <p:spPr>
            <a:xfrm rot="-5400000" flipH="1">
              <a:off x="-14935953" y="47964"/>
              <a:ext cx="173" cy="2478209"/>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8"/>
            <p:cNvSpPr/>
            <p:nvPr/>
          </p:nvSpPr>
          <p:spPr>
            <a:xfrm>
              <a:off x="-3642674" y="5628846"/>
              <a:ext cx="346573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8"/>
            <p:cNvSpPr/>
            <p:nvPr/>
          </p:nvSpPr>
          <p:spPr>
            <a:xfrm>
              <a:off x="-5171424" y="5627125"/>
              <a:ext cx="1059201"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8"/>
            <p:cNvSpPr/>
            <p:nvPr/>
          </p:nvSpPr>
          <p:spPr>
            <a:xfrm>
              <a:off x="822808" y="437743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8"/>
            <p:cNvSpPr/>
            <p:nvPr/>
          </p:nvSpPr>
          <p:spPr>
            <a:xfrm>
              <a:off x="822808" y="544076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8"/>
            <p:cNvSpPr/>
            <p:nvPr/>
          </p:nvSpPr>
          <p:spPr>
            <a:xfrm>
              <a:off x="822808" y="508632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8"/>
            <p:cNvSpPr/>
            <p:nvPr/>
          </p:nvSpPr>
          <p:spPr>
            <a:xfrm>
              <a:off x="822808" y="473187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8"/>
            <p:cNvSpPr/>
            <p:nvPr/>
          </p:nvSpPr>
          <p:spPr>
            <a:xfrm>
              <a:off x="-7521298" y="459889"/>
              <a:ext cx="106498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8"/>
            <p:cNvSpPr/>
            <p:nvPr/>
          </p:nvSpPr>
          <p:spPr>
            <a:xfrm>
              <a:off x="-11299605"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8"/>
            <p:cNvSpPr/>
            <p:nvPr/>
          </p:nvSpPr>
          <p:spPr>
            <a:xfrm>
              <a:off x="-130739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8"/>
            <p:cNvSpPr/>
            <p:nvPr/>
          </p:nvSpPr>
          <p:spPr>
            <a:xfrm>
              <a:off x="-1271910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8"/>
            <p:cNvSpPr/>
            <p:nvPr/>
          </p:nvSpPr>
          <p:spPr>
            <a:xfrm>
              <a:off x="-1236422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8"/>
            <p:cNvSpPr/>
            <p:nvPr/>
          </p:nvSpPr>
          <p:spPr>
            <a:xfrm>
              <a:off x="-1200935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8"/>
            <p:cNvSpPr/>
            <p:nvPr/>
          </p:nvSpPr>
          <p:spPr>
            <a:xfrm>
              <a:off x="-116544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8"/>
            <p:cNvSpPr/>
            <p:nvPr/>
          </p:nvSpPr>
          <p:spPr>
            <a:xfrm>
              <a:off x="-1541104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8"/>
            <p:cNvSpPr/>
            <p:nvPr/>
          </p:nvSpPr>
          <p:spPr>
            <a:xfrm>
              <a:off x="-17163929" y="308912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8"/>
            <p:cNvSpPr/>
            <p:nvPr/>
          </p:nvSpPr>
          <p:spPr>
            <a:xfrm>
              <a:off x="-17163929" y="351539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8"/>
            <p:cNvSpPr/>
            <p:nvPr/>
          </p:nvSpPr>
          <p:spPr>
            <a:xfrm>
              <a:off x="393150" y="2661163"/>
              <a:ext cx="175901" cy="47820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8"/>
            <p:cNvSpPr/>
            <p:nvPr/>
          </p:nvSpPr>
          <p:spPr>
            <a:xfrm>
              <a:off x="393150" y="2661163"/>
              <a:ext cx="175901" cy="47820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p:cSld name="CUSTOM_6">
    <p:spTree>
      <p:nvGrpSpPr>
        <p:cNvPr id="1" name="Shape 1864"/>
        <p:cNvGrpSpPr/>
        <p:nvPr/>
      </p:nvGrpSpPr>
      <p:grpSpPr>
        <a:xfrm>
          <a:off x="0" y="0"/>
          <a:ext cx="0" cy="0"/>
          <a:chOff x="0" y="0"/>
          <a:chExt cx="0" cy="0"/>
        </a:xfrm>
      </p:grpSpPr>
      <p:sp>
        <p:nvSpPr>
          <p:cNvPr id="1865" name="Google Shape;1865;p29"/>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866" name="Google Shape;1866;p29"/>
          <p:cNvSpPr txBox="1">
            <a:spLocks noGrp="1"/>
          </p:cNvSpPr>
          <p:nvPr>
            <p:ph type="subTitle" idx="1"/>
          </p:nvPr>
        </p:nvSpPr>
        <p:spPr>
          <a:xfrm>
            <a:off x="2132775" y="19522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67" name="Google Shape;1867;p29"/>
          <p:cNvSpPr txBox="1">
            <a:spLocks noGrp="1"/>
          </p:cNvSpPr>
          <p:nvPr>
            <p:ph type="subTitle" idx="2"/>
          </p:nvPr>
        </p:nvSpPr>
        <p:spPr>
          <a:xfrm>
            <a:off x="2132775" y="15710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868" name="Google Shape;1868;p29"/>
          <p:cNvSpPr txBox="1">
            <a:spLocks noGrp="1"/>
          </p:cNvSpPr>
          <p:nvPr>
            <p:ph type="subTitle" idx="3"/>
          </p:nvPr>
        </p:nvSpPr>
        <p:spPr>
          <a:xfrm>
            <a:off x="2132775" y="34010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69" name="Google Shape;1869;p29"/>
          <p:cNvSpPr txBox="1">
            <a:spLocks noGrp="1"/>
          </p:cNvSpPr>
          <p:nvPr>
            <p:ph type="subTitle" idx="4"/>
          </p:nvPr>
        </p:nvSpPr>
        <p:spPr>
          <a:xfrm>
            <a:off x="2132775" y="30198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870" name="Google Shape;1870;p29"/>
          <p:cNvSpPr txBox="1">
            <a:spLocks noGrp="1"/>
          </p:cNvSpPr>
          <p:nvPr>
            <p:ph type="subTitle" idx="5"/>
          </p:nvPr>
        </p:nvSpPr>
        <p:spPr>
          <a:xfrm>
            <a:off x="5911850" y="19522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71" name="Google Shape;1871;p29"/>
          <p:cNvSpPr txBox="1">
            <a:spLocks noGrp="1"/>
          </p:cNvSpPr>
          <p:nvPr>
            <p:ph type="subTitle" idx="6"/>
          </p:nvPr>
        </p:nvSpPr>
        <p:spPr>
          <a:xfrm>
            <a:off x="5911850" y="15710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872" name="Google Shape;1872;p29"/>
          <p:cNvSpPr txBox="1">
            <a:spLocks noGrp="1"/>
          </p:cNvSpPr>
          <p:nvPr>
            <p:ph type="subTitle" idx="7"/>
          </p:nvPr>
        </p:nvSpPr>
        <p:spPr>
          <a:xfrm>
            <a:off x="5911850" y="34010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73" name="Google Shape;1873;p29"/>
          <p:cNvSpPr txBox="1">
            <a:spLocks noGrp="1"/>
          </p:cNvSpPr>
          <p:nvPr>
            <p:ph type="subTitle" idx="8"/>
          </p:nvPr>
        </p:nvSpPr>
        <p:spPr>
          <a:xfrm>
            <a:off x="5911850" y="30198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1874" name="Google Shape;1874;p29"/>
          <p:cNvGrpSpPr/>
          <p:nvPr/>
        </p:nvGrpSpPr>
        <p:grpSpPr>
          <a:xfrm rot="10800000">
            <a:off x="-1081045" y="2901062"/>
            <a:ext cx="3021722" cy="3146276"/>
            <a:chOff x="-1081045" y="-1072813"/>
            <a:chExt cx="3021722" cy="3146276"/>
          </a:xfrm>
        </p:grpSpPr>
        <p:sp>
          <p:nvSpPr>
            <p:cNvPr id="1875" name="Google Shape;1875;p29"/>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9"/>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9"/>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9"/>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9"/>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9"/>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9"/>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9"/>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3" name="Google Shape;1883;p29"/>
          <p:cNvGrpSpPr/>
          <p:nvPr/>
        </p:nvGrpSpPr>
        <p:grpSpPr>
          <a:xfrm rot="10800000">
            <a:off x="8197625" y="-630926"/>
            <a:ext cx="1158175" cy="2819114"/>
            <a:chOff x="-444950" y="2746461"/>
            <a:chExt cx="1158175" cy="2819114"/>
          </a:xfrm>
        </p:grpSpPr>
        <p:sp>
          <p:nvSpPr>
            <p:cNvPr id="1884" name="Google Shape;1884;p29"/>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885" name="Google Shape;1885;p29"/>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9"/>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9"/>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888" name="Google Shape;1888;p29"/>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9"/>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9"/>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9"/>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2" name="Google Shape;1892;p29"/>
          <p:cNvGrpSpPr/>
          <p:nvPr/>
        </p:nvGrpSpPr>
        <p:grpSpPr>
          <a:xfrm rot="-5400000" flipH="1">
            <a:off x="5658025" y="4666451"/>
            <a:ext cx="4222888" cy="4088811"/>
            <a:chOff x="8129425" y="2555026"/>
            <a:chExt cx="4222888" cy="4088811"/>
          </a:xfrm>
        </p:grpSpPr>
        <p:sp>
          <p:nvSpPr>
            <p:cNvPr id="1893" name="Google Shape;1893;p2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1" name="Google Shape;1901;p29"/>
          <p:cNvGrpSpPr/>
          <p:nvPr/>
        </p:nvGrpSpPr>
        <p:grpSpPr>
          <a:xfrm>
            <a:off x="-3068512" y="-9947723"/>
            <a:ext cx="3752539" cy="12135923"/>
            <a:chOff x="-3068512" y="-9947723"/>
            <a:chExt cx="3752539" cy="12135923"/>
          </a:xfrm>
        </p:grpSpPr>
        <p:sp>
          <p:nvSpPr>
            <p:cNvPr id="1902" name="Google Shape;1902;p29"/>
            <p:cNvSpPr/>
            <p:nvPr/>
          </p:nvSpPr>
          <p:spPr>
            <a:xfrm flipH="1">
              <a:off x="-2933272" y="-5994223"/>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9"/>
            <p:cNvSpPr/>
            <p:nvPr/>
          </p:nvSpPr>
          <p:spPr>
            <a:xfrm flipH="1">
              <a:off x="519307" y="-404680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9"/>
            <p:cNvSpPr/>
            <p:nvPr/>
          </p:nvSpPr>
          <p:spPr>
            <a:xfrm flipH="1">
              <a:off x="549910" y="-142680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9"/>
            <p:cNvSpPr/>
            <p:nvPr/>
          </p:nvSpPr>
          <p:spPr>
            <a:xfrm flipH="1">
              <a:off x="100683" y="-9888941"/>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9"/>
            <p:cNvSpPr/>
            <p:nvPr/>
          </p:nvSpPr>
          <p:spPr>
            <a:xfrm flipH="1">
              <a:off x="-2933304" y="-9888941"/>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9"/>
            <p:cNvSpPr/>
            <p:nvPr/>
          </p:nvSpPr>
          <p:spPr>
            <a:xfrm flipH="1">
              <a:off x="-2959201" y="-439730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9"/>
            <p:cNvSpPr/>
            <p:nvPr/>
          </p:nvSpPr>
          <p:spPr>
            <a:xfrm flipH="1">
              <a:off x="-2959201" y="-418561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9"/>
            <p:cNvSpPr/>
            <p:nvPr/>
          </p:nvSpPr>
          <p:spPr>
            <a:xfrm flipH="1">
              <a:off x="-2959201" y="-397151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9"/>
            <p:cNvSpPr/>
            <p:nvPr/>
          </p:nvSpPr>
          <p:spPr>
            <a:xfrm flipH="1">
              <a:off x="-2959201" y="-375994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9"/>
            <p:cNvSpPr/>
            <p:nvPr/>
          </p:nvSpPr>
          <p:spPr>
            <a:xfrm flipH="1">
              <a:off x="-2959201" y="-354825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9"/>
            <p:cNvSpPr/>
            <p:nvPr/>
          </p:nvSpPr>
          <p:spPr>
            <a:xfrm flipH="1">
              <a:off x="100675" y="-9286920"/>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9"/>
            <p:cNvSpPr/>
            <p:nvPr/>
          </p:nvSpPr>
          <p:spPr>
            <a:xfrm rot="5400000">
              <a:off x="-4092306" y="110720"/>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9"/>
            <p:cNvSpPr/>
            <p:nvPr/>
          </p:nvSpPr>
          <p:spPr>
            <a:xfrm rot="5400000">
              <a:off x="-3287162" y="-1714756"/>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9"/>
            <p:cNvSpPr/>
            <p:nvPr/>
          </p:nvSpPr>
          <p:spPr>
            <a:xfrm rot="5400000">
              <a:off x="-2081713"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9"/>
            <p:cNvSpPr/>
            <p:nvPr/>
          </p:nvSpPr>
          <p:spPr>
            <a:xfrm rot="5400000">
              <a:off x="-2792212"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9"/>
            <p:cNvSpPr/>
            <p:nvPr/>
          </p:nvSpPr>
          <p:spPr>
            <a:xfrm rot="5400000">
              <a:off x="-2555379"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9"/>
            <p:cNvSpPr/>
            <p:nvPr/>
          </p:nvSpPr>
          <p:spPr>
            <a:xfrm rot="5400000">
              <a:off x="-2318546"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9"/>
            <p:cNvSpPr/>
            <p:nvPr/>
          </p:nvSpPr>
          <p:spPr>
            <a:xfrm rot="5400000">
              <a:off x="163567" y="-32829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9"/>
            <p:cNvSpPr/>
            <p:nvPr/>
          </p:nvSpPr>
          <p:spPr>
            <a:xfrm rot="5400000">
              <a:off x="-2992046" y="-602929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9"/>
            <p:cNvSpPr/>
            <p:nvPr/>
          </p:nvSpPr>
          <p:spPr>
            <a:xfrm rot="5400000">
              <a:off x="-2992046" y="-721489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9"/>
            <p:cNvSpPr/>
            <p:nvPr/>
          </p:nvSpPr>
          <p:spPr>
            <a:xfrm rot="5400000">
              <a:off x="-2992046" y="-697777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9"/>
            <p:cNvSpPr/>
            <p:nvPr/>
          </p:nvSpPr>
          <p:spPr>
            <a:xfrm rot="5400000">
              <a:off x="-2992046" y="-67406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9"/>
            <p:cNvSpPr/>
            <p:nvPr/>
          </p:nvSpPr>
          <p:spPr>
            <a:xfrm rot="5400000">
              <a:off x="-2992046" y="-650353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9"/>
            <p:cNvSpPr/>
            <p:nvPr/>
          </p:nvSpPr>
          <p:spPr>
            <a:xfrm rot="5400000">
              <a:off x="-2992046" y="-626641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9"/>
            <p:cNvSpPr/>
            <p:nvPr/>
          </p:nvSpPr>
          <p:spPr>
            <a:xfrm rot="5400000">
              <a:off x="-2992046" y="-877647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9"/>
            <p:cNvSpPr/>
            <p:nvPr/>
          </p:nvSpPr>
          <p:spPr>
            <a:xfrm rot="5400000">
              <a:off x="-1220890"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9"/>
            <p:cNvSpPr/>
            <p:nvPr/>
          </p:nvSpPr>
          <p:spPr>
            <a:xfrm rot="5400000">
              <a:off x="-1505714"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9"/>
            <p:cNvSpPr/>
            <p:nvPr/>
          </p:nvSpPr>
          <p:spPr>
            <a:xfrm flipH="1">
              <a:off x="-2933272" y="-5994223"/>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9"/>
            <p:cNvSpPr/>
            <p:nvPr/>
          </p:nvSpPr>
          <p:spPr>
            <a:xfrm flipH="1">
              <a:off x="519307" y="-404680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9"/>
            <p:cNvSpPr/>
            <p:nvPr/>
          </p:nvSpPr>
          <p:spPr>
            <a:xfrm flipH="1">
              <a:off x="549910" y="-142680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9"/>
            <p:cNvSpPr/>
            <p:nvPr/>
          </p:nvSpPr>
          <p:spPr>
            <a:xfrm flipH="1">
              <a:off x="100683" y="-9888941"/>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9"/>
            <p:cNvSpPr/>
            <p:nvPr/>
          </p:nvSpPr>
          <p:spPr>
            <a:xfrm flipH="1">
              <a:off x="-2933304" y="-9888941"/>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9"/>
            <p:cNvSpPr/>
            <p:nvPr/>
          </p:nvSpPr>
          <p:spPr>
            <a:xfrm flipH="1">
              <a:off x="-2959201" y="-439730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9"/>
            <p:cNvSpPr/>
            <p:nvPr/>
          </p:nvSpPr>
          <p:spPr>
            <a:xfrm flipH="1">
              <a:off x="-2959201" y="-418561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9"/>
            <p:cNvSpPr/>
            <p:nvPr/>
          </p:nvSpPr>
          <p:spPr>
            <a:xfrm flipH="1">
              <a:off x="-2959201" y="-397151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9"/>
            <p:cNvSpPr/>
            <p:nvPr/>
          </p:nvSpPr>
          <p:spPr>
            <a:xfrm flipH="1">
              <a:off x="-2959201" y="-375994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9"/>
            <p:cNvSpPr/>
            <p:nvPr/>
          </p:nvSpPr>
          <p:spPr>
            <a:xfrm flipH="1">
              <a:off x="-2959201" y="-354825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9"/>
            <p:cNvSpPr/>
            <p:nvPr/>
          </p:nvSpPr>
          <p:spPr>
            <a:xfrm flipH="1">
              <a:off x="100675" y="-9286920"/>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9"/>
            <p:cNvSpPr/>
            <p:nvPr/>
          </p:nvSpPr>
          <p:spPr>
            <a:xfrm rot="5400000">
              <a:off x="-4092306" y="110720"/>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9"/>
            <p:cNvSpPr/>
            <p:nvPr/>
          </p:nvSpPr>
          <p:spPr>
            <a:xfrm rot="5400000">
              <a:off x="196075" y="-80106"/>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9"/>
            <p:cNvSpPr/>
            <p:nvPr/>
          </p:nvSpPr>
          <p:spPr>
            <a:xfrm rot="5400000">
              <a:off x="-2081713"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9"/>
            <p:cNvSpPr/>
            <p:nvPr/>
          </p:nvSpPr>
          <p:spPr>
            <a:xfrm rot="5400000">
              <a:off x="-2792212"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9"/>
            <p:cNvSpPr/>
            <p:nvPr/>
          </p:nvSpPr>
          <p:spPr>
            <a:xfrm rot="5400000">
              <a:off x="-2555379"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9"/>
            <p:cNvSpPr/>
            <p:nvPr/>
          </p:nvSpPr>
          <p:spPr>
            <a:xfrm rot="5400000">
              <a:off x="-2318546"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9"/>
            <p:cNvSpPr/>
            <p:nvPr/>
          </p:nvSpPr>
          <p:spPr>
            <a:xfrm rot="5400000">
              <a:off x="163567" y="-32829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9"/>
            <p:cNvSpPr/>
            <p:nvPr/>
          </p:nvSpPr>
          <p:spPr>
            <a:xfrm rot="5400000">
              <a:off x="-2992046" y="-602929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9"/>
            <p:cNvSpPr/>
            <p:nvPr/>
          </p:nvSpPr>
          <p:spPr>
            <a:xfrm rot="5400000">
              <a:off x="-2992046" y="-721489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9"/>
            <p:cNvSpPr/>
            <p:nvPr/>
          </p:nvSpPr>
          <p:spPr>
            <a:xfrm rot="5400000">
              <a:off x="-2992046" y="-697777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9"/>
            <p:cNvSpPr/>
            <p:nvPr/>
          </p:nvSpPr>
          <p:spPr>
            <a:xfrm rot="5400000">
              <a:off x="-2992046" y="-67406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9"/>
            <p:cNvSpPr/>
            <p:nvPr/>
          </p:nvSpPr>
          <p:spPr>
            <a:xfrm rot="5400000">
              <a:off x="-2992046" y="-650353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9"/>
            <p:cNvSpPr/>
            <p:nvPr/>
          </p:nvSpPr>
          <p:spPr>
            <a:xfrm rot="5400000">
              <a:off x="-2992046" y="-626641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9"/>
            <p:cNvSpPr/>
            <p:nvPr/>
          </p:nvSpPr>
          <p:spPr>
            <a:xfrm rot="5400000">
              <a:off x="-2992046" y="-877647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9"/>
            <p:cNvSpPr/>
            <p:nvPr/>
          </p:nvSpPr>
          <p:spPr>
            <a:xfrm rot="5400000">
              <a:off x="-1220890"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9"/>
            <p:cNvSpPr/>
            <p:nvPr/>
          </p:nvSpPr>
          <p:spPr>
            <a:xfrm rot="5400000">
              <a:off x="-1505714"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9"/>
            <p:cNvSpPr/>
            <p:nvPr/>
          </p:nvSpPr>
          <p:spPr>
            <a:xfrm rot="5400000">
              <a:off x="196075" y="-80106"/>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1">
  <p:cSld name="CUSTOM_6_1">
    <p:spTree>
      <p:nvGrpSpPr>
        <p:cNvPr id="1" name="Shape 1957"/>
        <p:cNvGrpSpPr/>
        <p:nvPr/>
      </p:nvGrpSpPr>
      <p:grpSpPr>
        <a:xfrm>
          <a:off x="0" y="0"/>
          <a:ext cx="0" cy="0"/>
          <a:chOff x="0" y="0"/>
          <a:chExt cx="0" cy="0"/>
        </a:xfrm>
      </p:grpSpPr>
      <p:sp>
        <p:nvSpPr>
          <p:cNvPr id="1958" name="Google Shape;1958;p30"/>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959" name="Google Shape;1959;p30"/>
          <p:cNvGrpSpPr/>
          <p:nvPr/>
        </p:nvGrpSpPr>
        <p:grpSpPr>
          <a:xfrm>
            <a:off x="-3612573" y="3546476"/>
            <a:ext cx="4088811" cy="4088811"/>
            <a:chOff x="-3640848" y="2185426"/>
            <a:chExt cx="4088811" cy="4088811"/>
          </a:xfrm>
        </p:grpSpPr>
        <p:sp>
          <p:nvSpPr>
            <p:cNvPr id="1960" name="Google Shape;1960;p30"/>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0"/>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2" name="Google Shape;1962;p30"/>
          <p:cNvGrpSpPr/>
          <p:nvPr/>
        </p:nvGrpSpPr>
        <p:grpSpPr>
          <a:xfrm>
            <a:off x="-1350577" y="383600"/>
            <a:ext cx="1928770" cy="2826596"/>
            <a:chOff x="-1350577" y="383600"/>
            <a:chExt cx="1928770" cy="2826596"/>
          </a:xfrm>
        </p:grpSpPr>
        <p:sp>
          <p:nvSpPr>
            <p:cNvPr id="1963" name="Google Shape;1963;p30"/>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0"/>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0"/>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0"/>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0"/>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0"/>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0"/>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0"/>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1" name="Google Shape;1971;p30"/>
          <p:cNvSpPr txBox="1">
            <a:spLocks noGrp="1"/>
          </p:cNvSpPr>
          <p:nvPr>
            <p:ph type="subTitle" idx="1"/>
          </p:nvPr>
        </p:nvSpPr>
        <p:spPr>
          <a:xfrm>
            <a:off x="7132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2" name="Google Shape;1972;p30"/>
          <p:cNvSpPr txBox="1">
            <a:spLocks noGrp="1"/>
          </p:cNvSpPr>
          <p:nvPr>
            <p:ph type="subTitle" idx="2"/>
          </p:nvPr>
        </p:nvSpPr>
        <p:spPr>
          <a:xfrm>
            <a:off x="7132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973" name="Google Shape;1973;p30"/>
          <p:cNvSpPr txBox="1">
            <a:spLocks noGrp="1"/>
          </p:cNvSpPr>
          <p:nvPr>
            <p:ph type="subTitle" idx="3"/>
          </p:nvPr>
        </p:nvSpPr>
        <p:spPr>
          <a:xfrm>
            <a:off x="65797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4" name="Google Shape;1974;p30"/>
          <p:cNvSpPr txBox="1">
            <a:spLocks noGrp="1"/>
          </p:cNvSpPr>
          <p:nvPr>
            <p:ph type="subTitle" idx="4"/>
          </p:nvPr>
        </p:nvSpPr>
        <p:spPr>
          <a:xfrm>
            <a:off x="65797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1975" name="Google Shape;1975;p30"/>
          <p:cNvGrpSpPr/>
          <p:nvPr/>
        </p:nvGrpSpPr>
        <p:grpSpPr>
          <a:xfrm>
            <a:off x="6292929" y="-4592"/>
            <a:ext cx="5178842" cy="5178453"/>
            <a:chOff x="6292929" y="-4592"/>
            <a:chExt cx="5178842" cy="5178453"/>
          </a:xfrm>
        </p:grpSpPr>
        <p:sp>
          <p:nvSpPr>
            <p:cNvPr id="1976" name="Google Shape;1976;p30"/>
            <p:cNvSpPr/>
            <p:nvPr/>
          </p:nvSpPr>
          <p:spPr>
            <a:xfrm rot="2716073" flipH="1">
              <a:off x="7066103"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0"/>
            <p:cNvSpPr/>
            <p:nvPr/>
          </p:nvSpPr>
          <p:spPr>
            <a:xfrm rot="2716073" flipH="1">
              <a:off x="7066103"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0"/>
            <p:cNvSpPr/>
            <p:nvPr/>
          </p:nvSpPr>
          <p:spPr>
            <a:xfrm rot="5400000" flipH="1">
              <a:off x="8498352" y="4465344"/>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0"/>
            <p:cNvSpPr/>
            <p:nvPr/>
          </p:nvSpPr>
          <p:spPr>
            <a:xfrm rot="5400000" flipH="1">
              <a:off x="8498352" y="4465344"/>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0" name="Google Shape;1980;p30"/>
          <p:cNvSpPr txBox="1">
            <a:spLocks noGrp="1"/>
          </p:cNvSpPr>
          <p:nvPr>
            <p:ph type="subTitle" idx="5"/>
          </p:nvPr>
        </p:nvSpPr>
        <p:spPr>
          <a:xfrm>
            <a:off x="46242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1" name="Google Shape;1981;p30"/>
          <p:cNvSpPr txBox="1">
            <a:spLocks noGrp="1"/>
          </p:cNvSpPr>
          <p:nvPr>
            <p:ph type="subTitle" idx="6"/>
          </p:nvPr>
        </p:nvSpPr>
        <p:spPr>
          <a:xfrm>
            <a:off x="46242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982" name="Google Shape;1982;p30"/>
          <p:cNvSpPr txBox="1">
            <a:spLocks noGrp="1"/>
          </p:cNvSpPr>
          <p:nvPr>
            <p:ph type="subTitle" idx="7"/>
          </p:nvPr>
        </p:nvSpPr>
        <p:spPr>
          <a:xfrm>
            <a:off x="26687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3" name="Google Shape;1983;p30"/>
          <p:cNvSpPr txBox="1">
            <a:spLocks noGrp="1"/>
          </p:cNvSpPr>
          <p:nvPr>
            <p:ph type="subTitle" idx="8"/>
          </p:nvPr>
        </p:nvSpPr>
        <p:spPr>
          <a:xfrm>
            <a:off x="26687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30" name="Google Shape;130;p4"/>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131" name="Google Shape;131;p4"/>
          <p:cNvGrpSpPr/>
          <p:nvPr/>
        </p:nvGrpSpPr>
        <p:grpSpPr>
          <a:xfrm>
            <a:off x="-3170262" y="3452177"/>
            <a:ext cx="3721951" cy="12135923"/>
            <a:chOff x="-3170262" y="3452177"/>
            <a:chExt cx="3721951" cy="12135923"/>
          </a:xfrm>
        </p:grpSpPr>
        <p:sp>
          <p:nvSpPr>
            <p:cNvPr id="132" name="Google Shape;132;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4"/>
          <p:cNvGrpSpPr/>
          <p:nvPr/>
        </p:nvGrpSpPr>
        <p:grpSpPr>
          <a:xfrm>
            <a:off x="8681163" y="-2011948"/>
            <a:ext cx="3721951" cy="12135923"/>
            <a:chOff x="-3170262" y="3452177"/>
            <a:chExt cx="3721951" cy="12135923"/>
          </a:xfrm>
        </p:grpSpPr>
        <p:sp>
          <p:nvSpPr>
            <p:cNvPr id="189" name="Google Shape;189;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4"/>
          <p:cNvGrpSpPr/>
          <p:nvPr/>
        </p:nvGrpSpPr>
        <p:grpSpPr>
          <a:xfrm>
            <a:off x="-1081045" y="-1072813"/>
            <a:ext cx="3021722" cy="3146276"/>
            <a:chOff x="-1081045" y="-1072813"/>
            <a:chExt cx="3021722" cy="3146276"/>
          </a:xfrm>
        </p:grpSpPr>
        <p:sp>
          <p:nvSpPr>
            <p:cNvPr id="244" name="Google Shape;244;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ive columns">
  <p:cSld name="CUSTOM_6_1_1">
    <p:spTree>
      <p:nvGrpSpPr>
        <p:cNvPr id="1" name="Shape 1984"/>
        <p:cNvGrpSpPr/>
        <p:nvPr/>
      </p:nvGrpSpPr>
      <p:grpSpPr>
        <a:xfrm>
          <a:off x="0" y="0"/>
          <a:ext cx="0" cy="0"/>
          <a:chOff x="0" y="0"/>
          <a:chExt cx="0" cy="0"/>
        </a:xfrm>
      </p:grpSpPr>
      <p:sp>
        <p:nvSpPr>
          <p:cNvPr id="1985" name="Google Shape;1985;p31"/>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986" name="Google Shape;1986;p31"/>
          <p:cNvGrpSpPr/>
          <p:nvPr/>
        </p:nvGrpSpPr>
        <p:grpSpPr>
          <a:xfrm rot="10800000" flipH="1">
            <a:off x="8280700" y="-1086319"/>
            <a:ext cx="4222888" cy="4088811"/>
            <a:chOff x="8129425" y="2555026"/>
            <a:chExt cx="4222888" cy="4088811"/>
          </a:xfrm>
        </p:grpSpPr>
        <p:sp>
          <p:nvSpPr>
            <p:cNvPr id="1987" name="Google Shape;1987;p31"/>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1"/>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1"/>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1"/>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1"/>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1"/>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1"/>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1"/>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5" name="Google Shape;1995;p31"/>
          <p:cNvGrpSpPr/>
          <p:nvPr/>
        </p:nvGrpSpPr>
        <p:grpSpPr>
          <a:xfrm>
            <a:off x="-3008737" y="-4892867"/>
            <a:ext cx="3721951" cy="12135923"/>
            <a:chOff x="-3170262" y="3452177"/>
            <a:chExt cx="3721951" cy="12135923"/>
          </a:xfrm>
        </p:grpSpPr>
        <p:sp>
          <p:nvSpPr>
            <p:cNvPr id="1996" name="Google Shape;1996;p3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2" name="Google Shape;2052;p31"/>
          <p:cNvGrpSpPr/>
          <p:nvPr/>
        </p:nvGrpSpPr>
        <p:grpSpPr>
          <a:xfrm>
            <a:off x="3324825" y="4560924"/>
            <a:ext cx="6966899" cy="300288"/>
            <a:chOff x="3324825" y="4560924"/>
            <a:chExt cx="6966899" cy="300288"/>
          </a:xfrm>
        </p:grpSpPr>
        <p:sp>
          <p:nvSpPr>
            <p:cNvPr id="2053" name="Google Shape;2053;p31"/>
            <p:cNvSpPr/>
            <p:nvPr/>
          </p:nvSpPr>
          <p:spPr>
            <a:xfrm rot="5400000" flipH="1">
              <a:off x="6768469" y="13379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1"/>
            <p:cNvSpPr/>
            <p:nvPr/>
          </p:nvSpPr>
          <p:spPr>
            <a:xfrm rot="10800000">
              <a:off x="6513499"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1"/>
            <p:cNvSpPr/>
            <p:nvPr/>
          </p:nvSpPr>
          <p:spPr>
            <a:xfrm rot="10800000">
              <a:off x="6513499"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1"/>
            <p:cNvSpPr/>
            <p:nvPr/>
          </p:nvSpPr>
          <p:spPr>
            <a:xfrm>
              <a:off x="3324825" y="461970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7" name="Google Shape;2057;p31"/>
          <p:cNvSpPr txBox="1">
            <a:spLocks noGrp="1"/>
          </p:cNvSpPr>
          <p:nvPr>
            <p:ph type="subTitle" idx="1"/>
          </p:nvPr>
        </p:nvSpPr>
        <p:spPr>
          <a:xfrm>
            <a:off x="4677087" y="18561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58" name="Google Shape;2058;p31"/>
          <p:cNvSpPr txBox="1">
            <a:spLocks noGrp="1"/>
          </p:cNvSpPr>
          <p:nvPr>
            <p:ph type="subTitle" idx="2"/>
          </p:nvPr>
        </p:nvSpPr>
        <p:spPr>
          <a:xfrm>
            <a:off x="4677087" y="14749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59" name="Google Shape;2059;p31"/>
          <p:cNvSpPr txBox="1">
            <a:spLocks noGrp="1"/>
          </p:cNvSpPr>
          <p:nvPr>
            <p:ph type="subTitle" idx="3"/>
          </p:nvPr>
        </p:nvSpPr>
        <p:spPr>
          <a:xfrm>
            <a:off x="827525" y="33049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0" name="Google Shape;2060;p31"/>
          <p:cNvSpPr txBox="1">
            <a:spLocks noGrp="1"/>
          </p:cNvSpPr>
          <p:nvPr>
            <p:ph type="subTitle" idx="4"/>
          </p:nvPr>
        </p:nvSpPr>
        <p:spPr>
          <a:xfrm>
            <a:off x="827525" y="29237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61" name="Google Shape;2061;p31"/>
          <p:cNvSpPr txBox="1">
            <a:spLocks noGrp="1"/>
          </p:cNvSpPr>
          <p:nvPr>
            <p:ph type="subTitle" idx="5"/>
          </p:nvPr>
        </p:nvSpPr>
        <p:spPr>
          <a:xfrm>
            <a:off x="5960275" y="33049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2" name="Google Shape;2062;p31"/>
          <p:cNvSpPr txBox="1">
            <a:spLocks noGrp="1"/>
          </p:cNvSpPr>
          <p:nvPr>
            <p:ph type="subTitle" idx="6"/>
          </p:nvPr>
        </p:nvSpPr>
        <p:spPr>
          <a:xfrm>
            <a:off x="5960275" y="29237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63" name="Google Shape;2063;p31"/>
          <p:cNvSpPr txBox="1">
            <a:spLocks noGrp="1"/>
          </p:cNvSpPr>
          <p:nvPr>
            <p:ph type="subTitle" idx="7"/>
          </p:nvPr>
        </p:nvSpPr>
        <p:spPr>
          <a:xfrm>
            <a:off x="3393900" y="33049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4" name="Google Shape;2064;p31"/>
          <p:cNvSpPr txBox="1">
            <a:spLocks noGrp="1"/>
          </p:cNvSpPr>
          <p:nvPr>
            <p:ph type="subTitle" idx="8"/>
          </p:nvPr>
        </p:nvSpPr>
        <p:spPr>
          <a:xfrm>
            <a:off x="3393900" y="29237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65" name="Google Shape;2065;p31"/>
          <p:cNvSpPr txBox="1">
            <a:spLocks noGrp="1"/>
          </p:cNvSpPr>
          <p:nvPr>
            <p:ph type="subTitle" idx="9"/>
          </p:nvPr>
        </p:nvSpPr>
        <p:spPr>
          <a:xfrm>
            <a:off x="2110713" y="18561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6" name="Google Shape;2066;p31"/>
          <p:cNvSpPr txBox="1">
            <a:spLocks noGrp="1"/>
          </p:cNvSpPr>
          <p:nvPr>
            <p:ph type="subTitle" idx="13"/>
          </p:nvPr>
        </p:nvSpPr>
        <p:spPr>
          <a:xfrm>
            <a:off x="2110713" y="14749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067"/>
        <p:cNvGrpSpPr/>
        <p:nvPr/>
      </p:nvGrpSpPr>
      <p:grpSpPr>
        <a:xfrm>
          <a:off x="0" y="0"/>
          <a:ext cx="0" cy="0"/>
          <a:chOff x="0" y="0"/>
          <a:chExt cx="0" cy="0"/>
        </a:xfrm>
      </p:grpSpPr>
      <p:sp>
        <p:nvSpPr>
          <p:cNvPr id="2068" name="Google Shape;2068;p32"/>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069" name="Google Shape;2069;p32"/>
          <p:cNvSpPr txBox="1">
            <a:spLocks noGrp="1"/>
          </p:cNvSpPr>
          <p:nvPr>
            <p:ph type="subTitle" idx="1"/>
          </p:nvPr>
        </p:nvSpPr>
        <p:spPr>
          <a:xfrm>
            <a:off x="1805875" y="1710450"/>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0" name="Google Shape;2070;p32"/>
          <p:cNvSpPr txBox="1">
            <a:spLocks noGrp="1"/>
          </p:cNvSpPr>
          <p:nvPr>
            <p:ph type="subTitle" idx="2"/>
          </p:nvPr>
        </p:nvSpPr>
        <p:spPr>
          <a:xfrm>
            <a:off x="1805875" y="1329200"/>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71" name="Google Shape;2071;p32"/>
          <p:cNvSpPr txBox="1">
            <a:spLocks noGrp="1"/>
          </p:cNvSpPr>
          <p:nvPr>
            <p:ph type="subTitle" idx="3"/>
          </p:nvPr>
        </p:nvSpPr>
        <p:spPr>
          <a:xfrm>
            <a:off x="1805875" y="4077725"/>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2" name="Google Shape;2072;p32"/>
          <p:cNvSpPr txBox="1">
            <a:spLocks noGrp="1"/>
          </p:cNvSpPr>
          <p:nvPr>
            <p:ph type="subTitle" idx="4"/>
          </p:nvPr>
        </p:nvSpPr>
        <p:spPr>
          <a:xfrm>
            <a:off x="1805875" y="3696475"/>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73" name="Google Shape;2073;p32"/>
          <p:cNvSpPr txBox="1">
            <a:spLocks noGrp="1"/>
          </p:cNvSpPr>
          <p:nvPr>
            <p:ph type="subTitle" idx="5"/>
          </p:nvPr>
        </p:nvSpPr>
        <p:spPr>
          <a:xfrm>
            <a:off x="1805875" y="2894088"/>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4" name="Google Shape;2074;p32"/>
          <p:cNvSpPr txBox="1">
            <a:spLocks noGrp="1"/>
          </p:cNvSpPr>
          <p:nvPr>
            <p:ph type="subTitle" idx="6"/>
          </p:nvPr>
        </p:nvSpPr>
        <p:spPr>
          <a:xfrm>
            <a:off x="1805875" y="2512838"/>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75" name="Google Shape;2075;p32"/>
          <p:cNvSpPr txBox="1">
            <a:spLocks noGrp="1"/>
          </p:cNvSpPr>
          <p:nvPr>
            <p:ph type="subTitle" idx="7"/>
          </p:nvPr>
        </p:nvSpPr>
        <p:spPr>
          <a:xfrm>
            <a:off x="5660750" y="1710450"/>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6" name="Google Shape;2076;p32"/>
          <p:cNvSpPr txBox="1">
            <a:spLocks noGrp="1"/>
          </p:cNvSpPr>
          <p:nvPr>
            <p:ph type="subTitle" idx="8"/>
          </p:nvPr>
        </p:nvSpPr>
        <p:spPr>
          <a:xfrm>
            <a:off x="5660750" y="1329200"/>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77" name="Google Shape;2077;p32"/>
          <p:cNvSpPr txBox="1">
            <a:spLocks noGrp="1"/>
          </p:cNvSpPr>
          <p:nvPr>
            <p:ph type="subTitle" idx="9"/>
          </p:nvPr>
        </p:nvSpPr>
        <p:spPr>
          <a:xfrm>
            <a:off x="5660750" y="4077725"/>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8" name="Google Shape;2078;p32"/>
          <p:cNvSpPr txBox="1">
            <a:spLocks noGrp="1"/>
          </p:cNvSpPr>
          <p:nvPr>
            <p:ph type="subTitle" idx="13"/>
          </p:nvPr>
        </p:nvSpPr>
        <p:spPr>
          <a:xfrm>
            <a:off x="5660750" y="3696475"/>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79" name="Google Shape;2079;p32"/>
          <p:cNvSpPr txBox="1">
            <a:spLocks noGrp="1"/>
          </p:cNvSpPr>
          <p:nvPr>
            <p:ph type="subTitle" idx="14"/>
          </p:nvPr>
        </p:nvSpPr>
        <p:spPr>
          <a:xfrm>
            <a:off x="5660750" y="2894088"/>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80" name="Google Shape;2080;p32"/>
          <p:cNvSpPr txBox="1">
            <a:spLocks noGrp="1"/>
          </p:cNvSpPr>
          <p:nvPr>
            <p:ph type="subTitle" idx="15"/>
          </p:nvPr>
        </p:nvSpPr>
        <p:spPr>
          <a:xfrm>
            <a:off x="5660750" y="2512838"/>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2081" name="Google Shape;2081;p32"/>
          <p:cNvGrpSpPr/>
          <p:nvPr/>
        </p:nvGrpSpPr>
        <p:grpSpPr>
          <a:xfrm rot="10800000">
            <a:off x="7218810" y="-1747902"/>
            <a:ext cx="3021722" cy="3146276"/>
            <a:chOff x="-1064015" y="2306598"/>
            <a:chExt cx="3021722" cy="3146276"/>
          </a:xfrm>
        </p:grpSpPr>
        <p:sp>
          <p:nvSpPr>
            <p:cNvPr id="2082" name="Google Shape;2082;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6" name="Google Shape;2086;p32"/>
          <p:cNvGrpSpPr/>
          <p:nvPr/>
        </p:nvGrpSpPr>
        <p:grpSpPr>
          <a:xfrm rot="10800000">
            <a:off x="-66225" y="2050490"/>
            <a:ext cx="618526" cy="5831511"/>
            <a:chOff x="8626375" y="-2137135"/>
            <a:chExt cx="618526" cy="5831511"/>
          </a:xfrm>
        </p:grpSpPr>
        <p:sp>
          <p:nvSpPr>
            <p:cNvPr id="2087" name="Google Shape;2087;p32"/>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2"/>
            <p:cNvSpPr/>
            <p:nvPr/>
          </p:nvSpPr>
          <p:spPr>
            <a:xfrm rot="-5400000">
              <a:off x="8403006" y="2019204"/>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2"/>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2"/>
            <p:cNvSpPr/>
            <p:nvPr/>
          </p:nvSpPr>
          <p:spPr>
            <a:xfrm rot="-5400000">
              <a:off x="8403006" y="2019204"/>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1" name="Google Shape;2091;p32"/>
          <p:cNvGrpSpPr/>
          <p:nvPr/>
        </p:nvGrpSpPr>
        <p:grpSpPr>
          <a:xfrm>
            <a:off x="8749262" y="539535"/>
            <a:ext cx="117523" cy="519040"/>
            <a:chOff x="9744987" y="2954335"/>
            <a:chExt cx="117523" cy="519040"/>
          </a:xfrm>
        </p:grpSpPr>
        <p:sp>
          <p:nvSpPr>
            <p:cNvPr id="2092" name="Google Shape;2092;p32"/>
            <p:cNvSpPr/>
            <p:nvPr/>
          </p:nvSpPr>
          <p:spPr>
            <a:xfrm rot="-5400000">
              <a:off x="9744987" y="335585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2"/>
            <p:cNvSpPr/>
            <p:nvPr/>
          </p:nvSpPr>
          <p:spPr>
            <a:xfrm rot="-5400000">
              <a:off x="9744987" y="315509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2"/>
            <p:cNvSpPr/>
            <p:nvPr/>
          </p:nvSpPr>
          <p:spPr>
            <a:xfrm rot="-5400000">
              <a:off x="9744987" y="295433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2"/>
            <p:cNvSpPr/>
            <p:nvPr/>
          </p:nvSpPr>
          <p:spPr>
            <a:xfrm rot="-5400000">
              <a:off x="9744987" y="335585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2"/>
            <p:cNvSpPr/>
            <p:nvPr/>
          </p:nvSpPr>
          <p:spPr>
            <a:xfrm rot="-5400000">
              <a:off x="9744987" y="315509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2"/>
            <p:cNvSpPr/>
            <p:nvPr/>
          </p:nvSpPr>
          <p:spPr>
            <a:xfrm rot="-5400000">
              <a:off x="9744987" y="295433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8" name="Google Shape;2098;p32"/>
          <p:cNvGrpSpPr/>
          <p:nvPr/>
        </p:nvGrpSpPr>
        <p:grpSpPr>
          <a:xfrm rot="5400000">
            <a:off x="-1353565" y="-944652"/>
            <a:ext cx="3021722" cy="3146276"/>
            <a:chOff x="-1064015" y="2306598"/>
            <a:chExt cx="3021722" cy="3146276"/>
          </a:xfrm>
        </p:grpSpPr>
        <p:sp>
          <p:nvSpPr>
            <p:cNvPr id="2099" name="Google Shape;2099;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3" name="Google Shape;2103;p32"/>
          <p:cNvGrpSpPr/>
          <p:nvPr/>
        </p:nvGrpSpPr>
        <p:grpSpPr>
          <a:xfrm flipH="1">
            <a:off x="5149127" y="4880776"/>
            <a:ext cx="4088811" cy="4088811"/>
            <a:chOff x="-3640848" y="2185426"/>
            <a:chExt cx="4088811" cy="4088811"/>
          </a:xfrm>
        </p:grpSpPr>
        <p:sp>
          <p:nvSpPr>
            <p:cNvPr id="2104" name="Google Shape;2104;p3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six columns 1">
  <p:cSld name="CUSTOM_7_1">
    <p:spTree>
      <p:nvGrpSpPr>
        <p:cNvPr id="1" name="Shape 2106"/>
        <p:cNvGrpSpPr/>
        <p:nvPr/>
      </p:nvGrpSpPr>
      <p:grpSpPr>
        <a:xfrm>
          <a:off x="0" y="0"/>
          <a:ext cx="0" cy="0"/>
          <a:chOff x="0" y="0"/>
          <a:chExt cx="0" cy="0"/>
        </a:xfrm>
      </p:grpSpPr>
      <p:sp>
        <p:nvSpPr>
          <p:cNvPr id="2107" name="Google Shape;2107;p3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108" name="Google Shape;2108;p33"/>
          <p:cNvSpPr txBox="1">
            <a:spLocks noGrp="1"/>
          </p:cNvSpPr>
          <p:nvPr>
            <p:ph type="subTitle" idx="1"/>
          </p:nvPr>
        </p:nvSpPr>
        <p:spPr>
          <a:xfrm>
            <a:off x="1018025" y="21317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9" name="Google Shape;2109;p33"/>
          <p:cNvSpPr txBox="1">
            <a:spLocks noGrp="1"/>
          </p:cNvSpPr>
          <p:nvPr>
            <p:ph type="subTitle" idx="2"/>
          </p:nvPr>
        </p:nvSpPr>
        <p:spPr>
          <a:xfrm>
            <a:off x="1018025" y="14441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110" name="Google Shape;2110;p33"/>
          <p:cNvSpPr txBox="1">
            <a:spLocks noGrp="1"/>
          </p:cNvSpPr>
          <p:nvPr>
            <p:ph type="subTitle" idx="3"/>
          </p:nvPr>
        </p:nvSpPr>
        <p:spPr>
          <a:xfrm>
            <a:off x="1018025" y="36004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1" name="Google Shape;2111;p33"/>
          <p:cNvSpPr txBox="1">
            <a:spLocks noGrp="1"/>
          </p:cNvSpPr>
          <p:nvPr>
            <p:ph type="subTitle" idx="4"/>
          </p:nvPr>
        </p:nvSpPr>
        <p:spPr>
          <a:xfrm>
            <a:off x="1018025" y="29128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112" name="Google Shape;2112;p33"/>
          <p:cNvSpPr txBox="1">
            <a:spLocks noGrp="1"/>
          </p:cNvSpPr>
          <p:nvPr>
            <p:ph type="subTitle" idx="5"/>
          </p:nvPr>
        </p:nvSpPr>
        <p:spPr>
          <a:xfrm>
            <a:off x="5960600" y="21317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3" name="Google Shape;2113;p33"/>
          <p:cNvSpPr txBox="1">
            <a:spLocks noGrp="1"/>
          </p:cNvSpPr>
          <p:nvPr>
            <p:ph type="subTitle" idx="6"/>
          </p:nvPr>
        </p:nvSpPr>
        <p:spPr>
          <a:xfrm>
            <a:off x="5960600" y="14441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114" name="Google Shape;2114;p33"/>
          <p:cNvSpPr txBox="1">
            <a:spLocks noGrp="1"/>
          </p:cNvSpPr>
          <p:nvPr>
            <p:ph type="subTitle" idx="7"/>
          </p:nvPr>
        </p:nvSpPr>
        <p:spPr>
          <a:xfrm>
            <a:off x="5960600" y="36004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5" name="Google Shape;2115;p33"/>
          <p:cNvSpPr txBox="1">
            <a:spLocks noGrp="1"/>
          </p:cNvSpPr>
          <p:nvPr>
            <p:ph type="subTitle" idx="8"/>
          </p:nvPr>
        </p:nvSpPr>
        <p:spPr>
          <a:xfrm>
            <a:off x="5960600" y="29128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116" name="Google Shape;2116;p33"/>
          <p:cNvSpPr txBox="1">
            <a:spLocks noGrp="1"/>
          </p:cNvSpPr>
          <p:nvPr>
            <p:ph type="subTitle" idx="9"/>
          </p:nvPr>
        </p:nvSpPr>
        <p:spPr>
          <a:xfrm>
            <a:off x="3489313" y="21317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7" name="Google Shape;2117;p33"/>
          <p:cNvSpPr txBox="1">
            <a:spLocks noGrp="1"/>
          </p:cNvSpPr>
          <p:nvPr>
            <p:ph type="subTitle" idx="13"/>
          </p:nvPr>
        </p:nvSpPr>
        <p:spPr>
          <a:xfrm>
            <a:off x="3489313" y="14441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118" name="Google Shape;2118;p33"/>
          <p:cNvSpPr txBox="1">
            <a:spLocks noGrp="1"/>
          </p:cNvSpPr>
          <p:nvPr>
            <p:ph type="subTitle" idx="14"/>
          </p:nvPr>
        </p:nvSpPr>
        <p:spPr>
          <a:xfrm>
            <a:off x="3489313" y="36004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9" name="Google Shape;2119;p33"/>
          <p:cNvSpPr txBox="1">
            <a:spLocks noGrp="1"/>
          </p:cNvSpPr>
          <p:nvPr>
            <p:ph type="subTitle" idx="15"/>
          </p:nvPr>
        </p:nvSpPr>
        <p:spPr>
          <a:xfrm>
            <a:off x="3489313" y="29128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2120" name="Google Shape;2120;p33"/>
          <p:cNvGrpSpPr/>
          <p:nvPr/>
        </p:nvGrpSpPr>
        <p:grpSpPr>
          <a:xfrm rot="5400000">
            <a:off x="1166050" y="3082013"/>
            <a:ext cx="237939" cy="3223487"/>
            <a:chOff x="8202950" y="1983213"/>
            <a:chExt cx="237939" cy="3223487"/>
          </a:xfrm>
        </p:grpSpPr>
        <p:sp>
          <p:nvSpPr>
            <p:cNvPr id="2121" name="Google Shape;2121;p33"/>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122" name="Google Shape;2122;p33"/>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3"/>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124" name="Google Shape;2124;p33"/>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5" name="Google Shape;2125;p33"/>
          <p:cNvGrpSpPr/>
          <p:nvPr/>
        </p:nvGrpSpPr>
        <p:grpSpPr>
          <a:xfrm flipH="1">
            <a:off x="8430763" y="-4899154"/>
            <a:ext cx="3721951" cy="12135923"/>
            <a:chOff x="-3170262" y="3452177"/>
            <a:chExt cx="3721951" cy="12135923"/>
          </a:xfrm>
        </p:grpSpPr>
        <p:sp>
          <p:nvSpPr>
            <p:cNvPr id="2126" name="Google Shape;2126;p3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2" name="Google Shape;2182;p33"/>
          <p:cNvGrpSpPr/>
          <p:nvPr/>
        </p:nvGrpSpPr>
        <p:grpSpPr>
          <a:xfrm>
            <a:off x="-3068987" y="-3082792"/>
            <a:ext cx="3721951" cy="9403095"/>
            <a:chOff x="-7394687" y="-2183642"/>
            <a:chExt cx="3721951" cy="9403095"/>
          </a:xfrm>
        </p:grpSpPr>
        <p:sp>
          <p:nvSpPr>
            <p:cNvPr id="2183" name="Google Shape;2183;p33"/>
            <p:cNvSpPr/>
            <p:nvPr/>
          </p:nvSpPr>
          <p:spPr>
            <a:xfrm rot="10800000">
              <a:off x="-7259447" y="-2141118"/>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3"/>
            <p:cNvSpPr/>
            <p:nvPr/>
          </p:nvSpPr>
          <p:spPr>
            <a:xfrm rot="10800000">
              <a:off x="-3806868" y="1911127"/>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3"/>
            <p:cNvSpPr/>
            <p:nvPr/>
          </p:nvSpPr>
          <p:spPr>
            <a:xfrm rot="10800000">
              <a:off x="-3776265" y="873815"/>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3"/>
            <p:cNvSpPr/>
            <p:nvPr/>
          </p:nvSpPr>
          <p:spPr>
            <a:xfrm rot="10800000">
              <a:off x="-7285376" y="406776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3"/>
            <p:cNvSpPr/>
            <p:nvPr/>
          </p:nvSpPr>
          <p:spPr>
            <a:xfrm rot="10800000">
              <a:off x="-7285376" y="385608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3"/>
            <p:cNvSpPr/>
            <p:nvPr/>
          </p:nvSpPr>
          <p:spPr>
            <a:xfrm rot="10800000">
              <a:off x="-7285376" y="3642093"/>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3"/>
            <p:cNvSpPr/>
            <p:nvPr/>
          </p:nvSpPr>
          <p:spPr>
            <a:xfrm rot="10800000">
              <a:off x="-7285376" y="3430410"/>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3"/>
            <p:cNvSpPr/>
            <p:nvPr/>
          </p:nvSpPr>
          <p:spPr>
            <a:xfrm rot="10800000">
              <a:off x="-7285376" y="321872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3"/>
            <p:cNvSpPr/>
            <p:nvPr/>
          </p:nvSpPr>
          <p:spPr>
            <a:xfrm rot="5400000" flipH="1">
              <a:off x="-8418481" y="-374313"/>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3"/>
            <p:cNvSpPr/>
            <p:nvPr/>
          </p:nvSpPr>
          <p:spPr>
            <a:xfrm rot="5400000" flipH="1">
              <a:off x="-7613337" y="1451163"/>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3"/>
            <p:cNvSpPr/>
            <p:nvPr/>
          </p:nvSpPr>
          <p:spPr>
            <a:xfrm rot="5400000" flipH="1">
              <a:off x="-6407888"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3"/>
            <p:cNvSpPr/>
            <p:nvPr/>
          </p:nvSpPr>
          <p:spPr>
            <a:xfrm rot="5400000" flipH="1">
              <a:off x="-7118387"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3"/>
            <p:cNvSpPr/>
            <p:nvPr/>
          </p:nvSpPr>
          <p:spPr>
            <a:xfrm rot="5400000" flipH="1">
              <a:off x="-6881554"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3"/>
            <p:cNvSpPr/>
            <p:nvPr/>
          </p:nvSpPr>
          <p:spPr>
            <a:xfrm rot="5400000" flipH="1">
              <a:off x="-6644721"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3"/>
            <p:cNvSpPr/>
            <p:nvPr/>
          </p:nvSpPr>
          <p:spPr>
            <a:xfrm rot="5400000" flipH="1">
              <a:off x="-4162608" y="3019385"/>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3"/>
            <p:cNvSpPr/>
            <p:nvPr/>
          </p:nvSpPr>
          <p:spPr>
            <a:xfrm rot="5400000" flipH="1">
              <a:off x="-7318221" y="591632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3"/>
            <p:cNvSpPr/>
            <p:nvPr/>
          </p:nvSpPr>
          <p:spPr>
            <a:xfrm rot="5400000" flipH="1">
              <a:off x="-7318221" y="71019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3"/>
            <p:cNvSpPr/>
            <p:nvPr/>
          </p:nvSpPr>
          <p:spPr>
            <a:xfrm rot="5400000" flipH="1">
              <a:off x="-7318221" y="686481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3"/>
            <p:cNvSpPr/>
            <p:nvPr/>
          </p:nvSpPr>
          <p:spPr>
            <a:xfrm rot="5400000" flipH="1">
              <a:off x="-7318221" y="66276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3"/>
            <p:cNvSpPr/>
            <p:nvPr/>
          </p:nvSpPr>
          <p:spPr>
            <a:xfrm rot="5400000" flipH="1">
              <a:off x="-7318221" y="63905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3"/>
            <p:cNvSpPr/>
            <p:nvPr/>
          </p:nvSpPr>
          <p:spPr>
            <a:xfrm rot="5400000" flipH="1">
              <a:off x="-7318221" y="61534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3"/>
            <p:cNvSpPr/>
            <p:nvPr/>
          </p:nvSpPr>
          <p:spPr>
            <a:xfrm rot="10800000">
              <a:off x="-7259447" y="-2141118"/>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3"/>
            <p:cNvSpPr/>
            <p:nvPr/>
          </p:nvSpPr>
          <p:spPr>
            <a:xfrm rot="10800000">
              <a:off x="-3806868" y="1911127"/>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3"/>
            <p:cNvSpPr/>
            <p:nvPr/>
          </p:nvSpPr>
          <p:spPr>
            <a:xfrm rot="10800000">
              <a:off x="-3776265" y="873815"/>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3"/>
            <p:cNvSpPr/>
            <p:nvPr/>
          </p:nvSpPr>
          <p:spPr>
            <a:xfrm rot="10800000">
              <a:off x="-7285376" y="406776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3"/>
            <p:cNvSpPr/>
            <p:nvPr/>
          </p:nvSpPr>
          <p:spPr>
            <a:xfrm rot="10800000">
              <a:off x="-7285376" y="385608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3"/>
            <p:cNvSpPr/>
            <p:nvPr/>
          </p:nvSpPr>
          <p:spPr>
            <a:xfrm rot="10800000">
              <a:off x="-7285376" y="3642093"/>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3"/>
            <p:cNvSpPr/>
            <p:nvPr/>
          </p:nvSpPr>
          <p:spPr>
            <a:xfrm rot="10800000">
              <a:off x="-7285376" y="3430410"/>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3"/>
            <p:cNvSpPr/>
            <p:nvPr/>
          </p:nvSpPr>
          <p:spPr>
            <a:xfrm rot="10800000">
              <a:off x="-7285376" y="321872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3"/>
            <p:cNvSpPr/>
            <p:nvPr/>
          </p:nvSpPr>
          <p:spPr>
            <a:xfrm rot="5400000" flipH="1">
              <a:off x="-8418481" y="-374313"/>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3"/>
            <p:cNvSpPr/>
            <p:nvPr/>
          </p:nvSpPr>
          <p:spPr>
            <a:xfrm rot="5400000" flipH="1">
              <a:off x="-7613337" y="1451163"/>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3"/>
            <p:cNvSpPr/>
            <p:nvPr/>
          </p:nvSpPr>
          <p:spPr>
            <a:xfrm rot="5400000" flipH="1">
              <a:off x="-6407888"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3"/>
            <p:cNvSpPr/>
            <p:nvPr/>
          </p:nvSpPr>
          <p:spPr>
            <a:xfrm rot="5400000" flipH="1">
              <a:off x="-7118387"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3"/>
            <p:cNvSpPr/>
            <p:nvPr/>
          </p:nvSpPr>
          <p:spPr>
            <a:xfrm rot="5400000" flipH="1">
              <a:off x="-6881554"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3"/>
            <p:cNvSpPr/>
            <p:nvPr/>
          </p:nvSpPr>
          <p:spPr>
            <a:xfrm rot="5400000" flipH="1">
              <a:off x="-6644721"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3"/>
            <p:cNvSpPr/>
            <p:nvPr/>
          </p:nvSpPr>
          <p:spPr>
            <a:xfrm rot="5400000" flipH="1">
              <a:off x="-4162608" y="3019385"/>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3"/>
            <p:cNvSpPr/>
            <p:nvPr/>
          </p:nvSpPr>
          <p:spPr>
            <a:xfrm rot="5400000" flipH="1">
              <a:off x="-7318221" y="591632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3"/>
            <p:cNvSpPr/>
            <p:nvPr/>
          </p:nvSpPr>
          <p:spPr>
            <a:xfrm rot="5400000" flipH="1">
              <a:off x="-7318221" y="71019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3"/>
            <p:cNvSpPr/>
            <p:nvPr/>
          </p:nvSpPr>
          <p:spPr>
            <a:xfrm rot="5400000" flipH="1">
              <a:off x="-7318221" y="686481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3"/>
            <p:cNvSpPr/>
            <p:nvPr/>
          </p:nvSpPr>
          <p:spPr>
            <a:xfrm rot="5400000" flipH="1">
              <a:off x="-7318221" y="66276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3"/>
            <p:cNvSpPr/>
            <p:nvPr/>
          </p:nvSpPr>
          <p:spPr>
            <a:xfrm rot="5400000" flipH="1">
              <a:off x="-7318221" y="63905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3"/>
            <p:cNvSpPr/>
            <p:nvPr/>
          </p:nvSpPr>
          <p:spPr>
            <a:xfrm rot="5400000" flipH="1">
              <a:off x="-7318221" y="61534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5" name="Google Shape;2225;p33"/>
          <p:cNvGrpSpPr/>
          <p:nvPr/>
        </p:nvGrpSpPr>
        <p:grpSpPr>
          <a:xfrm>
            <a:off x="4408931" y="4599431"/>
            <a:ext cx="2140237" cy="268164"/>
            <a:chOff x="5768381" y="4599431"/>
            <a:chExt cx="2140237" cy="268164"/>
          </a:xfrm>
        </p:grpSpPr>
        <p:sp>
          <p:nvSpPr>
            <p:cNvPr id="2226" name="Google Shape;2226;p33"/>
            <p:cNvSpPr/>
            <p:nvPr/>
          </p:nvSpPr>
          <p:spPr>
            <a:xfrm rot="-5400000">
              <a:off x="6838442" y="36633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3"/>
            <p:cNvSpPr/>
            <p:nvPr/>
          </p:nvSpPr>
          <p:spPr>
            <a:xfrm rot="10800000" flipH="1">
              <a:off x="6482702" y="45994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3"/>
            <p:cNvSpPr/>
            <p:nvPr/>
          </p:nvSpPr>
          <p:spPr>
            <a:xfrm rot="-5400000">
              <a:off x="6838442" y="3663402"/>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3"/>
            <p:cNvSpPr/>
            <p:nvPr/>
          </p:nvSpPr>
          <p:spPr>
            <a:xfrm rot="10800000" flipH="1">
              <a:off x="6482702" y="4599444"/>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2230"/>
        <p:cNvGrpSpPr/>
        <p:nvPr/>
      </p:nvGrpSpPr>
      <p:grpSpPr>
        <a:xfrm>
          <a:off x="0" y="0"/>
          <a:ext cx="0" cy="0"/>
          <a:chOff x="0" y="0"/>
          <a:chExt cx="0" cy="0"/>
        </a:xfrm>
      </p:grpSpPr>
      <p:sp>
        <p:nvSpPr>
          <p:cNvPr id="2231" name="Google Shape;2231;p34"/>
          <p:cNvSpPr txBox="1">
            <a:spLocks noGrp="1"/>
          </p:cNvSpPr>
          <p:nvPr>
            <p:ph type="title"/>
          </p:nvPr>
        </p:nvSpPr>
        <p:spPr>
          <a:xfrm>
            <a:off x="2832750" y="621225"/>
            <a:ext cx="3478500" cy="7776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grpSp>
        <p:nvGrpSpPr>
          <p:cNvPr id="2232" name="Google Shape;2232;p34"/>
          <p:cNvGrpSpPr/>
          <p:nvPr/>
        </p:nvGrpSpPr>
        <p:grpSpPr>
          <a:xfrm rot="10800000" flipH="1">
            <a:off x="-1947251" y="-2064042"/>
            <a:ext cx="3721951" cy="12135923"/>
            <a:chOff x="-3170262" y="3452177"/>
            <a:chExt cx="3721951" cy="12135923"/>
          </a:xfrm>
        </p:grpSpPr>
        <p:sp>
          <p:nvSpPr>
            <p:cNvPr id="2233" name="Google Shape;2233;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9" name="Google Shape;2289;p34"/>
          <p:cNvGrpSpPr/>
          <p:nvPr/>
        </p:nvGrpSpPr>
        <p:grpSpPr>
          <a:xfrm rot="10800000">
            <a:off x="-2665901" y="-1468542"/>
            <a:ext cx="3721951" cy="12135923"/>
            <a:chOff x="-3170262" y="3452177"/>
            <a:chExt cx="3721951" cy="12135923"/>
          </a:xfrm>
        </p:grpSpPr>
        <p:sp>
          <p:nvSpPr>
            <p:cNvPr id="2290" name="Google Shape;2290;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6" name="Google Shape;2346;p34"/>
          <p:cNvGrpSpPr/>
          <p:nvPr/>
        </p:nvGrpSpPr>
        <p:grpSpPr>
          <a:xfrm flipH="1">
            <a:off x="7369299" y="-4760179"/>
            <a:ext cx="3721951" cy="12135923"/>
            <a:chOff x="-3170262" y="3452177"/>
            <a:chExt cx="3721951" cy="12135923"/>
          </a:xfrm>
        </p:grpSpPr>
        <p:sp>
          <p:nvSpPr>
            <p:cNvPr id="2347" name="Google Shape;2347;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3" name="Google Shape;2403;p34"/>
          <p:cNvGrpSpPr/>
          <p:nvPr/>
        </p:nvGrpSpPr>
        <p:grpSpPr>
          <a:xfrm>
            <a:off x="8087949" y="-5355679"/>
            <a:ext cx="3721951" cy="12135923"/>
            <a:chOff x="-3170262" y="3452177"/>
            <a:chExt cx="3721951" cy="12135923"/>
          </a:xfrm>
        </p:grpSpPr>
        <p:sp>
          <p:nvSpPr>
            <p:cNvPr id="2404" name="Google Shape;2404;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0" name="Google Shape;2460;p34"/>
          <p:cNvSpPr txBox="1"/>
          <p:nvPr/>
        </p:nvSpPr>
        <p:spPr>
          <a:xfrm>
            <a:off x="2832750" y="3481875"/>
            <a:ext cx="3478500" cy="67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latin typeface="Source Sans Pro"/>
                <a:ea typeface="Source Sans Pro"/>
                <a:cs typeface="Source Sans Pro"/>
                <a:sym typeface="Source Sans Pro"/>
              </a:rPr>
              <a:t>Credits: This presentation template was created by </a:t>
            </a:r>
            <a:r>
              <a:rPr lang="en" sz="1200" b="1">
                <a:solidFill>
                  <a:schemeClr val="accent1"/>
                </a:solidFill>
                <a:uFill>
                  <a:noFill/>
                </a:uFill>
                <a:latin typeface="Source Sans Pro"/>
                <a:ea typeface="Source Sans Pro"/>
                <a:cs typeface="Source Sans Pro"/>
                <a:sym typeface="Source Sans Pro"/>
                <a:hlinkClick r:id="rId2">
                  <a:extLst>
                    <a:ext uri="{A12FA001-AC4F-418D-AE19-62706E023703}">
                      <ahyp:hlinkClr xmlns:ahyp="http://schemas.microsoft.com/office/drawing/2018/hyperlinkcolor" val="tx"/>
                    </a:ext>
                  </a:extLst>
                </a:hlinkClick>
              </a:rPr>
              <a:t>Slidesgo</a:t>
            </a:r>
            <a:r>
              <a:rPr lang="en" sz="1200">
                <a:solidFill>
                  <a:schemeClr val="lt1"/>
                </a:solidFill>
                <a:latin typeface="Source Sans Pro"/>
                <a:ea typeface="Source Sans Pro"/>
                <a:cs typeface="Source Sans Pro"/>
                <a:sym typeface="Source Sans Pro"/>
              </a:rPr>
              <a:t>, including icons by </a:t>
            </a:r>
            <a:r>
              <a:rPr lang="en" sz="1200" b="1">
                <a:solidFill>
                  <a:schemeClr val="accent1"/>
                </a:solidFill>
                <a:uFill>
                  <a:noFill/>
                </a:uFill>
                <a:latin typeface="Source Sans Pro"/>
                <a:ea typeface="Source Sans Pro"/>
                <a:cs typeface="Source Sans Pro"/>
                <a:sym typeface="Source Sans Pro"/>
                <a:hlinkClick r:id="rId3">
                  <a:extLst>
                    <a:ext uri="{A12FA001-AC4F-418D-AE19-62706E023703}">
                      <ahyp:hlinkClr xmlns:ahyp="http://schemas.microsoft.com/office/drawing/2018/hyperlinkcolor" val="tx"/>
                    </a:ext>
                  </a:extLst>
                </a:hlinkClick>
              </a:rPr>
              <a:t>Flaticon</a:t>
            </a:r>
            <a:r>
              <a:rPr lang="en" sz="1200">
                <a:solidFill>
                  <a:schemeClr val="lt1"/>
                </a:solidFill>
                <a:latin typeface="Source Sans Pro"/>
                <a:ea typeface="Source Sans Pro"/>
                <a:cs typeface="Source Sans Pro"/>
                <a:sym typeface="Source Sans Pro"/>
              </a:rPr>
              <a:t>, and infographics &amp; images by </a:t>
            </a:r>
            <a:r>
              <a:rPr lang="en" sz="1200" b="1">
                <a:solidFill>
                  <a:schemeClr val="accent1"/>
                </a:solidFill>
                <a:uFill>
                  <a:noFill/>
                </a:uFill>
                <a:latin typeface="Source Sans Pro"/>
                <a:ea typeface="Source Sans Pro"/>
                <a:cs typeface="Source Sans Pro"/>
                <a:sym typeface="Source Sans Pro"/>
                <a:hlinkClick r:id="rId4">
                  <a:extLst>
                    <a:ext uri="{A12FA001-AC4F-418D-AE19-62706E023703}">
                      <ahyp:hlinkClr xmlns:ahyp="http://schemas.microsoft.com/office/drawing/2018/hyperlinkcolor" val="tx"/>
                    </a:ext>
                  </a:extLst>
                </a:hlinkClick>
              </a:rPr>
              <a:t>Freepik</a:t>
            </a:r>
            <a:endParaRPr sz="1200">
              <a:solidFill>
                <a:schemeClr val="lt1"/>
              </a:solidFill>
              <a:latin typeface="Source Sans Pro"/>
              <a:ea typeface="Source Sans Pro"/>
              <a:cs typeface="Source Sans Pro"/>
              <a:sym typeface="Source Sans Pro"/>
            </a:endParaRPr>
          </a:p>
        </p:txBody>
      </p:sp>
      <p:sp>
        <p:nvSpPr>
          <p:cNvPr id="2461" name="Google Shape;2461;p34"/>
          <p:cNvSpPr txBox="1">
            <a:spLocks noGrp="1"/>
          </p:cNvSpPr>
          <p:nvPr>
            <p:ph type="subTitle" idx="1"/>
          </p:nvPr>
        </p:nvSpPr>
        <p:spPr>
          <a:xfrm>
            <a:off x="2832750" y="2720657"/>
            <a:ext cx="3478500" cy="877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1pPr>
            <a:lvl2pPr lvl="1"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2pPr>
            <a:lvl3pPr lvl="2"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3pPr>
            <a:lvl4pPr lvl="3"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4pPr>
            <a:lvl5pPr lvl="4"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5pPr>
            <a:lvl6pPr lvl="5"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6pPr>
            <a:lvl7pPr lvl="6"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7pPr>
            <a:lvl8pPr lvl="7"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8pPr>
            <a:lvl9pPr lvl="8"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9pPr>
          </a:lstStyle>
          <a:p>
            <a:endParaRPr/>
          </a:p>
        </p:txBody>
      </p:sp>
      <p:sp>
        <p:nvSpPr>
          <p:cNvPr id="2462" name="Google Shape;2462;p34"/>
          <p:cNvSpPr txBox="1">
            <a:spLocks noGrp="1"/>
          </p:cNvSpPr>
          <p:nvPr>
            <p:ph type="subTitle" idx="2"/>
          </p:nvPr>
        </p:nvSpPr>
        <p:spPr>
          <a:xfrm>
            <a:off x="2832750" y="4227600"/>
            <a:ext cx="3478500" cy="2721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1pPr>
            <a:lvl2pPr lvl="1"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2pPr>
            <a:lvl3pPr lvl="2"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3pPr>
            <a:lvl4pPr lvl="3"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4pPr>
            <a:lvl5pPr lvl="4"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5pPr>
            <a:lvl6pPr lvl="5"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6pPr>
            <a:lvl7pPr lvl="6"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7pPr>
            <a:lvl8pPr lvl="7"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8pPr>
            <a:lvl9pPr lvl="8"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63"/>
        <p:cNvGrpSpPr/>
        <p:nvPr/>
      </p:nvGrpSpPr>
      <p:grpSpPr>
        <a:xfrm>
          <a:off x="0" y="0"/>
          <a:ext cx="0" cy="0"/>
          <a:chOff x="0" y="0"/>
          <a:chExt cx="0" cy="0"/>
        </a:xfrm>
      </p:grpSpPr>
      <p:sp>
        <p:nvSpPr>
          <p:cNvPr id="2464" name="Google Shape;2464;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2465" name="Google Shape;2465;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466" name="Google Shape;2466;p35"/>
          <p:cNvGrpSpPr/>
          <p:nvPr/>
        </p:nvGrpSpPr>
        <p:grpSpPr>
          <a:xfrm flipH="1">
            <a:off x="-2783025" y="2555026"/>
            <a:ext cx="4222888" cy="4088811"/>
            <a:chOff x="8129425" y="2555026"/>
            <a:chExt cx="4222888" cy="4088811"/>
          </a:xfrm>
        </p:grpSpPr>
        <p:sp>
          <p:nvSpPr>
            <p:cNvPr id="2467" name="Google Shape;2467;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5" name="Google Shape;2475;p35"/>
          <p:cNvGrpSpPr/>
          <p:nvPr/>
        </p:nvGrpSpPr>
        <p:grpSpPr>
          <a:xfrm flipH="1">
            <a:off x="-2986745" y="907371"/>
            <a:ext cx="3769563" cy="11358057"/>
            <a:chOff x="-2722250" y="-1079764"/>
            <a:chExt cx="3769563" cy="11358057"/>
          </a:xfrm>
        </p:grpSpPr>
        <p:sp>
          <p:nvSpPr>
            <p:cNvPr id="2476" name="Google Shape;2476;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0" name="Google Shape;2490;p35"/>
          <p:cNvGrpSpPr/>
          <p:nvPr/>
        </p:nvGrpSpPr>
        <p:grpSpPr>
          <a:xfrm rot="10800000" flipH="1">
            <a:off x="8591775" y="-1202836"/>
            <a:ext cx="4222888" cy="4088811"/>
            <a:chOff x="8129425" y="2555026"/>
            <a:chExt cx="4222888" cy="4088811"/>
          </a:xfrm>
        </p:grpSpPr>
        <p:sp>
          <p:nvSpPr>
            <p:cNvPr id="2491" name="Google Shape;2491;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0" name="Google Shape;2500;p35"/>
          <p:cNvGrpSpPr/>
          <p:nvPr/>
        </p:nvGrpSpPr>
        <p:grpSpPr>
          <a:xfrm>
            <a:off x="824987" y="359239"/>
            <a:ext cx="117523" cy="719798"/>
            <a:chOff x="824987" y="359239"/>
            <a:chExt cx="117523" cy="719798"/>
          </a:xfrm>
        </p:grpSpPr>
        <p:sp>
          <p:nvSpPr>
            <p:cNvPr id="2501" name="Google Shape;2501;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9" name="Google Shape;2509;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0" name="Google Shape;2510;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512" name="Google Shape;2512;p35"/>
          <p:cNvGrpSpPr/>
          <p:nvPr/>
        </p:nvGrpSpPr>
        <p:grpSpPr>
          <a:xfrm>
            <a:off x="8202950" y="1983213"/>
            <a:ext cx="237939" cy="3223487"/>
            <a:chOff x="8202950" y="1983213"/>
            <a:chExt cx="237939" cy="3223487"/>
          </a:xfrm>
        </p:grpSpPr>
        <p:sp>
          <p:nvSpPr>
            <p:cNvPr id="2513" name="Google Shape;2513;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4" name="Google Shape;2514;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6" name="Google Shape;2516;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7" name="Google Shape;2517;p35"/>
          <p:cNvGrpSpPr/>
          <p:nvPr/>
        </p:nvGrpSpPr>
        <p:grpSpPr>
          <a:xfrm>
            <a:off x="7704114" y="-97112"/>
            <a:ext cx="261061" cy="3913266"/>
            <a:chOff x="7704114" y="-97112"/>
            <a:chExt cx="261061" cy="3913266"/>
          </a:xfrm>
        </p:grpSpPr>
        <p:sp>
          <p:nvSpPr>
            <p:cNvPr id="2518" name="Google Shape;2518;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9" name="Google Shape;2519;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21" name="Google Shape;2521;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522"/>
        <p:cNvGrpSpPr/>
        <p:nvPr/>
      </p:nvGrpSpPr>
      <p:grpSpPr>
        <a:xfrm>
          <a:off x="0" y="0"/>
          <a:ext cx="0" cy="0"/>
          <a:chOff x="0" y="0"/>
          <a:chExt cx="0" cy="0"/>
        </a:xfrm>
      </p:grpSpPr>
      <p:sp>
        <p:nvSpPr>
          <p:cNvPr id="2523" name="Google Shape;2523;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24" name="Google Shape;2524;p36"/>
          <p:cNvGrpSpPr/>
          <p:nvPr/>
        </p:nvGrpSpPr>
        <p:grpSpPr>
          <a:xfrm>
            <a:off x="-2459612" y="638961"/>
            <a:ext cx="3769563" cy="11358057"/>
            <a:chOff x="-2722250" y="-1079764"/>
            <a:chExt cx="3769563" cy="11358057"/>
          </a:xfrm>
        </p:grpSpPr>
        <p:sp>
          <p:nvSpPr>
            <p:cNvPr id="2525" name="Google Shape;2525;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9" name="Google Shape;2539;p36"/>
          <p:cNvGrpSpPr/>
          <p:nvPr/>
        </p:nvGrpSpPr>
        <p:grpSpPr>
          <a:xfrm>
            <a:off x="-444950" y="2746461"/>
            <a:ext cx="1158175" cy="2819114"/>
            <a:chOff x="-444950" y="2746461"/>
            <a:chExt cx="1158175" cy="2819114"/>
          </a:xfrm>
        </p:grpSpPr>
        <p:sp>
          <p:nvSpPr>
            <p:cNvPr id="2540" name="Google Shape;2540;p3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1" name="Google Shape;2541;p3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4" name="Google Shape;2544;p3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8" name="Google Shape;2548;p36"/>
          <p:cNvGrpSpPr/>
          <p:nvPr/>
        </p:nvGrpSpPr>
        <p:grpSpPr>
          <a:xfrm>
            <a:off x="8118013" y="1690211"/>
            <a:ext cx="3769563" cy="11358057"/>
            <a:chOff x="-2722250" y="-1079764"/>
            <a:chExt cx="3769563" cy="11358057"/>
          </a:xfrm>
        </p:grpSpPr>
        <p:sp>
          <p:nvSpPr>
            <p:cNvPr id="2549" name="Google Shape;2549;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3" name="Google Shape;2563;p36"/>
          <p:cNvGrpSpPr/>
          <p:nvPr/>
        </p:nvGrpSpPr>
        <p:grpSpPr>
          <a:xfrm rot="-5400000" flipH="1">
            <a:off x="14326746" y="-8155174"/>
            <a:ext cx="5570272" cy="18162622"/>
            <a:chOff x="-3170262" y="3452177"/>
            <a:chExt cx="3721951" cy="12135923"/>
          </a:xfrm>
        </p:grpSpPr>
        <p:sp>
          <p:nvSpPr>
            <p:cNvPr id="2564" name="Google Shape;2564;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0" name="Google Shape;2620;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621" name="Google Shape;2621;p36"/>
          <p:cNvGrpSpPr/>
          <p:nvPr/>
        </p:nvGrpSpPr>
        <p:grpSpPr>
          <a:xfrm>
            <a:off x="8342610" y="-1257510"/>
            <a:ext cx="1632765" cy="4501735"/>
            <a:chOff x="8342610" y="-1257510"/>
            <a:chExt cx="1632765" cy="4501735"/>
          </a:xfrm>
        </p:grpSpPr>
        <p:sp>
          <p:nvSpPr>
            <p:cNvPr id="2622" name="Google Shape;2622;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4" name="Google Shape;2624;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5" name="Google Shape;2625;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6" name="Google Shape;2626;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2"/>
        <p:cNvGrpSpPr/>
        <p:nvPr/>
      </p:nvGrpSpPr>
      <p:grpSpPr>
        <a:xfrm>
          <a:off x="0" y="0"/>
          <a:ext cx="0" cy="0"/>
          <a:chOff x="0" y="0"/>
          <a:chExt cx="0" cy="0"/>
        </a:xfrm>
      </p:grpSpPr>
      <p:sp>
        <p:nvSpPr>
          <p:cNvPr id="253" name="Google Shape;253;p5"/>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54" name="Google Shape;254;p5"/>
          <p:cNvSpPr txBox="1">
            <a:spLocks noGrp="1"/>
          </p:cNvSpPr>
          <p:nvPr>
            <p:ph type="subTitle" idx="1"/>
          </p:nvPr>
        </p:nvSpPr>
        <p:spPr>
          <a:xfrm>
            <a:off x="192817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5"/>
          <p:cNvSpPr txBox="1">
            <a:spLocks noGrp="1"/>
          </p:cNvSpPr>
          <p:nvPr>
            <p:ph type="subTitle" idx="2"/>
          </p:nvPr>
        </p:nvSpPr>
        <p:spPr>
          <a:xfrm>
            <a:off x="192817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56" name="Google Shape;256;p5"/>
          <p:cNvSpPr txBox="1">
            <a:spLocks noGrp="1"/>
          </p:cNvSpPr>
          <p:nvPr>
            <p:ph type="subTitle" idx="3"/>
          </p:nvPr>
        </p:nvSpPr>
        <p:spPr>
          <a:xfrm>
            <a:off x="490132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5"/>
          <p:cNvSpPr txBox="1">
            <a:spLocks noGrp="1"/>
          </p:cNvSpPr>
          <p:nvPr>
            <p:ph type="subTitle" idx="4"/>
          </p:nvPr>
        </p:nvSpPr>
        <p:spPr>
          <a:xfrm>
            <a:off x="490132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58" name="Google Shape;258;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9" name="Google Shape;259;p5"/>
          <p:cNvGrpSpPr/>
          <p:nvPr/>
        </p:nvGrpSpPr>
        <p:grpSpPr>
          <a:xfrm>
            <a:off x="-2459612" y="638961"/>
            <a:ext cx="3769563" cy="11358057"/>
            <a:chOff x="-2722250" y="-1079764"/>
            <a:chExt cx="3769563" cy="11358057"/>
          </a:xfrm>
        </p:grpSpPr>
        <p:sp>
          <p:nvSpPr>
            <p:cNvPr id="260" name="Google Shape;260;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5"/>
          <p:cNvGrpSpPr/>
          <p:nvPr/>
        </p:nvGrpSpPr>
        <p:grpSpPr>
          <a:xfrm>
            <a:off x="-444950" y="2746461"/>
            <a:ext cx="1158175" cy="2819114"/>
            <a:chOff x="-444950" y="2746461"/>
            <a:chExt cx="1158175" cy="2819114"/>
          </a:xfrm>
        </p:grpSpPr>
        <p:sp>
          <p:nvSpPr>
            <p:cNvPr id="275" name="Google Shape;275;p5"/>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6" name="Google Shape;276;p5"/>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9" name="Google Shape;279;p5"/>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5"/>
          <p:cNvGrpSpPr/>
          <p:nvPr/>
        </p:nvGrpSpPr>
        <p:grpSpPr>
          <a:xfrm>
            <a:off x="8118013" y="1690211"/>
            <a:ext cx="3769563" cy="11358057"/>
            <a:chOff x="-2722250" y="-1079764"/>
            <a:chExt cx="3769563" cy="11358057"/>
          </a:xfrm>
        </p:grpSpPr>
        <p:sp>
          <p:nvSpPr>
            <p:cNvPr id="284" name="Google Shape;284;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5"/>
          <p:cNvGrpSpPr/>
          <p:nvPr/>
        </p:nvGrpSpPr>
        <p:grpSpPr>
          <a:xfrm rot="-5400000" flipH="1">
            <a:off x="14326746" y="-8155174"/>
            <a:ext cx="5570272" cy="18162622"/>
            <a:chOff x="-3170262" y="3452177"/>
            <a:chExt cx="3721951" cy="12135923"/>
          </a:xfrm>
        </p:grpSpPr>
        <p:sp>
          <p:nvSpPr>
            <p:cNvPr id="299" name="Google Shape;299;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356" name="Google Shape;356;p5"/>
          <p:cNvGrpSpPr/>
          <p:nvPr/>
        </p:nvGrpSpPr>
        <p:grpSpPr>
          <a:xfrm>
            <a:off x="8342610" y="-1257510"/>
            <a:ext cx="1632765" cy="4501735"/>
            <a:chOff x="8342610" y="-1257510"/>
            <a:chExt cx="1632765" cy="4501735"/>
          </a:xfrm>
        </p:grpSpPr>
        <p:sp>
          <p:nvSpPr>
            <p:cNvPr id="357" name="Google Shape;357;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59" name="Google Shape;359;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60" name="Google Shape;360;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3"/>
        <p:cNvGrpSpPr/>
        <p:nvPr/>
      </p:nvGrpSpPr>
      <p:grpSpPr>
        <a:xfrm>
          <a:off x="0" y="0"/>
          <a:ext cx="0" cy="0"/>
          <a:chOff x="0" y="0"/>
          <a:chExt cx="0" cy="0"/>
        </a:xfrm>
      </p:grpSpPr>
      <p:sp>
        <p:nvSpPr>
          <p:cNvPr id="364" name="Google Shape;364;p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grpSp>
        <p:nvGrpSpPr>
          <p:cNvPr id="365" name="Google Shape;365;p6"/>
          <p:cNvGrpSpPr/>
          <p:nvPr/>
        </p:nvGrpSpPr>
        <p:grpSpPr>
          <a:xfrm>
            <a:off x="8681163" y="-2011948"/>
            <a:ext cx="3721951" cy="12135923"/>
            <a:chOff x="-3170262" y="3452177"/>
            <a:chExt cx="3721951" cy="12135923"/>
          </a:xfrm>
        </p:grpSpPr>
        <p:sp>
          <p:nvSpPr>
            <p:cNvPr id="366" name="Google Shape;366;p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6"/>
          <p:cNvGrpSpPr/>
          <p:nvPr/>
        </p:nvGrpSpPr>
        <p:grpSpPr>
          <a:xfrm>
            <a:off x="-3325500" y="-70089"/>
            <a:ext cx="3769563" cy="11358057"/>
            <a:chOff x="-2722250" y="-1079764"/>
            <a:chExt cx="3769563" cy="11358057"/>
          </a:xfrm>
        </p:grpSpPr>
        <p:sp>
          <p:nvSpPr>
            <p:cNvPr id="421" name="Google Shape;421;p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6"/>
          <p:cNvGrpSpPr/>
          <p:nvPr/>
        </p:nvGrpSpPr>
        <p:grpSpPr>
          <a:xfrm rot="10800000">
            <a:off x="614519" y="-1255848"/>
            <a:ext cx="1982975" cy="2013575"/>
            <a:chOff x="746900" y="-550225"/>
            <a:chExt cx="1982975" cy="2013575"/>
          </a:xfrm>
        </p:grpSpPr>
        <p:sp>
          <p:nvSpPr>
            <p:cNvPr id="436" name="Google Shape;436;p6"/>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437" name="Google Shape;437;p6"/>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0"/>
        <p:cNvGrpSpPr/>
        <p:nvPr/>
      </p:nvGrpSpPr>
      <p:grpSpPr>
        <a:xfrm>
          <a:off x="0" y="0"/>
          <a:ext cx="0" cy="0"/>
          <a:chOff x="0" y="0"/>
          <a:chExt cx="0" cy="0"/>
        </a:xfrm>
      </p:grpSpPr>
      <p:grpSp>
        <p:nvGrpSpPr>
          <p:cNvPr id="441" name="Google Shape;441;p7"/>
          <p:cNvGrpSpPr/>
          <p:nvPr/>
        </p:nvGrpSpPr>
        <p:grpSpPr>
          <a:xfrm rot="5400000">
            <a:off x="2682300" y="624611"/>
            <a:ext cx="3769563" cy="11358057"/>
            <a:chOff x="-2722250" y="-1079764"/>
            <a:chExt cx="3769563" cy="11358057"/>
          </a:xfrm>
        </p:grpSpPr>
        <p:sp>
          <p:nvSpPr>
            <p:cNvPr id="442" name="Google Shape;442;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7"/>
          <p:cNvGrpSpPr/>
          <p:nvPr/>
        </p:nvGrpSpPr>
        <p:grpSpPr>
          <a:xfrm>
            <a:off x="8129425" y="-110899"/>
            <a:ext cx="4222888" cy="4088811"/>
            <a:chOff x="8129425" y="2555026"/>
            <a:chExt cx="4222888" cy="4088811"/>
          </a:xfrm>
        </p:grpSpPr>
        <p:sp>
          <p:nvSpPr>
            <p:cNvPr id="457" name="Google Shape;457;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7"/>
          <p:cNvGrpSpPr/>
          <p:nvPr/>
        </p:nvGrpSpPr>
        <p:grpSpPr>
          <a:xfrm>
            <a:off x="-2635762" y="-5215852"/>
            <a:ext cx="3769563" cy="11358057"/>
            <a:chOff x="-2635762" y="-5215852"/>
            <a:chExt cx="3769563" cy="11358057"/>
          </a:xfrm>
        </p:grpSpPr>
        <p:sp>
          <p:nvSpPr>
            <p:cNvPr id="466" name="Google Shape;466;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7"/>
          <p:cNvSpPr txBox="1">
            <a:spLocks noGrp="1"/>
          </p:cNvSpPr>
          <p:nvPr>
            <p:ph type="title"/>
          </p:nvPr>
        </p:nvSpPr>
        <p:spPr>
          <a:xfrm>
            <a:off x="1690050" y="438850"/>
            <a:ext cx="5763900" cy="1181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83" name="Google Shape;483;p7"/>
          <p:cNvSpPr txBox="1">
            <a:spLocks noGrp="1"/>
          </p:cNvSpPr>
          <p:nvPr>
            <p:ph type="body" idx="1"/>
          </p:nvPr>
        </p:nvSpPr>
        <p:spPr>
          <a:xfrm>
            <a:off x="2541150" y="2050375"/>
            <a:ext cx="4061700" cy="1968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4"/>
        <p:cNvGrpSpPr/>
        <p:nvPr/>
      </p:nvGrpSpPr>
      <p:grpSpPr>
        <a:xfrm>
          <a:off x="0" y="0"/>
          <a:ext cx="0" cy="0"/>
          <a:chOff x="0" y="0"/>
          <a:chExt cx="0" cy="0"/>
        </a:xfrm>
      </p:grpSpPr>
      <p:sp>
        <p:nvSpPr>
          <p:cNvPr id="485" name="Google Shape;485;p8"/>
          <p:cNvSpPr txBox="1">
            <a:spLocks noGrp="1"/>
          </p:cNvSpPr>
          <p:nvPr>
            <p:ph type="title"/>
          </p:nvPr>
        </p:nvSpPr>
        <p:spPr>
          <a:xfrm>
            <a:off x="1251900" y="1284675"/>
            <a:ext cx="6640200" cy="21288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7200"/>
              <a:buNone/>
              <a:defRPr sz="7200"/>
            </a:lvl1pPr>
            <a:lvl2pPr lvl="1">
              <a:lnSpc>
                <a:spcPct val="90000"/>
              </a:lnSpc>
              <a:spcBef>
                <a:spcPts val="0"/>
              </a:spcBef>
              <a:spcAft>
                <a:spcPts val="0"/>
              </a:spcAft>
              <a:buSzPts val="7200"/>
              <a:buNone/>
              <a:defRPr sz="7200"/>
            </a:lvl2pPr>
            <a:lvl3pPr lvl="2">
              <a:lnSpc>
                <a:spcPct val="90000"/>
              </a:lnSpc>
              <a:spcBef>
                <a:spcPts val="0"/>
              </a:spcBef>
              <a:spcAft>
                <a:spcPts val="0"/>
              </a:spcAft>
              <a:buSzPts val="7200"/>
              <a:buNone/>
              <a:defRPr sz="7200"/>
            </a:lvl3pPr>
            <a:lvl4pPr lvl="3">
              <a:lnSpc>
                <a:spcPct val="90000"/>
              </a:lnSpc>
              <a:spcBef>
                <a:spcPts val="0"/>
              </a:spcBef>
              <a:spcAft>
                <a:spcPts val="0"/>
              </a:spcAft>
              <a:buSzPts val="7200"/>
              <a:buNone/>
              <a:defRPr sz="7200"/>
            </a:lvl4pPr>
            <a:lvl5pPr lvl="4">
              <a:lnSpc>
                <a:spcPct val="90000"/>
              </a:lnSpc>
              <a:spcBef>
                <a:spcPts val="0"/>
              </a:spcBef>
              <a:spcAft>
                <a:spcPts val="0"/>
              </a:spcAft>
              <a:buSzPts val="7200"/>
              <a:buNone/>
              <a:defRPr sz="7200"/>
            </a:lvl5pPr>
            <a:lvl6pPr lvl="5">
              <a:lnSpc>
                <a:spcPct val="90000"/>
              </a:lnSpc>
              <a:spcBef>
                <a:spcPts val="0"/>
              </a:spcBef>
              <a:spcAft>
                <a:spcPts val="0"/>
              </a:spcAft>
              <a:buSzPts val="7200"/>
              <a:buNone/>
              <a:defRPr sz="7200"/>
            </a:lvl6pPr>
            <a:lvl7pPr lvl="6">
              <a:lnSpc>
                <a:spcPct val="90000"/>
              </a:lnSpc>
              <a:spcBef>
                <a:spcPts val="0"/>
              </a:spcBef>
              <a:spcAft>
                <a:spcPts val="0"/>
              </a:spcAft>
              <a:buSzPts val="7200"/>
              <a:buNone/>
              <a:defRPr sz="7200"/>
            </a:lvl7pPr>
            <a:lvl8pPr lvl="7">
              <a:lnSpc>
                <a:spcPct val="90000"/>
              </a:lnSpc>
              <a:spcBef>
                <a:spcPts val="0"/>
              </a:spcBef>
              <a:spcAft>
                <a:spcPts val="0"/>
              </a:spcAft>
              <a:buSzPts val="7200"/>
              <a:buNone/>
              <a:defRPr sz="7200"/>
            </a:lvl8pPr>
            <a:lvl9pPr lvl="8">
              <a:lnSpc>
                <a:spcPct val="90000"/>
              </a:lnSpc>
              <a:spcBef>
                <a:spcPts val="0"/>
              </a:spcBef>
              <a:spcAft>
                <a:spcPts val="0"/>
              </a:spcAft>
              <a:buSzPts val="7200"/>
              <a:buNone/>
              <a:defRPr sz="7200"/>
            </a:lvl9pPr>
          </a:lstStyle>
          <a:p>
            <a:endParaRPr/>
          </a:p>
        </p:txBody>
      </p:sp>
      <p:grpSp>
        <p:nvGrpSpPr>
          <p:cNvPr id="486" name="Google Shape;486;p8"/>
          <p:cNvGrpSpPr/>
          <p:nvPr/>
        </p:nvGrpSpPr>
        <p:grpSpPr>
          <a:xfrm rot="-5400000" flipH="1">
            <a:off x="5484825" y="4506281"/>
            <a:ext cx="4222888" cy="4088811"/>
            <a:chOff x="8129425" y="2555026"/>
            <a:chExt cx="4222888" cy="4088811"/>
          </a:xfrm>
        </p:grpSpPr>
        <p:sp>
          <p:nvSpPr>
            <p:cNvPr id="487" name="Google Shape;487;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8"/>
          <p:cNvGrpSpPr/>
          <p:nvPr/>
        </p:nvGrpSpPr>
        <p:grpSpPr>
          <a:xfrm rot="10800000" flipH="1">
            <a:off x="8272302" y="-5544304"/>
            <a:ext cx="3769563" cy="11358057"/>
            <a:chOff x="-2722250" y="-1079764"/>
            <a:chExt cx="3769563" cy="11358057"/>
          </a:xfrm>
        </p:grpSpPr>
        <p:sp>
          <p:nvSpPr>
            <p:cNvPr id="496" name="Google Shape;496;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8"/>
          <p:cNvGrpSpPr/>
          <p:nvPr/>
        </p:nvGrpSpPr>
        <p:grpSpPr>
          <a:xfrm rot="5400000" flipH="1">
            <a:off x="-557306" y="-3451592"/>
            <a:ext cx="4222888" cy="4088811"/>
            <a:chOff x="8129425" y="2555026"/>
            <a:chExt cx="4222888" cy="4088811"/>
          </a:xfrm>
        </p:grpSpPr>
        <p:sp>
          <p:nvSpPr>
            <p:cNvPr id="511" name="Google Shape;511;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8"/>
          <p:cNvGrpSpPr/>
          <p:nvPr/>
        </p:nvGrpSpPr>
        <p:grpSpPr>
          <a:xfrm rot="5400000" flipH="1">
            <a:off x="-6692119" y="-1358592"/>
            <a:ext cx="3769563" cy="11358057"/>
            <a:chOff x="-2722250" y="-1079764"/>
            <a:chExt cx="3769563" cy="11358057"/>
          </a:xfrm>
        </p:grpSpPr>
        <p:sp>
          <p:nvSpPr>
            <p:cNvPr id="520" name="Google Shape;520;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4"/>
        <p:cNvGrpSpPr/>
        <p:nvPr/>
      </p:nvGrpSpPr>
      <p:grpSpPr>
        <a:xfrm>
          <a:off x="0" y="0"/>
          <a:ext cx="0" cy="0"/>
          <a:chOff x="0" y="0"/>
          <a:chExt cx="0" cy="0"/>
        </a:xfrm>
      </p:grpSpPr>
      <p:sp>
        <p:nvSpPr>
          <p:cNvPr id="535" name="Google Shape;535;p9"/>
          <p:cNvSpPr txBox="1">
            <a:spLocks noGrp="1"/>
          </p:cNvSpPr>
          <p:nvPr>
            <p:ph type="title"/>
          </p:nvPr>
        </p:nvSpPr>
        <p:spPr>
          <a:xfrm>
            <a:off x="2344500" y="1378869"/>
            <a:ext cx="4455000" cy="628200"/>
          </a:xfrm>
          <a:prstGeom prst="rect">
            <a:avLst/>
          </a:prstGeom>
        </p:spPr>
        <p:txBody>
          <a:bodyPr spcFirstLastPara="1" wrap="square" lIns="91425" tIns="91425" rIns="91425" bIns="91425" anchor="t"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536" name="Google Shape;536;p9"/>
          <p:cNvSpPr txBox="1">
            <a:spLocks noGrp="1"/>
          </p:cNvSpPr>
          <p:nvPr>
            <p:ph type="subTitle" idx="1"/>
          </p:nvPr>
        </p:nvSpPr>
        <p:spPr>
          <a:xfrm>
            <a:off x="2549400" y="2544981"/>
            <a:ext cx="4045200" cy="120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700"/>
              <a:buNone/>
              <a:defRPr sz="17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a:endParaRPr/>
          </a:p>
        </p:txBody>
      </p:sp>
      <p:sp>
        <p:nvSpPr>
          <p:cNvPr id="537" name="Google Shape;537;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538" name="Google Shape;538;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39" name="Google Shape;539;p9"/>
          <p:cNvGrpSpPr/>
          <p:nvPr/>
        </p:nvGrpSpPr>
        <p:grpSpPr>
          <a:xfrm flipH="1">
            <a:off x="-2783025" y="2555026"/>
            <a:ext cx="4222888" cy="4088811"/>
            <a:chOff x="8129425" y="2555026"/>
            <a:chExt cx="4222888" cy="4088811"/>
          </a:xfrm>
        </p:grpSpPr>
        <p:sp>
          <p:nvSpPr>
            <p:cNvPr id="540" name="Google Shape;540;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9"/>
          <p:cNvGrpSpPr/>
          <p:nvPr/>
        </p:nvGrpSpPr>
        <p:grpSpPr>
          <a:xfrm flipH="1">
            <a:off x="-2986745" y="907371"/>
            <a:ext cx="3769563" cy="11358057"/>
            <a:chOff x="-2722250" y="-1079764"/>
            <a:chExt cx="3769563" cy="11358057"/>
          </a:xfrm>
        </p:grpSpPr>
        <p:sp>
          <p:nvSpPr>
            <p:cNvPr id="549" name="Google Shape;549;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9"/>
          <p:cNvGrpSpPr/>
          <p:nvPr/>
        </p:nvGrpSpPr>
        <p:grpSpPr>
          <a:xfrm rot="10800000" flipH="1">
            <a:off x="8591775" y="-1202836"/>
            <a:ext cx="4222888" cy="4088811"/>
            <a:chOff x="8129425" y="2555026"/>
            <a:chExt cx="4222888" cy="4088811"/>
          </a:xfrm>
        </p:grpSpPr>
        <p:sp>
          <p:nvSpPr>
            <p:cNvPr id="564" name="Google Shape;564;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9"/>
          <p:cNvGrpSpPr/>
          <p:nvPr/>
        </p:nvGrpSpPr>
        <p:grpSpPr>
          <a:xfrm>
            <a:off x="824987" y="359239"/>
            <a:ext cx="117523" cy="719798"/>
            <a:chOff x="824987" y="359239"/>
            <a:chExt cx="117523" cy="719798"/>
          </a:xfrm>
        </p:grpSpPr>
        <p:sp>
          <p:nvSpPr>
            <p:cNvPr id="574" name="Google Shape;574;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3" name="Google Shape;583;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4" name="Google Shape;584;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85" name="Google Shape;585;p9"/>
          <p:cNvGrpSpPr/>
          <p:nvPr/>
        </p:nvGrpSpPr>
        <p:grpSpPr>
          <a:xfrm>
            <a:off x="8202950" y="1983213"/>
            <a:ext cx="237939" cy="3223487"/>
            <a:chOff x="8202950" y="1983213"/>
            <a:chExt cx="237939" cy="3223487"/>
          </a:xfrm>
        </p:grpSpPr>
        <p:sp>
          <p:nvSpPr>
            <p:cNvPr id="586" name="Google Shape;586;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7" name="Google Shape;587;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9" name="Google Shape;589;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9"/>
          <p:cNvGrpSpPr/>
          <p:nvPr/>
        </p:nvGrpSpPr>
        <p:grpSpPr>
          <a:xfrm>
            <a:off x="7704114" y="-97112"/>
            <a:ext cx="261061" cy="3913266"/>
            <a:chOff x="7704114" y="-97112"/>
            <a:chExt cx="261061" cy="3913266"/>
          </a:xfrm>
        </p:grpSpPr>
        <p:sp>
          <p:nvSpPr>
            <p:cNvPr id="591" name="Google Shape;591;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2" name="Google Shape;592;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4" name="Google Shape;594;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95"/>
        <p:cNvGrpSpPr/>
        <p:nvPr/>
      </p:nvGrpSpPr>
      <p:grpSpPr>
        <a:xfrm>
          <a:off x="0" y="0"/>
          <a:ext cx="0" cy="0"/>
          <a:chOff x="0" y="0"/>
          <a:chExt cx="0" cy="0"/>
        </a:xfrm>
      </p:grpSpPr>
      <p:sp>
        <p:nvSpPr>
          <p:cNvPr id="596" name="Google Shape;596;p10"/>
          <p:cNvSpPr/>
          <p:nvPr/>
        </p:nvSpPr>
        <p:spPr>
          <a:xfrm>
            <a:off x="0" y="0"/>
            <a:ext cx="6742200" cy="5143500"/>
          </a:xfrm>
          <a:prstGeom prst="rect">
            <a:avLst/>
          </a:prstGeom>
          <a:gradFill>
            <a:gsLst>
              <a:gs pos="0">
                <a:srgbClr val="000000">
                  <a:alpha val="45490"/>
                </a:srgbClr>
              </a:gs>
              <a:gs pos="100000">
                <a:srgbClr val="3D3E40">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10"/>
          <p:cNvGrpSpPr/>
          <p:nvPr/>
        </p:nvGrpSpPr>
        <p:grpSpPr>
          <a:xfrm rot="5400000" flipH="1">
            <a:off x="-557306" y="-3451592"/>
            <a:ext cx="4222888" cy="4088811"/>
            <a:chOff x="8129425" y="2555026"/>
            <a:chExt cx="4222888" cy="4088811"/>
          </a:xfrm>
        </p:grpSpPr>
        <p:sp>
          <p:nvSpPr>
            <p:cNvPr id="598" name="Google Shape;598;p10"/>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0"/>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0"/>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0"/>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0"/>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0"/>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0"/>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0"/>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10"/>
          <p:cNvGrpSpPr/>
          <p:nvPr/>
        </p:nvGrpSpPr>
        <p:grpSpPr>
          <a:xfrm>
            <a:off x="5933938" y="3940986"/>
            <a:ext cx="3769563" cy="11358057"/>
            <a:chOff x="-2722250" y="-1079764"/>
            <a:chExt cx="3769563" cy="11358057"/>
          </a:xfrm>
        </p:grpSpPr>
        <p:sp>
          <p:nvSpPr>
            <p:cNvPr id="607" name="Google Shape;607;p10"/>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0"/>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0"/>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0"/>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0"/>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0"/>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0"/>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0"/>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0"/>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0"/>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0"/>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0"/>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0"/>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0"/>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0"/>
          <p:cNvSpPr txBox="1">
            <a:spLocks noGrp="1"/>
          </p:cNvSpPr>
          <p:nvPr>
            <p:ph type="title"/>
          </p:nvPr>
        </p:nvSpPr>
        <p:spPr>
          <a:xfrm>
            <a:off x="713225" y="2297675"/>
            <a:ext cx="3801000" cy="2404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300"/>
              <a:buNone/>
              <a:defRPr/>
            </a:lvl1pPr>
            <a:lvl2pPr lvl="1" algn="l" rtl="0">
              <a:spcBef>
                <a:spcPts val="0"/>
              </a:spcBef>
              <a:spcAft>
                <a:spcPts val="0"/>
              </a:spcAft>
              <a:buSzPts val="3300"/>
              <a:buNone/>
              <a:defRPr/>
            </a:lvl2pPr>
            <a:lvl3pPr lvl="2" algn="l" rtl="0">
              <a:spcBef>
                <a:spcPts val="0"/>
              </a:spcBef>
              <a:spcAft>
                <a:spcPts val="0"/>
              </a:spcAft>
              <a:buSzPts val="3300"/>
              <a:buNone/>
              <a:defRPr/>
            </a:lvl3pPr>
            <a:lvl4pPr lvl="3" algn="l" rtl="0">
              <a:spcBef>
                <a:spcPts val="0"/>
              </a:spcBef>
              <a:spcAft>
                <a:spcPts val="0"/>
              </a:spcAft>
              <a:buSzPts val="3300"/>
              <a:buNone/>
              <a:defRPr/>
            </a:lvl4pPr>
            <a:lvl5pPr lvl="4" algn="l" rtl="0">
              <a:spcBef>
                <a:spcPts val="0"/>
              </a:spcBef>
              <a:spcAft>
                <a:spcPts val="0"/>
              </a:spcAft>
              <a:buSzPts val="3300"/>
              <a:buNone/>
              <a:defRPr/>
            </a:lvl5pPr>
            <a:lvl6pPr lvl="5" algn="l" rtl="0">
              <a:spcBef>
                <a:spcPts val="0"/>
              </a:spcBef>
              <a:spcAft>
                <a:spcPts val="0"/>
              </a:spcAft>
              <a:buSzPts val="3300"/>
              <a:buNone/>
              <a:defRPr/>
            </a:lvl6pPr>
            <a:lvl7pPr lvl="6" algn="l" rtl="0">
              <a:spcBef>
                <a:spcPts val="0"/>
              </a:spcBef>
              <a:spcAft>
                <a:spcPts val="0"/>
              </a:spcAft>
              <a:buSzPts val="3300"/>
              <a:buNone/>
              <a:defRPr/>
            </a:lvl7pPr>
            <a:lvl8pPr lvl="7" algn="l" rtl="0">
              <a:spcBef>
                <a:spcPts val="0"/>
              </a:spcBef>
              <a:spcAft>
                <a:spcPts val="0"/>
              </a:spcAft>
              <a:buSzPts val="3300"/>
              <a:buNone/>
              <a:defRPr/>
            </a:lvl8pPr>
            <a:lvl9pPr lvl="8" algn="l" rtl="0">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1pPr>
            <a:lvl2pPr lvl="1"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2pPr>
            <a:lvl3pPr lvl="2"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3pPr>
            <a:lvl4pPr lvl="3"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4pPr>
            <a:lvl5pPr lvl="4"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5pPr>
            <a:lvl6pPr lvl="5"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6pPr>
            <a:lvl7pPr lvl="6"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7pPr>
            <a:lvl8pPr lvl="7"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8pPr>
            <a:lvl9pPr lvl="8"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9.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1.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26.png"/><Relationship Id="rId1" Type="http://schemas.openxmlformats.org/officeDocument/2006/relationships/slideLayout" Target="../slideLayouts/slideLayout17.xml"/><Relationship Id="rId6" Type="http://schemas.openxmlformats.org/officeDocument/2006/relationships/image" Target="../media/image28.png"/><Relationship Id="rId5" Type="http://schemas.openxmlformats.org/officeDocument/2006/relationships/customXml" Target="../ink/ink2.xml"/><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customXml" Target="../ink/ink4.xml"/></Relationships>
</file>

<file path=ppt/slides/_rels/slide33.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customXml" Target="../ink/ink5.xml"/><Relationship Id="rId1" Type="http://schemas.openxmlformats.org/officeDocument/2006/relationships/slideLayout" Target="../slideLayouts/slideLayout17.xml"/><Relationship Id="rId6" Type="http://schemas.openxmlformats.org/officeDocument/2006/relationships/customXml" Target="../ink/ink7.xml"/><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customXml" Target="../ink/ink6.xml"/><Relationship Id="rId9"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37"/>
        <p:cNvGrpSpPr/>
        <p:nvPr/>
      </p:nvGrpSpPr>
      <p:grpSpPr>
        <a:xfrm>
          <a:off x="0" y="0"/>
          <a:ext cx="0" cy="0"/>
          <a:chOff x="0" y="0"/>
          <a:chExt cx="0" cy="0"/>
        </a:xfrm>
      </p:grpSpPr>
      <p:sp>
        <p:nvSpPr>
          <p:cNvPr id="2638" name="Google Shape;2638;p40"/>
          <p:cNvSpPr txBox="1">
            <a:spLocks noGrp="1"/>
          </p:cNvSpPr>
          <p:nvPr>
            <p:ph type="ctrTitle"/>
          </p:nvPr>
        </p:nvSpPr>
        <p:spPr>
          <a:xfrm>
            <a:off x="1526341" y="1613273"/>
            <a:ext cx="6578400" cy="2223300"/>
          </a:xfrm>
          <a:prstGeom prst="rect">
            <a:avLst/>
          </a:prstGeom>
        </p:spPr>
        <p:txBody>
          <a:bodyPr spcFirstLastPara="1" wrap="square" lIns="91425" tIns="91425" rIns="91425" bIns="91425" anchor="t" anchorCtr="0">
            <a:noAutofit/>
          </a:bodyPr>
          <a:lstStyle/>
          <a:p>
            <a:r>
              <a:rPr lang="en" sz="4100">
                <a:solidFill>
                  <a:schemeClr val="accent1">
                    <a:lumMod val="60000"/>
                    <a:lumOff val="40000"/>
                  </a:schemeClr>
                </a:solidFill>
              </a:rPr>
              <a:t>FORMAL LANGUAGE AND AUTOMATA THEORY </a:t>
            </a:r>
            <a:br>
              <a:rPr lang="en" sz="4100">
                <a:solidFill>
                  <a:schemeClr val="accent1">
                    <a:lumMod val="60000"/>
                    <a:lumOff val="40000"/>
                  </a:schemeClr>
                </a:solidFill>
              </a:rPr>
            </a:br>
            <a:endParaRPr lang="en">
              <a:solidFill>
                <a:schemeClr val="accent1">
                  <a:lumMod val="60000"/>
                  <a:lumOff val="40000"/>
                </a:schemeClr>
              </a:solidFill>
            </a:endParaRPr>
          </a:p>
        </p:txBody>
      </p:sp>
      <p:sp>
        <p:nvSpPr>
          <p:cNvPr id="2639" name="Google Shape;2639;p40"/>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p>
            <a:pPr marL="0" indent="0"/>
            <a:r>
              <a:rPr lang="en"/>
              <a:t>FINAL PROJECT PRESENTATION</a:t>
            </a:r>
          </a:p>
        </p:txBody>
      </p:sp>
      <p:cxnSp>
        <p:nvCxnSpPr>
          <p:cNvPr id="2640" name="Google Shape;2640;p40"/>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41" name="Google Shape;2641;p40"/>
          <p:cNvGrpSpPr/>
          <p:nvPr/>
        </p:nvGrpSpPr>
        <p:grpSpPr>
          <a:xfrm>
            <a:off x="2365175" y="3596070"/>
            <a:ext cx="4447650" cy="135300"/>
            <a:chOff x="2365175" y="3596070"/>
            <a:chExt cx="4447650" cy="135300"/>
          </a:xfrm>
        </p:grpSpPr>
        <p:sp>
          <p:nvSpPr>
            <p:cNvPr id="2642" name="Google Shape;2642;p40"/>
            <p:cNvSpPr/>
            <p:nvPr/>
          </p:nvSpPr>
          <p:spPr>
            <a:xfrm>
              <a:off x="236517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0"/>
            <p:cNvSpPr/>
            <p:nvPr/>
          </p:nvSpPr>
          <p:spPr>
            <a:xfrm>
              <a:off x="667752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4" name="Google Shape;2644;p40"/>
            <p:cNvCxnSpPr>
              <a:stCxn id="2642" idx="6"/>
              <a:endCxn id="2643" idx="2"/>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 name="TextBox 1">
            <a:extLst>
              <a:ext uri="{FF2B5EF4-FFF2-40B4-BE49-F238E27FC236}">
                <a16:creationId xmlns:a16="http://schemas.microsoft.com/office/drawing/2014/main" id="{F7B69CB7-CC07-6A8B-9E00-0BC4AAB41DB4}"/>
              </a:ext>
            </a:extLst>
          </p:cNvPr>
          <p:cNvSpPr txBox="1"/>
          <p:nvPr/>
        </p:nvSpPr>
        <p:spPr>
          <a:xfrm>
            <a:off x="4033771" y="3225451"/>
            <a:ext cx="43860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solidFill>
                  <a:schemeClr val="bg1"/>
                </a:solidFill>
              </a:rPr>
              <a:t>INSTRUCTED BY SANJANA SRI MAM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81"/>
        <p:cNvGrpSpPr/>
        <p:nvPr/>
      </p:nvGrpSpPr>
      <p:grpSpPr>
        <a:xfrm>
          <a:off x="0" y="0"/>
          <a:ext cx="0" cy="0"/>
          <a:chOff x="0" y="0"/>
          <a:chExt cx="0" cy="0"/>
        </a:xfrm>
      </p:grpSpPr>
      <p:grpSp>
        <p:nvGrpSpPr>
          <p:cNvPr id="2982" name="Google Shape;2982;p52"/>
          <p:cNvGrpSpPr/>
          <p:nvPr/>
        </p:nvGrpSpPr>
        <p:grpSpPr>
          <a:xfrm>
            <a:off x="912460" y="1022805"/>
            <a:ext cx="795537" cy="795537"/>
            <a:chOff x="851175" y="1582401"/>
            <a:chExt cx="964872" cy="964872"/>
          </a:xfrm>
        </p:grpSpPr>
        <p:sp>
          <p:nvSpPr>
            <p:cNvPr id="2983" name="Google Shape;2983;p5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5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5" name="Google Shape;2985;p52"/>
          <p:cNvGrpSpPr/>
          <p:nvPr/>
        </p:nvGrpSpPr>
        <p:grpSpPr>
          <a:xfrm>
            <a:off x="912460" y="3934038"/>
            <a:ext cx="795537" cy="795537"/>
            <a:chOff x="851175" y="1582401"/>
            <a:chExt cx="964872" cy="964872"/>
          </a:xfrm>
        </p:grpSpPr>
        <p:sp>
          <p:nvSpPr>
            <p:cNvPr id="2986" name="Google Shape;2986;p5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5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8" name="Google Shape;2988;p52"/>
          <p:cNvGrpSpPr/>
          <p:nvPr/>
        </p:nvGrpSpPr>
        <p:grpSpPr>
          <a:xfrm>
            <a:off x="953773" y="2468094"/>
            <a:ext cx="795537" cy="795537"/>
            <a:chOff x="851175" y="1582401"/>
            <a:chExt cx="964872" cy="964872"/>
          </a:xfrm>
        </p:grpSpPr>
        <p:sp>
          <p:nvSpPr>
            <p:cNvPr id="2989" name="Google Shape;2989;p5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5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1" name="Google Shape;2991;p52"/>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r>
              <a:rPr lang="en-US"/>
              <a:t>FSM CONCEPTS USED</a:t>
            </a:r>
            <a:endParaRPr lang="en" b="0"/>
          </a:p>
          <a:p>
            <a:pPr marL="0" lvl="0" indent="0" algn="ctr">
              <a:spcBef>
                <a:spcPts val="0"/>
              </a:spcBef>
              <a:spcAft>
                <a:spcPts val="0"/>
              </a:spcAft>
              <a:buNone/>
            </a:pPr>
            <a:endParaRPr lang="en"/>
          </a:p>
        </p:txBody>
      </p:sp>
      <p:grpSp>
        <p:nvGrpSpPr>
          <p:cNvPr id="2992" name="Google Shape;2992;p52"/>
          <p:cNvGrpSpPr/>
          <p:nvPr/>
        </p:nvGrpSpPr>
        <p:grpSpPr>
          <a:xfrm>
            <a:off x="4856847" y="1814642"/>
            <a:ext cx="795537" cy="795537"/>
            <a:chOff x="851175" y="1582401"/>
            <a:chExt cx="964872" cy="964872"/>
          </a:xfrm>
        </p:grpSpPr>
        <p:sp>
          <p:nvSpPr>
            <p:cNvPr id="2993" name="Google Shape;2993;p5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5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0" name="Google Shape;3000;p52"/>
          <p:cNvSpPr/>
          <p:nvPr/>
        </p:nvSpPr>
        <p:spPr>
          <a:xfrm>
            <a:off x="5042757" y="3934714"/>
            <a:ext cx="795537" cy="795537"/>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1" name="Google Shape;3001;p52"/>
          <p:cNvGrpSpPr/>
          <p:nvPr/>
        </p:nvGrpSpPr>
        <p:grpSpPr>
          <a:xfrm>
            <a:off x="5284267" y="4123378"/>
            <a:ext cx="367600" cy="445750"/>
            <a:chOff x="-8587725" y="805250"/>
            <a:chExt cx="367600" cy="445750"/>
          </a:xfrm>
        </p:grpSpPr>
        <p:sp>
          <p:nvSpPr>
            <p:cNvPr id="3002" name="Google Shape;3002;p52"/>
            <p:cNvSpPr/>
            <p:nvPr/>
          </p:nvSpPr>
          <p:spPr>
            <a:xfrm>
              <a:off x="-8587725" y="805250"/>
              <a:ext cx="315500" cy="393650"/>
            </a:xfrm>
            <a:custGeom>
              <a:avLst/>
              <a:gdLst/>
              <a:ahLst/>
              <a:cxnLst/>
              <a:rect l="l" t="t" r="r" b="b"/>
              <a:pathLst>
                <a:path w="12620" h="15746" extrusionOk="0">
                  <a:moveTo>
                    <a:pt x="10507" y="3126"/>
                  </a:moveTo>
                  <a:lnTo>
                    <a:pt x="10507" y="4197"/>
                  </a:lnTo>
                  <a:lnTo>
                    <a:pt x="6079" y="4197"/>
                  </a:lnTo>
                  <a:lnTo>
                    <a:pt x="4111" y="7468"/>
                  </a:lnTo>
                  <a:lnTo>
                    <a:pt x="2808" y="4197"/>
                  </a:lnTo>
                  <a:lnTo>
                    <a:pt x="2114" y="4197"/>
                  </a:lnTo>
                  <a:lnTo>
                    <a:pt x="2114" y="3126"/>
                  </a:lnTo>
                  <a:lnTo>
                    <a:pt x="3532" y="3126"/>
                  </a:lnTo>
                  <a:lnTo>
                    <a:pt x="4313" y="5123"/>
                  </a:lnTo>
                  <a:lnTo>
                    <a:pt x="5500" y="3126"/>
                  </a:lnTo>
                  <a:close/>
                  <a:moveTo>
                    <a:pt x="8452" y="5239"/>
                  </a:moveTo>
                  <a:lnTo>
                    <a:pt x="9176" y="5992"/>
                  </a:lnTo>
                  <a:lnTo>
                    <a:pt x="8626" y="6542"/>
                  </a:lnTo>
                  <a:lnTo>
                    <a:pt x="9176" y="7121"/>
                  </a:lnTo>
                  <a:lnTo>
                    <a:pt x="8452" y="7844"/>
                  </a:lnTo>
                  <a:lnTo>
                    <a:pt x="7873" y="7294"/>
                  </a:lnTo>
                  <a:lnTo>
                    <a:pt x="7323" y="7844"/>
                  </a:lnTo>
                  <a:lnTo>
                    <a:pt x="6600" y="7121"/>
                  </a:lnTo>
                  <a:lnTo>
                    <a:pt x="7150" y="6542"/>
                  </a:lnTo>
                  <a:lnTo>
                    <a:pt x="6600" y="5992"/>
                  </a:lnTo>
                  <a:lnTo>
                    <a:pt x="7323" y="5239"/>
                  </a:lnTo>
                  <a:lnTo>
                    <a:pt x="7873" y="5818"/>
                  </a:lnTo>
                  <a:lnTo>
                    <a:pt x="8452" y="5239"/>
                  </a:lnTo>
                  <a:close/>
                  <a:moveTo>
                    <a:pt x="4747" y="9436"/>
                  </a:moveTo>
                  <a:lnTo>
                    <a:pt x="4747" y="10478"/>
                  </a:lnTo>
                  <a:lnTo>
                    <a:pt x="2114" y="10478"/>
                  </a:lnTo>
                  <a:lnTo>
                    <a:pt x="2114" y="9436"/>
                  </a:lnTo>
                  <a:close/>
                  <a:moveTo>
                    <a:pt x="10507" y="9436"/>
                  </a:moveTo>
                  <a:lnTo>
                    <a:pt x="10507" y="10478"/>
                  </a:lnTo>
                  <a:lnTo>
                    <a:pt x="7873" y="10478"/>
                  </a:lnTo>
                  <a:lnTo>
                    <a:pt x="7873" y="9436"/>
                  </a:lnTo>
                  <a:close/>
                  <a:moveTo>
                    <a:pt x="4747" y="11549"/>
                  </a:moveTo>
                  <a:lnTo>
                    <a:pt x="4747" y="12591"/>
                  </a:lnTo>
                  <a:lnTo>
                    <a:pt x="2114" y="12591"/>
                  </a:lnTo>
                  <a:lnTo>
                    <a:pt x="2114" y="11549"/>
                  </a:lnTo>
                  <a:close/>
                  <a:moveTo>
                    <a:pt x="10507" y="11549"/>
                  </a:moveTo>
                  <a:lnTo>
                    <a:pt x="10507" y="12591"/>
                  </a:lnTo>
                  <a:lnTo>
                    <a:pt x="7873" y="12591"/>
                  </a:lnTo>
                  <a:lnTo>
                    <a:pt x="7873" y="11549"/>
                  </a:lnTo>
                  <a:close/>
                  <a:moveTo>
                    <a:pt x="1" y="1"/>
                  </a:moveTo>
                  <a:lnTo>
                    <a:pt x="1" y="15745"/>
                  </a:lnTo>
                  <a:lnTo>
                    <a:pt x="12620" y="15745"/>
                  </a:lnTo>
                  <a:lnTo>
                    <a:pt x="126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52"/>
            <p:cNvSpPr/>
            <p:nvPr/>
          </p:nvSpPr>
          <p:spPr>
            <a:xfrm>
              <a:off x="-8534900" y="857350"/>
              <a:ext cx="314775" cy="393650"/>
            </a:xfrm>
            <a:custGeom>
              <a:avLst/>
              <a:gdLst/>
              <a:ahLst/>
              <a:cxnLst/>
              <a:rect l="l" t="t" r="r" b="b"/>
              <a:pathLst>
                <a:path w="12591" h="15746" extrusionOk="0">
                  <a:moveTo>
                    <a:pt x="11549" y="1"/>
                  </a:moveTo>
                  <a:lnTo>
                    <a:pt x="11549" y="14703"/>
                  </a:lnTo>
                  <a:lnTo>
                    <a:pt x="1" y="14703"/>
                  </a:lnTo>
                  <a:lnTo>
                    <a:pt x="1" y="15745"/>
                  </a:lnTo>
                  <a:lnTo>
                    <a:pt x="12591" y="15745"/>
                  </a:lnTo>
                  <a:lnTo>
                    <a:pt x="125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5" name="Google Shape;3015;p52"/>
          <p:cNvSpPr/>
          <p:nvPr/>
        </p:nvSpPr>
        <p:spPr>
          <a:xfrm>
            <a:off x="1087003" y="4108582"/>
            <a:ext cx="446450" cy="446450"/>
          </a:xfrm>
          <a:custGeom>
            <a:avLst/>
            <a:gdLst/>
            <a:ahLst/>
            <a:cxnLst/>
            <a:rect l="l" t="t" r="r" b="b"/>
            <a:pathLst>
              <a:path w="17858" h="17858" extrusionOk="0">
                <a:moveTo>
                  <a:pt x="10043" y="7062"/>
                </a:moveTo>
                <a:lnTo>
                  <a:pt x="10796" y="7815"/>
                </a:lnTo>
                <a:lnTo>
                  <a:pt x="9667" y="8915"/>
                </a:lnTo>
                <a:lnTo>
                  <a:pt x="10796" y="10043"/>
                </a:lnTo>
                <a:lnTo>
                  <a:pt x="10043" y="10767"/>
                </a:lnTo>
                <a:lnTo>
                  <a:pt x="8943" y="9667"/>
                </a:lnTo>
                <a:lnTo>
                  <a:pt x="7815" y="10767"/>
                </a:lnTo>
                <a:lnTo>
                  <a:pt x="7062" y="10043"/>
                </a:lnTo>
                <a:lnTo>
                  <a:pt x="8191" y="8915"/>
                </a:lnTo>
                <a:lnTo>
                  <a:pt x="7062" y="7815"/>
                </a:lnTo>
                <a:lnTo>
                  <a:pt x="7815" y="7062"/>
                </a:lnTo>
                <a:lnTo>
                  <a:pt x="8943" y="8191"/>
                </a:lnTo>
                <a:lnTo>
                  <a:pt x="10043" y="7062"/>
                </a:lnTo>
                <a:close/>
                <a:moveTo>
                  <a:pt x="7351" y="3676"/>
                </a:moveTo>
                <a:lnTo>
                  <a:pt x="7351" y="4718"/>
                </a:lnTo>
                <a:lnTo>
                  <a:pt x="5789" y="4718"/>
                </a:lnTo>
                <a:lnTo>
                  <a:pt x="5789" y="13111"/>
                </a:lnTo>
                <a:lnTo>
                  <a:pt x="7351" y="13111"/>
                </a:lnTo>
                <a:lnTo>
                  <a:pt x="7351" y="14182"/>
                </a:lnTo>
                <a:lnTo>
                  <a:pt x="4718" y="14182"/>
                </a:lnTo>
                <a:lnTo>
                  <a:pt x="4718" y="3676"/>
                </a:lnTo>
                <a:close/>
                <a:moveTo>
                  <a:pt x="13140" y="3676"/>
                </a:moveTo>
                <a:lnTo>
                  <a:pt x="13140" y="14182"/>
                </a:lnTo>
                <a:lnTo>
                  <a:pt x="10506" y="14182"/>
                </a:lnTo>
                <a:lnTo>
                  <a:pt x="10506" y="13111"/>
                </a:lnTo>
                <a:lnTo>
                  <a:pt x="12069" y="13111"/>
                </a:lnTo>
                <a:lnTo>
                  <a:pt x="12069" y="4718"/>
                </a:lnTo>
                <a:lnTo>
                  <a:pt x="10506" y="4718"/>
                </a:lnTo>
                <a:lnTo>
                  <a:pt x="10506" y="3676"/>
                </a:lnTo>
                <a:close/>
                <a:moveTo>
                  <a:pt x="8943" y="0"/>
                </a:moveTo>
                <a:cubicBezTo>
                  <a:pt x="3994" y="0"/>
                  <a:pt x="0" y="3994"/>
                  <a:pt x="0" y="8915"/>
                </a:cubicBezTo>
                <a:cubicBezTo>
                  <a:pt x="0" y="13864"/>
                  <a:pt x="3994" y="17858"/>
                  <a:pt x="8943" y="17858"/>
                </a:cubicBezTo>
                <a:cubicBezTo>
                  <a:pt x="13864" y="17858"/>
                  <a:pt x="17858" y="13864"/>
                  <a:pt x="17858" y="8915"/>
                </a:cubicBezTo>
                <a:cubicBezTo>
                  <a:pt x="17858" y="3994"/>
                  <a:pt x="13864" y="0"/>
                  <a:pt x="8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6" name="Google Shape;3016;p52"/>
          <p:cNvGrpSpPr/>
          <p:nvPr/>
        </p:nvGrpSpPr>
        <p:grpSpPr>
          <a:xfrm>
            <a:off x="5085387" y="2023614"/>
            <a:ext cx="448625" cy="446450"/>
            <a:chOff x="-5406925" y="1491925"/>
            <a:chExt cx="448625" cy="446450"/>
          </a:xfrm>
        </p:grpSpPr>
        <p:sp>
          <p:nvSpPr>
            <p:cNvPr id="3017" name="Google Shape;3017;p52"/>
            <p:cNvSpPr/>
            <p:nvPr/>
          </p:nvSpPr>
          <p:spPr>
            <a:xfrm>
              <a:off x="-5184075" y="1491925"/>
              <a:ext cx="81800" cy="93350"/>
            </a:xfrm>
            <a:custGeom>
              <a:avLst/>
              <a:gdLst/>
              <a:ahLst/>
              <a:cxnLst/>
              <a:rect l="l" t="t" r="r" b="b"/>
              <a:pathLst>
                <a:path w="3272" h="3734" extrusionOk="0">
                  <a:moveTo>
                    <a:pt x="1" y="0"/>
                  </a:moveTo>
                  <a:lnTo>
                    <a:pt x="1" y="3734"/>
                  </a:lnTo>
                  <a:lnTo>
                    <a:pt x="3271" y="463"/>
                  </a:lnTo>
                  <a:cubicBezTo>
                    <a:pt x="2038" y="38"/>
                    <a:pt x="1024" y="3"/>
                    <a:pt x="446" y="3"/>
                  </a:cubicBezTo>
                  <a:cubicBezTo>
                    <a:pt x="333" y="3"/>
                    <a:pt x="236" y="5"/>
                    <a:pt x="158" y="5"/>
                  </a:cubicBezTo>
                  <a:cubicBezTo>
                    <a:pt x="92" y="5"/>
                    <a:pt x="39" y="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52"/>
            <p:cNvSpPr/>
            <p:nvPr/>
          </p:nvSpPr>
          <p:spPr>
            <a:xfrm>
              <a:off x="-5054550" y="1633000"/>
              <a:ext cx="96250" cy="81800"/>
            </a:xfrm>
            <a:custGeom>
              <a:avLst/>
              <a:gdLst/>
              <a:ahLst/>
              <a:cxnLst/>
              <a:rect l="l" t="t" r="r" b="b"/>
              <a:pathLst>
                <a:path w="3850" h="3272" extrusionOk="0">
                  <a:moveTo>
                    <a:pt x="3271" y="1"/>
                  </a:moveTo>
                  <a:lnTo>
                    <a:pt x="0" y="3271"/>
                  </a:lnTo>
                  <a:lnTo>
                    <a:pt x="3734" y="3271"/>
                  </a:lnTo>
                  <a:cubicBezTo>
                    <a:pt x="3734" y="2982"/>
                    <a:pt x="3850" y="1680"/>
                    <a:pt x="3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52"/>
            <p:cNvSpPr/>
            <p:nvPr/>
          </p:nvSpPr>
          <p:spPr>
            <a:xfrm>
              <a:off x="-5184075" y="1544725"/>
              <a:ext cx="170800" cy="170075"/>
            </a:xfrm>
            <a:custGeom>
              <a:avLst/>
              <a:gdLst/>
              <a:ahLst/>
              <a:cxnLst/>
              <a:rect l="l" t="t" r="r" b="b"/>
              <a:pathLst>
                <a:path w="6832" h="6803" extrusionOk="0">
                  <a:moveTo>
                    <a:pt x="6079" y="1"/>
                  </a:moveTo>
                  <a:lnTo>
                    <a:pt x="1" y="6079"/>
                  </a:lnTo>
                  <a:lnTo>
                    <a:pt x="1" y="6802"/>
                  </a:lnTo>
                  <a:lnTo>
                    <a:pt x="753" y="6802"/>
                  </a:lnTo>
                  <a:lnTo>
                    <a:pt x="6831" y="725"/>
                  </a:lnTo>
                  <a:cubicBezTo>
                    <a:pt x="6600" y="464"/>
                    <a:pt x="6339" y="232"/>
                    <a:pt x="60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52"/>
            <p:cNvSpPr/>
            <p:nvPr/>
          </p:nvSpPr>
          <p:spPr>
            <a:xfrm>
              <a:off x="-5128350" y="1583800"/>
              <a:ext cx="144725" cy="131000"/>
            </a:xfrm>
            <a:custGeom>
              <a:avLst/>
              <a:gdLst/>
              <a:ahLst/>
              <a:cxnLst/>
              <a:rect l="l" t="t" r="r" b="b"/>
              <a:pathLst>
                <a:path w="5789" h="5240" extrusionOk="0">
                  <a:moveTo>
                    <a:pt x="5239" y="1"/>
                  </a:moveTo>
                  <a:lnTo>
                    <a:pt x="0" y="5239"/>
                  </a:lnTo>
                  <a:lnTo>
                    <a:pt x="1476" y="5239"/>
                  </a:lnTo>
                  <a:lnTo>
                    <a:pt x="5789" y="927"/>
                  </a:lnTo>
                  <a:cubicBezTo>
                    <a:pt x="5644" y="609"/>
                    <a:pt x="5441" y="290"/>
                    <a:pt x="5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52"/>
            <p:cNvSpPr/>
            <p:nvPr/>
          </p:nvSpPr>
          <p:spPr>
            <a:xfrm>
              <a:off x="-5184075" y="1514350"/>
              <a:ext cx="131000" cy="144725"/>
            </a:xfrm>
            <a:custGeom>
              <a:avLst/>
              <a:gdLst/>
              <a:ahLst/>
              <a:cxnLst/>
              <a:rect l="l" t="t" r="r" b="b"/>
              <a:pathLst>
                <a:path w="5240" h="5789" extrusionOk="0">
                  <a:moveTo>
                    <a:pt x="4313" y="0"/>
                  </a:moveTo>
                  <a:lnTo>
                    <a:pt x="1" y="4313"/>
                  </a:lnTo>
                  <a:lnTo>
                    <a:pt x="1" y="5789"/>
                  </a:lnTo>
                  <a:lnTo>
                    <a:pt x="5239" y="550"/>
                  </a:lnTo>
                  <a:cubicBezTo>
                    <a:pt x="4950" y="348"/>
                    <a:pt x="4631" y="174"/>
                    <a:pt x="4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52"/>
            <p:cNvSpPr/>
            <p:nvPr/>
          </p:nvSpPr>
          <p:spPr>
            <a:xfrm>
              <a:off x="-5406925" y="1517975"/>
              <a:ext cx="196825" cy="348775"/>
            </a:xfrm>
            <a:custGeom>
              <a:avLst/>
              <a:gdLst/>
              <a:ahLst/>
              <a:cxnLst/>
              <a:rect l="l" t="t" r="r" b="b"/>
              <a:pathLst>
                <a:path w="7873" h="13951" extrusionOk="0">
                  <a:moveTo>
                    <a:pt x="7873" y="0"/>
                  </a:moveTo>
                  <a:lnTo>
                    <a:pt x="7265" y="87"/>
                  </a:lnTo>
                  <a:cubicBezTo>
                    <a:pt x="3155" y="637"/>
                    <a:pt x="0" y="4168"/>
                    <a:pt x="0" y="8393"/>
                  </a:cubicBezTo>
                  <a:cubicBezTo>
                    <a:pt x="0" y="10535"/>
                    <a:pt x="782" y="12474"/>
                    <a:pt x="2084" y="13950"/>
                  </a:cubicBezTo>
                  <a:lnTo>
                    <a:pt x="7873" y="8191"/>
                  </a:lnTo>
                  <a:lnTo>
                    <a:pt x="78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52"/>
            <p:cNvSpPr/>
            <p:nvPr/>
          </p:nvSpPr>
          <p:spPr>
            <a:xfrm>
              <a:off x="-5336025" y="1741550"/>
              <a:ext cx="348800" cy="196825"/>
            </a:xfrm>
            <a:custGeom>
              <a:avLst/>
              <a:gdLst/>
              <a:ahLst/>
              <a:cxnLst/>
              <a:rect l="l" t="t" r="r" b="b"/>
              <a:pathLst>
                <a:path w="13952" h="7873" extrusionOk="0">
                  <a:moveTo>
                    <a:pt x="5760" y="0"/>
                  </a:moveTo>
                  <a:lnTo>
                    <a:pt x="1" y="5760"/>
                  </a:lnTo>
                  <a:cubicBezTo>
                    <a:pt x="1477" y="7062"/>
                    <a:pt x="3416" y="7873"/>
                    <a:pt x="5558" y="7873"/>
                  </a:cubicBezTo>
                  <a:cubicBezTo>
                    <a:pt x="9812" y="7873"/>
                    <a:pt x="13343" y="4689"/>
                    <a:pt x="13864" y="579"/>
                  </a:cubicBezTo>
                  <a:lnTo>
                    <a:pt x="139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4" name="Google Shape;3024;p52"/>
          <p:cNvGrpSpPr/>
          <p:nvPr/>
        </p:nvGrpSpPr>
        <p:grpSpPr>
          <a:xfrm>
            <a:off x="1148961" y="2653519"/>
            <a:ext cx="384505" cy="411023"/>
            <a:chOff x="-4733555" y="2362375"/>
            <a:chExt cx="384505" cy="411023"/>
          </a:xfrm>
        </p:grpSpPr>
        <p:sp>
          <p:nvSpPr>
            <p:cNvPr id="3025" name="Google Shape;3025;p52"/>
            <p:cNvSpPr/>
            <p:nvPr/>
          </p:nvSpPr>
          <p:spPr>
            <a:xfrm>
              <a:off x="-4532875" y="2362375"/>
              <a:ext cx="183825" cy="235900"/>
            </a:xfrm>
            <a:custGeom>
              <a:avLst/>
              <a:gdLst/>
              <a:ahLst/>
              <a:cxnLst/>
              <a:rect l="l" t="t" r="r" b="b"/>
              <a:pathLst>
                <a:path w="7353" h="9436" extrusionOk="0">
                  <a:moveTo>
                    <a:pt x="5240" y="2084"/>
                  </a:moveTo>
                  <a:lnTo>
                    <a:pt x="5240" y="3126"/>
                  </a:lnTo>
                  <a:lnTo>
                    <a:pt x="2085" y="3126"/>
                  </a:lnTo>
                  <a:lnTo>
                    <a:pt x="2085" y="2084"/>
                  </a:lnTo>
                  <a:close/>
                  <a:moveTo>
                    <a:pt x="3156" y="4197"/>
                  </a:moveTo>
                  <a:lnTo>
                    <a:pt x="3156" y="5239"/>
                  </a:lnTo>
                  <a:lnTo>
                    <a:pt x="2114" y="5239"/>
                  </a:lnTo>
                  <a:lnTo>
                    <a:pt x="2114" y="4197"/>
                  </a:lnTo>
                  <a:close/>
                  <a:moveTo>
                    <a:pt x="5240" y="4197"/>
                  </a:moveTo>
                  <a:lnTo>
                    <a:pt x="5240" y="5239"/>
                  </a:lnTo>
                  <a:lnTo>
                    <a:pt x="4198" y="5239"/>
                  </a:lnTo>
                  <a:lnTo>
                    <a:pt x="4198" y="4197"/>
                  </a:lnTo>
                  <a:close/>
                  <a:moveTo>
                    <a:pt x="3156" y="6281"/>
                  </a:moveTo>
                  <a:lnTo>
                    <a:pt x="3156" y="7351"/>
                  </a:lnTo>
                  <a:lnTo>
                    <a:pt x="2114" y="7351"/>
                  </a:lnTo>
                  <a:lnTo>
                    <a:pt x="2114" y="6281"/>
                  </a:lnTo>
                  <a:close/>
                  <a:moveTo>
                    <a:pt x="5240" y="6281"/>
                  </a:moveTo>
                  <a:lnTo>
                    <a:pt x="5240" y="7351"/>
                  </a:lnTo>
                  <a:lnTo>
                    <a:pt x="4198" y="7351"/>
                  </a:lnTo>
                  <a:lnTo>
                    <a:pt x="4198" y="6281"/>
                  </a:lnTo>
                  <a:close/>
                  <a:moveTo>
                    <a:pt x="1" y="0"/>
                  </a:moveTo>
                  <a:lnTo>
                    <a:pt x="1" y="9435"/>
                  </a:lnTo>
                  <a:lnTo>
                    <a:pt x="7352" y="9435"/>
                  </a:lnTo>
                  <a:lnTo>
                    <a:pt x="73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52"/>
            <p:cNvSpPr/>
            <p:nvPr/>
          </p:nvSpPr>
          <p:spPr>
            <a:xfrm>
              <a:off x="-4733555" y="2379023"/>
              <a:ext cx="315500" cy="394375"/>
            </a:xfrm>
            <a:custGeom>
              <a:avLst/>
              <a:gdLst/>
              <a:ahLst/>
              <a:cxnLst/>
              <a:rect l="l" t="t" r="r" b="b"/>
              <a:pathLst>
                <a:path w="12620" h="15775" extrusionOk="0">
                  <a:moveTo>
                    <a:pt x="10507" y="2114"/>
                  </a:moveTo>
                  <a:lnTo>
                    <a:pt x="10507" y="3155"/>
                  </a:lnTo>
                  <a:lnTo>
                    <a:pt x="2114" y="3155"/>
                  </a:lnTo>
                  <a:lnTo>
                    <a:pt x="2114" y="2114"/>
                  </a:lnTo>
                  <a:close/>
                  <a:moveTo>
                    <a:pt x="10507" y="4197"/>
                  </a:moveTo>
                  <a:lnTo>
                    <a:pt x="10507" y="5268"/>
                  </a:lnTo>
                  <a:lnTo>
                    <a:pt x="2114" y="5268"/>
                  </a:lnTo>
                  <a:lnTo>
                    <a:pt x="2114" y="4197"/>
                  </a:lnTo>
                  <a:close/>
                  <a:moveTo>
                    <a:pt x="6831" y="6310"/>
                  </a:moveTo>
                  <a:lnTo>
                    <a:pt x="6831" y="7352"/>
                  </a:lnTo>
                  <a:lnTo>
                    <a:pt x="2114" y="7352"/>
                  </a:lnTo>
                  <a:lnTo>
                    <a:pt x="2114" y="6310"/>
                  </a:lnTo>
                  <a:close/>
                  <a:moveTo>
                    <a:pt x="8394" y="8423"/>
                  </a:moveTo>
                  <a:lnTo>
                    <a:pt x="8394" y="9465"/>
                  </a:lnTo>
                  <a:lnTo>
                    <a:pt x="2114" y="9465"/>
                  </a:lnTo>
                  <a:lnTo>
                    <a:pt x="2114" y="8423"/>
                  </a:lnTo>
                  <a:close/>
                  <a:moveTo>
                    <a:pt x="8423" y="10507"/>
                  </a:moveTo>
                  <a:lnTo>
                    <a:pt x="8423" y="11549"/>
                  </a:lnTo>
                  <a:lnTo>
                    <a:pt x="6310" y="11549"/>
                  </a:lnTo>
                  <a:lnTo>
                    <a:pt x="6310" y="10507"/>
                  </a:lnTo>
                  <a:close/>
                  <a:moveTo>
                    <a:pt x="4197" y="10507"/>
                  </a:moveTo>
                  <a:lnTo>
                    <a:pt x="4197" y="11549"/>
                  </a:lnTo>
                  <a:lnTo>
                    <a:pt x="5268" y="11549"/>
                  </a:lnTo>
                  <a:lnTo>
                    <a:pt x="5268" y="12620"/>
                  </a:lnTo>
                  <a:lnTo>
                    <a:pt x="4197" y="12620"/>
                  </a:lnTo>
                  <a:lnTo>
                    <a:pt x="4197" y="13662"/>
                  </a:lnTo>
                  <a:lnTo>
                    <a:pt x="3156" y="13662"/>
                  </a:lnTo>
                  <a:lnTo>
                    <a:pt x="3156" y="12620"/>
                  </a:lnTo>
                  <a:lnTo>
                    <a:pt x="2114" y="12620"/>
                  </a:lnTo>
                  <a:lnTo>
                    <a:pt x="2114" y="11549"/>
                  </a:lnTo>
                  <a:lnTo>
                    <a:pt x="3156" y="11549"/>
                  </a:lnTo>
                  <a:lnTo>
                    <a:pt x="3156" y="10507"/>
                  </a:lnTo>
                  <a:close/>
                  <a:moveTo>
                    <a:pt x="8423" y="12620"/>
                  </a:moveTo>
                  <a:lnTo>
                    <a:pt x="8423" y="13662"/>
                  </a:lnTo>
                  <a:lnTo>
                    <a:pt x="6310" y="13662"/>
                  </a:lnTo>
                  <a:lnTo>
                    <a:pt x="6310" y="12620"/>
                  </a:lnTo>
                  <a:close/>
                  <a:moveTo>
                    <a:pt x="1" y="1"/>
                  </a:moveTo>
                  <a:lnTo>
                    <a:pt x="1" y="15774"/>
                  </a:lnTo>
                  <a:lnTo>
                    <a:pt x="9465" y="15774"/>
                  </a:lnTo>
                  <a:lnTo>
                    <a:pt x="9465" y="7352"/>
                  </a:lnTo>
                  <a:lnTo>
                    <a:pt x="12620" y="7352"/>
                  </a:lnTo>
                  <a:lnTo>
                    <a:pt x="126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7" name="Google Shape;3027;p52"/>
          <p:cNvGrpSpPr/>
          <p:nvPr/>
        </p:nvGrpSpPr>
        <p:grpSpPr>
          <a:xfrm>
            <a:off x="1086991" y="1219080"/>
            <a:ext cx="446475" cy="444300"/>
            <a:chOff x="-4226800" y="2114900"/>
            <a:chExt cx="446475" cy="444300"/>
          </a:xfrm>
        </p:grpSpPr>
        <p:sp>
          <p:nvSpPr>
            <p:cNvPr id="3028" name="Google Shape;3028;p52"/>
            <p:cNvSpPr/>
            <p:nvPr/>
          </p:nvSpPr>
          <p:spPr>
            <a:xfrm>
              <a:off x="-4226800" y="2167725"/>
              <a:ext cx="446475" cy="391475"/>
            </a:xfrm>
            <a:custGeom>
              <a:avLst/>
              <a:gdLst/>
              <a:ahLst/>
              <a:cxnLst/>
              <a:rect l="l" t="t" r="r" b="b"/>
              <a:pathLst>
                <a:path w="17859" h="15659" extrusionOk="0">
                  <a:moveTo>
                    <a:pt x="9465" y="4371"/>
                  </a:moveTo>
                  <a:lnTo>
                    <a:pt x="9465" y="5413"/>
                  </a:lnTo>
                  <a:lnTo>
                    <a:pt x="10507" y="5413"/>
                  </a:lnTo>
                  <a:lnTo>
                    <a:pt x="10507" y="6484"/>
                  </a:lnTo>
                  <a:lnTo>
                    <a:pt x="9465" y="6484"/>
                  </a:lnTo>
                  <a:lnTo>
                    <a:pt x="9465" y="7526"/>
                  </a:lnTo>
                  <a:lnTo>
                    <a:pt x="8423" y="7526"/>
                  </a:lnTo>
                  <a:lnTo>
                    <a:pt x="8423" y="6484"/>
                  </a:lnTo>
                  <a:lnTo>
                    <a:pt x="7352" y="6484"/>
                  </a:lnTo>
                  <a:lnTo>
                    <a:pt x="7352" y="5413"/>
                  </a:lnTo>
                  <a:lnTo>
                    <a:pt x="8423" y="5413"/>
                  </a:lnTo>
                  <a:lnTo>
                    <a:pt x="8423" y="4371"/>
                  </a:lnTo>
                  <a:close/>
                  <a:moveTo>
                    <a:pt x="4197" y="3155"/>
                  </a:moveTo>
                  <a:lnTo>
                    <a:pt x="4197" y="5789"/>
                  </a:lnTo>
                  <a:lnTo>
                    <a:pt x="5268" y="5789"/>
                  </a:lnTo>
                  <a:lnTo>
                    <a:pt x="5268" y="4718"/>
                  </a:lnTo>
                  <a:lnTo>
                    <a:pt x="6310" y="4718"/>
                  </a:lnTo>
                  <a:lnTo>
                    <a:pt x="6310" y="8394"/>
                  </a:lnTo>
                  <a:lnTo>
                    <a:pt x="5268" y="8394"/>
                  </a:lnTo>
                  <a:lnTo>
                    <a:pt x="5268" y="6831"/>
                  </a:lnTo>
                  <a:lnTo>
                    <a:pt x="3155" y="6831"/>
                  </a:lnTo>
                  <a:lnTo>
                    <a:pt x="3155" y="3155"/>
                  </a:lnTo>
                  <a:close/>
                  <a:moveTo>
                    <a:pt x="14703" y="3155"/>
                  </a:moveTo>
                  <a:lnTo>
                    <a:pt x="14703" y="4197"/>
                  </a:lnTo>
                  <a:lnTo>
                    <a:pt x="12620" y="4197"/>
                  </a:lnTo>
                  <a:lnTo>
                    <a:pt x="12620" y="5239"/>
                  </a:lnTo>
                  <a:lnTo>
                    <a:pt x="14703" y="5239"/>
                  </a:lnTo>
                  <a:lnTo>
                    <a:pt x="14703" y="8394"/>
                  </a:lnTo>
                  <a:lnTo>
                    <a:pt x="11549" y="8394"/>
                  </a:lnTo>
                  <a:lnTo>
                    <a:pt x="11549" y="7352"/>
                  </a:lnTo>
                  <a:lnTo>
                    <a:pt x="13662" y="7352"/>
                  </a:lnTo>
                  <a:lnTo>
                    <a:pt x="13662" y="6310"/>
                  </a:lnTo>
                  <a:lnTo>
                    <a:pt x="11549" y="6310"/>
                  </a:lnTo>
                  <a:lnTo>
                    <a:pt x="11549" y="3155"/>
                  </a:lnTo>
                  <a:close/>
                  <a:moveTo>
                    <a:pt x="8423" y="11028"/>
                  </a:moveTo>
                  <a:lnTo>
                    <a:pt x="8423" y="12590"/>
                  </a:lnTo>
                  <a:lnTo>
                    <a:pt x="4631" y="12590"/>
                  </a:lnTo>
                  <a:lnTo>
                    <a:pt x="5124" y="11028"/>
                  </a:lnTo>
                  <a:close/>
                  <a:moveTo>
                    <a:pt x="12735" y="11028"/>
                  </a:moveTo>
                  <a:lnTo>
                    <a:pt x="13256" y="12590"/>
                  </a:lnTo>
                  <a:lnTo>
                    <a:pt x="9465" y="12590"/>
                  </a:lnTo>
                  <a:lnTo>
                    <a:pt x="9465" y="11028"/>
                  </a:lnTo>
                  <a:close/>
                  <a:moveTo>
                    <a:pt x="1072" y="0"/>
                  </a:moveTo>
                  <a:lnTo>
                    <a:pt x="1072" y="9986"/>
                  </a:lnTo>
                  <a:lnTo>
                    <a:pt x="1" y="9986"/>
                  </a:lnTo>
                  <a:lnTo>
                    <a:pt x="1" y="11028"/>
                  </a:lnTo>
                  <a:lnTo>
                    <a:pt x="4024" y="11028"/>
                  </a:lnTo>
                  <a:lnTo>
                    <a:pt x="2663" y="15340"/>
                  </a:lnTo>
                  <a:lnTo>
                    <a:pt x="3647" y="15658"/>
                  </a:lnTo>
                  <a:lnTo>
                    <a:pt x="4284" y="13661"/>
                  </a:lnTo>
                  <a:lnTo>
                    <a:pt x="8423" y="13661"/>
                  </a:lnTo>
                  <a:lnTo>
                    <a:pt x="8423" y="14703"/>
                  </a:lnTo>
                  <a:lnTo>
                    <a:pt x="9465" y="14703"/>
                  </a:lnTo>
                  <a:lnTo>
                    <a:pt x="9465" y="13661"/>
                  </a:lnTo>
                  <a:lnTo>
                    <a:pt x="13575" y="13661"/>
                  </a:lnTo>
                  <a:lnTo>
                    <a:pt x="14211" y="15658"/>
                  </a:lnTo>
                  <a:lnTo>
                    <a:pt x="15224" y="15340"/>
                  </a:lnTo>
                  <a:lnTo>
                    <a:pt x="13864" y="11028"/>
                  </a:lnTo>
                  <a:lnTo>
                    <a:pt x="17858" y="11028"/>
                  </a:lnTo>
                  <a:lnTo>
                    <a:pt x="17858" y="9986"/>
                  </a:lnTo>
                  <a:lnTo>
                    <a:pt x="16816" y="9986"/>
                  </a:lnTo>
                  <a:lnTo>
                    <a:pt x="168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52"/>
            <p:cNvSpPr/>
            <p:nvPr/>
          </p:nvSpPr>
          <p:spPr>
            <a:xfrm>
              <a:off x="-4056025" y="2114900"/>
              <a:ext cx="104925" cy="26800"/>
            </a:xfrm>
            <a:custGeom>
              <a:avLst/>
              <a:gdLst/>
              <a:ahLst/>
              <a:cxnLst/>
              <a:rect l="l" t="t" r="r" b="b"/>
              <a:pathLst>
                <a:path w="4197" h="1072" extrusionOk="0">
                  <a:moveTo>
                    <a:pt x="2113" y="1"/>
                  </a:moveTo>
                  <a:cubicBezTo>
                    <a:pt x="1245" y="1"/>
                    <a:pt x="492" y="406"/>
                    <a:pt x="0" y="1072"/>
                  </a:cubicBezTo>
                  <a:lnTo>
                    <a:pt x="4197" y="1072"/>
                  </a:lnTo>
                  <a:cubicBezTo>
                    <a:pt x="3734" y="435"/>
                    <a:pt x="2952" y="1"/>
                    <a:pt x="21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0" name="Google Shape;3030;p52"/>
          <p:cNvSpPr txBox="1">
            <a:spLocks noGrp="1"/>
          </p:cNvSpPr>
          <p:nvPr>
            <p:ph type="subTitle" idx="1"/>
          </p:nvPr>
        </p:nvSpPr>
        <p:spPr>
          <a:xfrm>
            <a:off x="1743905" y="1221576"/>
            <a:ext cx="2687700" cy="445500"/>
          </a:xfrm>
          <a:prstGeom prst="rect">
            <a:avLst/>
          </a:prstGeom>
        </p:spPr>
        <p:txBody>
          <a:bodyPr spcFirstLastPara="1" wrap="square" lIns="91425" tIns="0" rIns="91425" bIns="91425" anchor="t" anchorCtr="0">
            <a:noAutofit/>
          </a:bodyPr>
          <a:lstStyle/>
          <a:p>
            <a:pPr marL="0" indent="0"/>
            <a:r>
              <a:rPr lang="en" sz="1200"/>
              <a:t>NFA is a finite state machine that allows multiple transitions for a single input symbol and/or has transitions that do not consume an input symbol</a:t>
            </a:r>
            <a:endParaRPr lang="en-US" sz="1200"/>
          </a:p>
        </p:txBody>
      </p:sp>
      <p:sp>
        <p:nvSpPr>
          <p:cNvPr id="3031" name="Google Shape;3031;p52"/>
          <p:cNvSpPr txBox="1">
            <a:spLocks noGrp="1"/>
          </p:cNvSpPr>
          <p:nvPr>
            <p:ph type="subTitle" idx="2"/>
          </p:nvPr>
        </p:nvSpPr>
        <p:spPr>
          <a:xfrm>
            <a:off x="1805875" y="881640"/>
            <a:ext cx="2687700" cy="3813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NFA</a:t>
            </a:r>
          </a:p>
        </p:txBody>
      </p:sp>
      <p:sp>
        <p:nvSpPr>
          <p:cNvPr id="3032" name="Google Shape;3032;p52"/>
          <p:cNvSpPr txBox="1">
            <a:spLocks noGrp="1"/>
          </p:cNvSpPr>
          <p:nvPr>
            <p:ph type="subTitle" idx="3"/>
          </p:nvPr>
        </p:nvSpPr>
        <p:spPr>
          <a:xfrm>
            <a:off x="5785719" y="2397653"/>
            <a:ext cx="3073291" cy="1023885"/>
          </a:xfrm>
          <a:prstGeom prst="rect">
            <a:avLst/>
          </a:prstGeom>
        </p:spPr>
        <p:txBody>
          <a:bodyPr spcFirstLastPara="1" wrap="square" lIns="91425" tIns="0" rIns="91425" bIns="91425" anchor="t" anchorCtr="0">
            <a:noAutofit/>
          </a:bodyPr>
          <a:lstStyle/>
          <a:p>
            <a:pPr marL="0" indent="0"/>
            <a:r>
              <a:rPr lang="en" sz="1200"/>
              <a:t>A regular expression  is a sequence of characters that defines a search pattern. It is mainly used to match or extract patterns from text. Regular expressions can be used to check if a string contains the specified search pattern.</a:t>
            </a:r>
            <a:endParaRPr lang="en-US" sz="1200"/>
          </a:p>
        </p:txBody>
      </p:sp>
      <p:sp>
        <p:nvSpPr>
          <p:cNvPr id="3033" name="Google Shape;3033;p52"/>
          <p:cNvSpPr txBox="1">
            <a:spLocks noGrp="1"/>
          </p:cNvSpPr>
          <p:nvPr>
            <p:ph type="subTitle" idx="4"/>
          </p:nvPr>
        </p:nvSpPr>
        <p:spPr>
          <a:xfrm>
            <a:off x="1661279" y="4157807"/>
            <a:ext cx="3073290" cy="381300"/>
          </a:xfrm>
          <a:prstGeom prst="rect">
            <a:avLst/>
          </a:prstGeom>
        </p:spPr>
        <p:txBody>
          <a:bodyPr spcFirstLastPara="1" wrap="square" lIns="91425" tIns="0" rIns="91425" bIns="91425" anchor="t" anchorCtr="0">
            <a:noAutofit/>
          </a:bodyPr>
          <a:lstStyle/>
          <a:p>
            <a:r>
              <a:rPr lang="en"/>
              <a:t>MEALY MACHINE</a:t>
            </a:r>
            <a:endParaRPr lang="en" b="0"/>
          </a:p>
          <a:p>
            <a:pPr marL="0" indent="0"/>
            <a:endParaRPr lang="en"/>
          </a:p>
        </p:txBody>
      </p:sp>
      <p:sp>
        <p:nvSpPr>
          <p:cNvPr id="3034" name="Google Shape;3034;p52"/>
          <p:cNvSpPr txBox="1">
            <a:spLocks noGrp="1"/>
          </p:cNvSpPr>
          <p:nvPr>
            <p:ph type="subTitle" idx="5"/>
          </p:nvPr>
        </p:nvSpPr>
        <p:spPr>
          <a:xfrm>
            <a:off x="1805873" y="2728835"/>
            <a:ext cx="3355597" cy="899945"/>
          </a:xfrm>
          <a:prstGeom prst="rect">
            <a:avLst/>
          </a:prstGeom>
        </p:spPr>
        <p:txBody>
          <a:bodyPr spcFirstLastPara="1" wrap="square" lIns="91425" tIns="0" rIns="91425" bIns="91425" anchor="t" anchorCtr="0">
            <a:noAutofit/>
          </a:bodyPr>
          <a:lstStyle/>
          <a:p>
            <a:pPr marL="0" indent="0"/>
            <a:r>
              <a:rPr lang="en" sz="1200"/>
              <a:t>DFA is a finite state machine that has a unique transition for every input symbol and state. It means that for each state and input</a:t>
            </a:r>
            <a:r>
              <a:rPr lang="en"/>
              <a:t> symbol, there is only one transition to the next state.</a:t>
            </a:r>
            <a:endParaRPr lang="en-US"/>
          </a:p>
        </p:txBody>
      </p:sp>
      <p:sp>
        <p:nvSpPr>
          <p:cNvPr id="3035" name="Google Shape;3035;p52"/>
          <p:cNvSpPr txBox="1">
            <a:spLocks noGrp="1"/>
          </p:cNvSpPr>
          <p:nvPr>
            <p:ph type="subTitle" idx="6"/>
          </p:nvPr>
        </p:nvSpPr>
        <p:spPr>
          <a:xfrm>
            <a:off x="1854074" y="2326928"/>
            <a:ext cx="2687700" cy="3813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DFA</a:t>
            </a:r>
          </a:p>
        </p:txBody>
      </p:sp>
      <p:sp>
        <p:nvSpPr>
          <p:cNvPr id="3037" name="Google Shape;3037;p52"/>
          <p:cNvSpPr txBox="1">
            <a:spLocks noGrp="1"/>
          </p:cNvSpPr>
          <p:nvPr>
            <p:ph type="subTitle" idx="8"/>
          </p:nvPr>
        </p:nvSpPr>
        <p:spPr>
          <a:xfrm>
            <a:off x="5722719" y="1831845"/>
            <a:ext cx="3741187" cy="381300"/>
          </a:xfrm>
          <a:prstGeom prst="rect">
            <a:avLst/>
          </a:prstGeom>
        </p:spPr>
        <p:txBody>
          <a:bodyPr spcFirstLastPara="1" wrap="square" lIns="91425" tIns="0" rIns="91425" bIns="91425" anchor="t" anchorCtr="0">
            <a:noAutofit/>
          </a:bodyPr>
          <a:lstStyle/>
          <a:p>
            <a:r>
              <a:rPr lang="en-US"/>
              <a:t>REGULAR EXPRESSION</a:t>
            </a:r>
            <a:r>
              <a:rPr lang="en-US" b="0"/>
              <a:t> </a:t>
            </a:r>
            <a:endParaRPr lang="en" b="0"/>
          </a:p>
          <a:p>
            <a:pPr marL="0" indent="0"/>
            <a:endParaRPr lang="en"/>
          </a:p>
        </p:txBody>
      </p:sp>
      <p:sp>
        <p:nvSpPr>
          <p:cNvPr id="3041" name="Google Shape;3041;p52"/>
          <p:cNvSpPr txBox="1">
            <a:spLocks noGrp="1"/>
          </p:cNvSpPr>
          <p:nvPr>
            <p:ph type="subTitle" idx="15"/>
          </p:nvPr>
        </p:nvSpPr>
        <p:spPr>
          <a:xfrm>
            <a:off x="5984371" y="4124055"/>
            <a:ext cx="2687700" cy="381300"/>
          </a:xfrm>
          <a:prstGeom prst="rect">
            <a:avLst/>
          </a:prstGeom>
        </p:spPr>
        <p:txBody>
          <a:bodyPr spcFirstLastPara="1" wrap="square" lIns="91425" tIns="0" rIns="91425" bIns="91425" anchor="t" anchorCtr="0">
            <a:noAutofit/>
          </a:bodyPr>
          <a:lstStyle/>
          <a:p>
            <a:pPr marL="0" indent="0"/>
            <a:r>
              <a:rPr lang="en"/>
              <a:t>MOORE'S MACHINE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25"/>
        <p:cNvGrpSpPr/>
        <p:nvPr/>
      </p:nvGrpSpPr>
      <p:grpSpPr>
        <a:xfrm>
          <a:off x="0" y="0"/>
          <a:ext cx="0" cy="0"/>
          <a:chOff x="0" y="0"/>
          <a:chExt cx="0" cy="0"/>
        </a:xfrm>
      </p:grpSpPr>
      <p:grpSp>
        <p:nvGrpSpPr>
          <p:cNvPr id="2726" name="Google Shape;2726;p47"/>
          <p:cNvGrpSpPr/>
          <p:nvPr/>
        </p:nvGrpSpPr>
        <p:grpSpPr>
          <a:xfrm>
            <a:off x="2687660" y="1918611"/>
            <a:ext cx="795537" cy="795537"/>
            <a:chOff x="851175" y="1582401"/>
            <a:chExt cx="964872" cy="964872"/>
          </a:xfrm>
        </p:grpSpPr>
        <p:sp>
          <p:nvSpPr>
            <p:cNvPr id="2727" name="Google Shape;2727;p47"/>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47"/>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9" name="Google Shape;2729;p47"/>
          <p:cNvGrpSpPr/>
          <p:nvPr/>
        </p:nvGrpSpPr>
        <p:grpSpPr>
          <a:xfrm>
            <a:off x="5688352" y="1918611"/>
            <a:ext cx="795537" cy="795537"/>
            <a:chOff x="851175" y="1582401"/>
            <a:chExt cx="964872" cy="964872"/>
          </a:xfrm>
        </p:grpSpPr>
        <p:sp>
          <p:nvSpPr>
            <p:cNvPr id="2730" name="Google Shape;2730;p47"/>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7"/>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2" name="Google Shape;2732;p47"/>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r>
              <a:rPr lang="en"/>
              <a:t>REQUIRED CONVERSION CONCEPTS</a:t>
            </a:r>
          </a:p>
        </p:txBody>
      </p:sp>
      <p:sp>
        <p:nvSpPr>
          <p:cNvPr id="2733" name="Google Shape;2733;p47"/>
          <p:cNvSpPr txBox="1">
            <a:spLocks noGrp="1"/>
          </p:cNvSpPr>
          <p:nvPr>
            <p:ph type="subTitle" idx="1"/>
          </p:nvPr>
        </p:nvSpPr>
        <p:spPr>
          <a:xfrm>
            <a:off x="1879976" y="3411591"/>
            <a:ext cx="2314500" cy="784500"/>
          </a:xfrm>
          <a:prstGeom prst="rect">
            <a:avLst/>
          </a:prstGeom>
        </p:spPr>
        <p:txBody>
          <a:bodyPr spcFirstLastPara="1" wrap="square" lIns="91425" tIns="0" rIns="91425" bIns="91425" anchor="t" anchorCtr="0">
            <a:noAutofit/>
          </a:bodyPr>
          <a:lstStyle/>
          <a:p>
            <a:pPr marL="0" indent="0"/>
            <a:r>
              <a:rPr lang="en" sz="1200">
                <a:solidFill>
                  <a:schemeClr val="bg2"/>
                </a:solidFill>
                <a:latin typeface="Times New Roman"/>
              </a:rPr>
              <a:t>Regular expression to Nondeterministic Finite Automaton (NFA) conversion is the process of constructing an NFA that recognizes the language described by a given regular expression.</a:t>
            </a:r>
            <a:endParaRPr lang="en-US" sz="1200">
              <a:solidFill>
                <a:schemeClr val="bg2"/>
              </a:solidFill>
              <a:latin typeface="Times New Roman"/>
            </a:endParaRPr>
          </a:p>
        </p:txBody>
      </p:sp>
      <p:sp>
        <p:nvSpPr>
          <p:cNvPr id="2734" name="Google Shape;2734;p47"/>
          <p:cNvSpPr txBox="1">
            <a:spLocks noGrp="1"/>
          </p:cNvSpPr>
          <p:nvPr>
            <p:ph type="subTitle" idx="2"/>
          </p:nvPr>
        </p:nvSpPr>
        <p:spPr>
          <a:xfrm>
            <a:off x="1659639" y="2912840"/>
            <a:ext cx="2968626" cy="381300"/>
          </a:xfrm>
          <a:prstGeom prst="rect">
            <a:avLst/>
          </a:prstGeom>
        </p:spPr>
        <p:txBody>
          <a:bodyPr spcFirstLastPara="1" wrap="square" lIns="91425" tIns="0" rIns="91425" bIns="91425" anchor="t" anchorCtr="0">
            <a:noAutofit/>
          </a:bodyPr>
          <a:lstStyle/>
          <a:p>
            <a:pPr marL="285750" indent="-285750" algn="l">
              <a:lnSpc>
                <a:spcPct val="114999"/>
              </a:lnSpc>
              <a:buFont typeface="Arial"/>
              <a:buChar char="•"/>
            </a:pPr>
            <a:r>
              <a:rPr lang="en-US" sz="1400"/>
              <a:t>From Regular expression to NFA</a:t>
            </a:r>
          </a:p>
          <a:p>
            <a:pPr marL="0" lvl="0" indent="0" algn="ctr">
              <a:spcBef>
                <a:spcPts val="0"/>
              </a:spcBef>
              <a:spcAft>
                <a:spcPts val="0"/>
              </a:spcAft>
              <a:buNone/>
            </a:pPr>
            <a:endParaRPr lang="en"/>
          </a:p>
        </p:txBody>
      </p:sp>
      <p:sp>
        <p:nvSpPr>
          <p:cNvPr id="2735" name="Google Shape;2735;p47"/>
          <p:cNvSpPr txBox="1">
            <a:spLocks noGrp="1"/>
          </p:cNvSpPr>
          <p:nvPr>
            <p:ph type="subTitle" idx="3"/>
          </p:nvPr>
        </p:nvSpPr>
        <p:spPr>
          <a:xfrm>
            <a:off x="4853126" y="3494218"/>
            <a:ext cx="2885999" cy="860241"/>
          </a:xfrm>
          <a:prstGeom prst="rect">
            <a:avLst/>
          </a:prstGeom>
        </p:spPr>
        <p:txBody>
          <a:bodyPr spcFirstLastPara="1" wrap="square" lIns="91425" tIns="0" rIns="91425" bIns="91425" anchor="t" anchorCtr="0">
            <a:noAutofit/>
          </a:bodyPr>
          <a:lstStyle/>
          <a:p>
            <a:pPr marL="285750" indent="-285750" algn="l">
              <a:buFont typeface="Arial"/>
              <a:buChar char="•"/>
            </a:pPr>
            <a:endParaRPr lang="en" sz="1200">
              <a:latin typeface="Times New Roman"/>
            </a:endParaRPr>
          </a:p>
          <a:p>
            <a:pPr marL="0" indent="0"/>
            <a:r>
              <a:rPr lang="en" sz="1200">
                <a:solidFill>
                  <a:schemeClr val="bg2"/>
                </a:solidFill>
                <a:latin typeface="Times New Roman"/>
              </a:rPr>
              <a:t>by constructing a new DFA that has the same set of states and transitions as the original NFA.</a:t>
            </a:r>
          </a:p>
        </p:txBody>
      </p:sp>
      <p:sp>
        <p:nvSpPr>
          <p:cNvPr id="2736" name="Google Shape;2736;p47"/>
          <p:cNvSpPr txBox="1">
            <a:spLocks noGrp="1"/>
          </p:cNvSpPr>
          <p:nvPr>
            <p:ph type="subTitle" idx="4"/>
          </p:nvPr>
        </p:nvSpPr>
        <p:spPr>
          <a:xfrm>
            <a:off x="4901325" y="2954153"/>
            <a:ext cx="2314500" cy="381300"/>
          </a:xfrm>
          <a:prstGeom prst="rect">
            <a:avLst/>
          </a:prstGeom>
        </p:spPr>
        <p:txBody>
          <a:bodyPr spcFirstLastPara="1" wrap="square" lIns="91425" tIns="0" rIns="91425" bIns="91425" anchor="t" anchorCtr="0">
            <a:noAutofit/>
          </a:bodyPr>
          <a:lstStyle/>
          <a:p>
            <a:pPr marL="0" indent="0"/>
            <a:r>
              <a:rPr lang="en" sz="1400" b="0"/>
              <a:t>From NFA to DFA.</a:t>
            </a:r>
            <a:endParaRPr lang="en-US" sz="1400" b="0"/>
          </a:p>
        </p:txBody>
      </p:sp>
      <p:grpSp>
        <p:nvGrpSpPr>
          <p:cNvPr id="2737" name="Google Shape;2737;p47"/>
          <p:cNvGrpSpPr/>
          <p:nvPr/>
        </p:nvGrpSpPr>
        <p:grpSpPr>
          <a:xfrm>
            <a:off x="2861398" y="2146223"/>
            <a:ext cx="448061" cy="340315"/>
            <a:chOff x="1164350" y="-1483000"/>
            <a:chExt cx="660175" cy="503275"/>
          </a:xfrm>
        </p:grpSpPr>
        <p:sp>
          <p:nvSpPr>
            <p:cNvPr id="2738" name="Google Shape;2738;p47"/>
            <p:cNvSpPr/>
            <p:nvPr/>
          </p:nvSpPr>
          <p:spPr>
            <a:xfrm>
              <a:off x="1397675" y="-1324450"/>
              <a:ext cx="39050" cy="79700"/>
            </a:xfrm>
            <a:custGeom>
              <a:avLst/>
              <a:gdLst/>
              <a:ahLst/>
              <a:cxnLst/>
              <a:rect l="l" t="t" r="r" b="b"/>
              <a:pathLst>
                <a:path w="1562" h="3188" extrusionOk="0">
                  <a:moveTo>
                    <a:pt x="0" y="0"/>
                  </a:moveTo>
                  <a:lnTo>
                    <a:pt x="0" y="1854"/>
                  </a:lnTo>
                  <a:lnTo>
                    <a:pt x="1301" y="3187"/>
                  </a:lnTo>
                  <a:cubicBezTo>
                    <a:pt x="1464" y="2862"/>
                    <a:pt x="1561" y="2537"/>
                    <a:pt x="1561" y="2179"/>
                  </a:cubicBezTo>
                  <a:cubicBezTo>
                    <a:pt x="1561" y="1171"/>
                    <a:pt x="911" y="3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47"/>
            <p:cNvSpPr/>
            <p:nvPr/>
          </p:nvSpPr>
          <p:spPr>
            <a:xfrm>
              <a:off x="1320425" y="-1324450"/>
              <a:ext cx="82950" cy="113025"/>
            </a:xfrm>
            <a:custGeom>
              <a:avLst/>
              <a:gdLst/>
              <a:ahLst/>
              <a:cxnLst/>
              <a:rect l="l" t="t" r="r" b="b"/>
              <a:pathLst>
                <a:path w="3318" h="4521" extrusionOk="0">
                  <a:moveTo>
                    <a:pt x="1529" y="0"/>
                  </a:moveTo>
                  <a:cubicBezTo>
                    <a:pt x="651" y="325"/>
                    <a:pt x="1" y="1171"/>
                    <a:pt x="1" y="2179"/>
                  </a:cubicBezTo>
                  <a:cubicBezTo>
                    <a:pt x="1" y="3480"/>
                    <a:pt x="1041" y="4520"/>
                    <a:pt x="2310" y="4520"/>
                  </a:cubicBezTo>
                  <a:cubicBezTo>
                    <a:pt x="2667" y="4520"/>
                    <a:pt x="2993" y="4423"/>
                    <a:pt x="3318" y="4260"/>
                  </a:cubicBezTo>
                  <a:lnTo>
                    <a:pt x="1529" y="2504"/>
                  </a:lnTo>
                  <a:lnTo>
                    <a:pt x="15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7"/>
            <p:cNvSpPr/>
            <p:nvPr/>
          </p:nvSpPr>
          <p:spPr>
            <a:xfrm>
              <a:off x="1203375" y="-1483000"/>
              <a:ext cx="582125" cy="387025"/>
            </a:xfrm>
            <a:custGeom>
              <a:avLst/>
              <a:gdLst/>
              <a:ahLst/>
              <a:cxnLst/>
              <a:rect l="l" t="t" r="r" b="b"/>
              <a:pathLst>
                <a:path w="23285" h="15481" extrusionOk="0">
                  <a:moveTo>
                    <a:pt x="6992" y="4651"/>
                  </a:moveTo>
                  <a:cubicBezTo>
                    <a:pt x="9138" y="4651"/>
                    <a:pt x="10862" y="6375"/>
                    <a:pt x="10862" y="8521"/>
                  </a:cubicBezTo>
                  <a:cubicBezTo>
                    <a:pt x="10862" y="10667"/>
                    <a:pt x="9138" y="12391"/>
                    <a:pt x="6992" y="12391"/>
                  </a:cubicBezTo>
                  <a:cubicBezTo>
                    <a:pt x="4878" y="12391"/>
                    <a:pt x="3122" y="10667"/>
                    <a:pt x="3122" y="8521"/>
                  </a:cubicBezTo>
                  <a:cubicBezTo>
                    <a:pt x="3122" y="6375"/>
                    <a:pt x="4878" y="4651"/>
                    <a:pt x="6992" y="4651"/>
                  </a:cubicBezTo>
                  <a:close/>
                  <a:moveTo>
                    <a:pt x="13951" y="9302"/>
                  </a:moveTo>
                  <a:lnTo>
                    <a:pt x="13951" y="12391"/>
                  </a:lnTo>
                  <a:lnTo>
                    <a:pt x="12423" y="12391"/>
                  </a:lnTo>
                  <a:lnTo>
                    <a:pt x="12423" y="9302"/>
                  </a:lnTo>
                  <a:close/>
                  <a:moveTo>
                    <a:pt x="17073" y="6212"/>
                  </a:moveTo>
                  <a:lnTo>
                    <a:pt x="17073" y="12391"/>
                  </a:lnTo>
                  <a:lnTo>
                    <a:pt x="15512" y="12391"/>
                  </a:lnTo>
                  <a:lnTo>
                    <a:pt x="15512" y="6212"/>
                  </a:lnTo>
                  <a:close/>
                  <a:moveTo>
                    <a:pt x="20162" y="4651"/>
                  </a:moveTo>
                  <a:lnTo>
                    <a:pt x="20162" y="12391"/>
                  </a:lnTo>
                  <a:lnTo>
                    <a:pt x="18601" y="12391"/>
                  </a:lnTo>
                  <a:lnTo>
                    <a:pt x="18601" y="4651"/>
                  </a:lnTo>
                  <a:close/>
                  <a:moveTo>
                    <a:pt x="0" y="1"/>
                  </a:moveTo>
                  <a:lnTo>
                    <a:pt x="0" y="15480"/>
                  </a:lnTo>
                  <a:lnTo>
                    <a:pt x="23284" y="15480"/>
                  </a:lnTo>
                  <a:lnTo>
                    <a:pt x="232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47"/>
            <p:cNvSpPr/>
            <p:nvPr/>
          </p:nvSpPr>
          <p:spPr>
            <a:xfrm>
              <a:off x="1164350" y="-1056975"/>
              <a:ext cx="660175" cy="77250"/>
            </a:xfrm>
            <a:custGeom>
              <a:avLst/>
              <a:gdLst/>
              <a:ahLst/>
              <a:cxnLst/>
              <a:rect l="l" t="t" r="r" b="b"/>
              <a:pathLst>
                <a:path w="26407" h="3090" extrusionOk="0">
                  <a:moveTo>
                    <a:pt x="0" y="0"/>
                  </a:moveTo>
                  <a:lnTo>
                    <a:pt x="0" y="781"/>
                  </a:lnTo>
                  <a:cubicBezTo>
                    <a:pt x="0" y="2049"/>
                    <a:pt x="1041" y="3090"/>
                    <a:pt x="2309" y="3090"/>
                  </a:cubicBezTo>
                  <a:lnTo>
                    <a:pt x="24097" y="3090"/>
                  </a:lnTo>
                  <a:cubicBezTo>
                    <a:pt x="25365" y="3090"/>
                    <a:pt x="26406" y="2049"/>
                    <a:pt x="26406" y="781"/>
                  </a:cubicBezTo>
                  <a:lnTo>
                    <a:pt x="264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2" name="Google Shape;2742;p47"/>
          <p:cNvGrpSpPr/>
          <p:nvPr/>
        </p:nvGrpSpPr>
        <p:grpSpPr>
          <a:xfrm>
            <a:off x="5879925" y="2092361"/>
            <a:ext cx="357305" cy="448038"/>
            <a:chOff x="1950500" y="-1481350"/>
            <a:chExt cx="428475" cy="539025"/>
          </a:xfrm>
        </p:grpSpPr>
        <p:sp>
          <p:nvSpPr>
            <p:cNvPr id="2743" name="Google Shape;2743;p47"/>
            <p:cNvSpPr/>
            <p:nvPr/>
          </p:nvSpPr>
          <p:spPr>
            <a:xfrm>
              <a:off x="2282200" y="-1481350"/>
              <a:ext cx="96775" cy="96750"/>
            </a:xfrm>
            <a:custGeom>
              <a:avLst/>
              <a:gdLst/>
              <a:ahLst/>
              <a:cxnLst/>
              <a:rect l="l" t="t" r="r" b="b"/>
              <a:pathLst>
                <a:path w="3871" h="3870" extrusionOk="0">
                  <a:moveTo>
                    <a:pt x="1" y="0"/>
                  </a:moveTo>
                  <a:lnTo>
                    <a:pt x="1" y="3870"/>
                  </a:lnTo>
                  <a:lnTo>
                    <a:pt x="3870" y="3870"/>
                  </a:lnTo>
                  <a:lnTo>
                    <a:pt x="3870" y="3805"/>
                  </a:lnTo>
                  <a:lnTo>
                    <a:pt x="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47"/>
            <p:cNvSpPr/>
            <p:nvPr/>
          </p:nvSpPr>
          <p:spPr>
            <a:xfrm>
              <a:off x="1950500" y="-1481350"/>
              <a:ext cx="427650" cy="539025"/>
            </a:xfrm>
            <a:custGeom>
              <a:avLst/>
              <a:gdLst/>
              <a:ahLst/>
              <a:cxnLst/>
              <a:rect l="l" t="t" r="r" b="b"/>
              <a:pathLst>
                <a:path w="17106" h="21561" extrusionOk="0">
                  <a:moveTo>
                    <a:pt x="5529" y="9171"/>
                  </a:moveTo>
                  <a:lnTo>
                    <a:pt x="6700" y="10341"/>
                  </a:lnTo>
                  <a:lnTo>
                    <a:pt x="5301" y="11740"/>
                  </a:lnTo>
                  <a:lnTo>
                    <a:pt x="6700" y="13170"/>
                  </a:lnTo>
                  <a:lnTo>
                    <a:pt x="5529" y="14341"/>
                  </a:lnTo>
                  <a:lnTo>
                    <a:pt x="2960" y="11772"/>
                  </a:lnTo>
                  <a:lnTo>
                    <a:pt x="5529" y="9171"/>
                  </a:lnTo>
                  <a:close/>
                  <a:moveTo>
                    <a:pt x="11578" y="9203"/>
                  </a:moveTo>
                  <a:lnTo>
                    <a:pt x="14147" y="11772"/>
                  </a:lnTo>
                  <a:lnTo>
                    <a:pt x="11578" y="14341"/>
                  </a:lnTo>
                  <a:lnTo>
                    <a:pt x="10407" y="13170"/>
                  </a:lnTo>
                  <a:lnTo>
                    <a:pt x="11805" y="11772"/>
                  </a:lnTo>
                  <a:lnTo>
                    <a:pt x="10407" y="10374"/>
                  </a:lnTo>
                  <a:lnTo>
                    <a:pt x="11578" y="9203"/>
                  </a:lnTo>
                  <a:close/>
                  <a:moveTo>
                    <a:pt x="10212" y="8000"/>
                  </a:moveTo>
                  <a:lnTo>
                    <a:pt x="8618" y="15512"/>
                  </a:lnTo>
                  <a:lnTo>
                    <a:pt x="6927" y="15512"/>
                  </a:lnTo>
                  <a:lnTo>
                    <a:pt x="8488" y="8000"/>
                  </a:lnTo>
                  <a:close/>
                  <a:moveTo>
                    <a:pt x="1" y="0"/>
                  </a:moveTo>
                  <a:lnTo>
                    <a:pt x="1" y="21560"/>
                  </a:lnTo>
                  <a:lnTo>
                    <a:pt x="17106" y="21560"/>
                  </a:lnTo>
                  <a:lnTo>
                    <a:pt x="17106" y="5528"/>
                  </a:lnTo>
                  <a:lnTo>
                    <a:pt x="11610" y="5528"/>
                  </a:lnTo>
                  <a:lnTo>
                    <a:pt x="116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7A1F8D5-2BF6-A56C-13D9-F52CB7409EE6}"/>
              </a:ext>
            </a:extLst>
          </p:cNvPr>
          <p:cNvSpPr txBox="1"/>
          <p:nvPr/>
        </p:nvSpPr>
        <p:spPr>
          <a:xfrm>
            <a:off x="1561641" y="1138180"/>
            <a:ext cx="602071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A </a:t>
            </a:r>
            <a:r>
              <a:rPr lang="en-US" i="1">
                <a:solidFill>
                  <a:schemeClr val="bg1"/>
                </a:solidFill>
              </a:rPr>
              <a:t>lexical analyzer generator</a:t>
            </a:r>
            <a:r>
              <a:rPr lang="en-US">
                <a:solidFill>
                  <a:schemeClr val="bg1"/>
                </a:solidFill>
              </a:rPr>
              <a:t> systematically translates regular expressions to </a:t>
            </a:r>
            <a:r>
              <a:rPr lang="en-US" i="1">
                <a:solidFill>
                  <a:schemeClr val="bg1"/>
                </a:solidFill>
              </a:rPr>
              <a:t>NFA</a:t>
            </a:r>
            <a:r>
              <a:rPr lang="en-US">
                <a:solidFill>
                  <a:schemeClr val="bg1"/>
                </a:solidFill>
              </a:rPr>
              <a:t> which is then translated to an efficient </a:t>
            </a:r>
            <a:r>
              <a:rPr lang="en-US" i="1">
                <a:solidFill>
                  <a:schemeClr val="bg1"/>
                </a:solidFill>
              </a:rPr>
              <a:t>DFA</a:t>
            </a:r>
            <a:r>
              <a:rPr lang="en-US">
                <a:solidFill>
                  <a:schemeClr val="bg1"/>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144"/>
        <p:cNvGrpSpPr/>
        <p:nvPr/>
      </p:nvGrpSpPr>
      <p:grpSpPr>
        <a:xfrm>
          <a:off x="0" y="0"/>
          <a:ext cx="0" cy="0"/>
          <a:chOff x="0" y="0"/>
          <a:chExt cx="0" cy="0"/>
        </a:xfrm>
      </p:grpSpPr>
      <p:sp>
        <p:nvSpPr>
          <p:cNvPr id="5" name="Title 1">
            <a:extLst>
              <a:ext uri="{FF2B5EF4-FFF2-40B4-BE49-F238E27FC236}">
                <a16:creationId xmlns:a16="http://schemas.microsoft.com/office/drawing/2014/main" id="{6713945E-26C1-7AC8-0A54-2A2298B48045}"/>
              </a:ext>
            </a:extLst>
          </p:cNvPr>
          <p:cNvSpPr>
            <a:spLocks noGrp="1"/>
          </p:cNvSpPr>
          <p:nvPr>
            <p:ph type="title"/>
          </p:nvPr>
        </p:nvSpPr>
        <p:spPr>
          <a:xfrm>
            <a:off x="674081" y="343806"/>
            <a:ext cx="7717500" cy="478200"/>
          </a:xfrm>
        </p:spPr>
        <p:txBody>
          <a:bodyPr/>
          <a:lstStyle/>
          <a:p>
            <a:r>
              <a:rPr lang="en-US"/>
              <a:t>FSA for recognizing “new”</a:t>
            </a:r>
          </a:p>
        </p:txBody>
      </p:sp>
      <p:pic>
        <p:nvPicPr>
          <p:cNvPr id="7" name="Picture 4" descr="A picture containing text, clock, sign&#10;&#10;Description automatically generated">
            <a:extLst>
              <a:ext uri="{FF2B5EF4-FFF2-40B4-BE49-F238E27FC236}">
                <a16:creationId xmlns:a16="http://schemas.microsoft.com/office/drawing/2014/main" id="{D19E84E2-C9C7-22CE-5638-1887ADF37AEE}"/>
              </a:ext>
            </a:extLst>
          </p:cNvPr>
          <p:cNvPicPr>
            <a:picLocks noChangeAspect="1"/>
          </p:cNvPicPr>
          <p:nvPr/>
        </p:nvPicPr>
        <p:blipFill>
          <a:blip r:embed="rId3"/>
          <a:stretch>
            <a:fillRect/>
          </a:stretch>
        </p:blipFill>
        <p:spPr>
          <a:xfrm>
            <a:off x="1364401" y="1093722"/>
            <a:ext cx="819150" cy="3752850"/>
          </a:xfrm>
          <a:prstGeom prst="rect">
            <a:avLst/>
          </a:prstGeom>
        </p:spPr>
      </p:pic>
      <p:pic>
        <p:nvPicPr>
          <p:cNvPr id="9" name="Picture 5" descr="Text, letter&#10;&#10;Description automatically generated">
            <a:extLst>
              <a:ext uri="{FF2B5EF4-FFF2-40B4-BE49-F238E27FC236}">
                <a16:creationId xmlns:a16="http://schemas.microsoft.com/office/drawing/2014/main" id="{CBF07BD1-DBA7-C982-C427-8F87EA2C4E73}"/>
              </a:ext>
            </a:extLst>
          </p:cNvPr>
          <p:cNvPicPr>
            <a:picLocks noChangeAspect="1"/>
          </p:cNvPicPr>
          <p:nvPr/>
        </p:nvPicPr>
        <p:blipFill>
          <a:blip r:embed="rId4"/>
          <a:stretch>
            <a:fillRect/>
          </a:stretch>
        </p:blipFill>
        <p:spPr>
          <a:xfrm>
            <a:off x="4077549" y="1847750"/>
            <a:ext cx="3252069" cy="2244794"/>
          </a:xfrm>
          <a:prstGeom prst="rect">
            <a:avLst/>
          </a:prstGeom>
        </p:spPr>
      </p:pic>
    </p:spTree>
    <p:extLst>
      <p:ext uri="{BB962C8B-B14F-4D97-AF65-F5344CB8AC3E}">
        <p14:creationId xmlns:p14="http://schemas.microsoft.com/office/powerpoint/2010/main" val="605599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231"/>
        <p:cNvGrpSpPr/>
        <p:nvPr/>
      </p:nvGrpSpPr>
      <p:grpSpPr>
        <a:xfrm>
          <a:off x="0" y="0"/>
          <a:ext cx="0" cy="0"/>
          <a:chOff x="0" y="0"/>
          <a:chExt cx="0" cy="0"/>
        </a:xfrm>
      </p:grpSpPr>
      <p:sp>
        <p:nvSpPr>
          <p:cNvPr id="21" name="Title 1">
            <a:extLst>
              <a:ext uri="{FF2B5EF4-FFF2-40B4-BE49-F238E27FC236}">
                <a16:creationId xmlns:a16="http://schemas.microsoft.com/office/drawing/2014/main" id="{A11836E9-F5CB-16C0-B413-A514195B63B4}"/>
              </a:ext>
            </a:extLst>
          </p:cNvPr>
          <p:cNvSpPr>
            <a:spLocks noGrp="1"/>
          </p:cNvSpPr>
          <p:nvPr>
            <p:ph type="title"/>
          </p:nvPr>
        </p:nvSpPr>
        <p:spPr>
          <a:xfrm>
            <a:off x="713225" y="539525"/>
            <a:ext cx="7717500" cy="478200"/>
          </a:xfrm>
        </p:spPr>
        <p:txBody>
          <a:bodyPr/>
          <a:lstStyle/>
          <a:p>
            <a:pPr>
              <a:lnSpc>
                <a:spcPct val="114999"/>
              </a:lnSpc>
            </a:pPr>
            <a:r>
              <a:rPr lang="en-US"/>
              <a:t>FSA for Unsigned Integers </a:t>
            </a:r>
          </a:p>
          <a:p>
            <a:endParaRPr lang="en-US"/>
          </a:p>
        </p:txBody>
      </p:sp>
      <p:pic>
        <p:nvPicPr>
          <p:cNvPr id="23" name="Picture 4" descr="Text&#10;&#10;Description automatically generated">
            <a:extLst>
              <a:ext uri="{FF2B5EF4-FFF2-40B4-BE49-F238E27FC236}">
                <a16:creationId xmlns:a16="http://schemas.microsoft.com/office/drawing/2014/main" id="{937779F7-1BE7-41AB-C5B7-16712A74D8EC}"/>
              </a:ext>
            </a:extLst>
          </p:cNvPr>
          <p:cNvPicPr>
            <a:picLocks noChangeAspect="1"/>
          </p:cNvPicPr>
          <p:nvPr/>
        </p:nvPicPr>
        <p:blipFill>
          <a:blip r:embed="rId3"/>
          <a:stretch>
            <a:fillRect/>
          </a:stretch>
        </p:blipFill>
        <p:spPr>
          <a:xfrm>
            <a:off x="1066735" y="1917770"/>
            <a:ext cx="2743200" cy="2060177"/>
          </a:xfrm>
          <a:prstGeom prst="rect">
            <a:avLst/>
          </a:prstGeom>
        </p:spPr>
      </p:pic>
      <p:pic>
        <p:nvPicPr>
          <p:cNvPr id="25" name="Picture 5" descr="Text&#10;&#10;Description automatically generated">
            <a:extLst>
              <a:ext uri="{FF2B5EF4-FFF2-40B4-BE49-F238E27FC236}">
                <a16:creationId xmlns:a16="http://schemas.microsoft.com/office/drawing/2014/main" id="{99E3F532-1D38-2420-2423-DCD04AFA9EAD}"/>
              </a:ext>
            </a:extLst>
          </p:cNvPr>
          <p:cNvPicPr>
            <a:picLocks noChangeAspect="1"/>
          </p:cNvPicPr>
          <p:nvPr/>
        </p:nvPicPr>
        <p:blipFill>
          <a:blip r:embed="rId4"/>
          <a:stretch>
            <a:fillRect/>
          </a:stretch>
        </p:blipFill>
        <p:spPr>
          <a:xfrm>
            <a:off x="4993188" y="1600804"/>
            <a:ext cx="2743200" cy="2686493"/>
          </a:xfrm>
          <a:prstGeom prst="rect">
            <a:avLst/>
          </a:prstGeom>
        </p:spPr>
      </p:pic>
    </p:spTree>
    <p:extLst>
      <p:ext uri="{BB962C8B-B14F-4D97-AF65-F5344CB8AC3E}">
        <p14:creationId xmlns:p14="http://schemas.microsoft.com/office/powerpoint/2010/main" val="3174401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3FBF-2E49-BBD9-F087-7C7E7304B2CD}"/>
              </a:ext>
            </a:extLst>
          </p:cNvPr>
          <p:cNvSpPr>
            <a:spLocks noGrp="1"/>
          </p:cNvSpPr>
          <p:nvPr>
            <p:ph type="title"/>
          </p:nvPr>
        </p:nvSpPr>
        <p:spPr/>
        <p:txBody>
          <a:bodyPr/>
          <a:lstStyle/>
          <a:p>
            <a:r>
              <a:rPr lang="en-US"/>
              <a:t>ROLE OF FSA IN LEXICAL ANALYSER</a:t>
            </a:r>
          </a:p>
        </p:txBody>
      </p:sp>
      <p:sp>
        <p:nvSpPr>
          <p:cNvPr id="3" name="Text Placeholder 2">
            <a:extLst>
              <a:ext uri="{FF2B5EF4-FFF2-40B4-BE49-F238E27FC236}">
                <a16:creationId xmlns:a16="http://schemas.microsoft.com/office/drawing/2014/main" id="{8A3679A6-D35E-005D-4008-446F667DD9CF}"/>
              </a:ext>
            </a:extLst>
          </p:cNvPr>
          <p:cNvSpPr>
            <a:spLocks noGrp="1"/>
          </p:cNvSpPr>
          <p:nvPr>
            <p:ph type="body" idx="1"/>
          </p:nvPr>
        </p:nvSpPr>
        <p:spPr/>
        <p:txBody>
          <a:bodyPr/>
          <a:lstStyle/>
          <a:p>
            <a:r>
              <a:rPr lang="en-US">
                <a:latin typeface="Times New Roman"/>
              </a:rPr>
              <a:t>The role of a Finite State Automaton (FSA) in a lexical analyzer is to recognize the tokens in the input character stream and to group them into lexemes. A lexeme is a sequence of characters that form a token.</a:t>
            </a:r>
          </a:p>
          <a:p>
            <a:pPr>
              <a:lnSpc>
                <a:spcPct val="114999"/>
              </a:lnSpc>
            </a:pPr>
            <a:r>
              <a:rPr lang="en-US">
                <a:latin typeface="Times New Roman"/>
              </a:rPr>
              <a:t>For example, in a programming language, a lexeme may be a keyword like "while" or "for", an identifier like a variable name, a constant like a number, or a symbol like a punctuation mark. The </a:t>
            </a:r>
            <a:r>
              <a:rPr lang="en-US" err="1">
                <a:latin typeface="Times New Roman"/>
              </a:rPr>
              <a:t>lexer</a:t>
            </a:r>
            <a:r>
              <a:rPr lang="en-US">
                <a:latin typeface="Times New Roman"/>
              </a:rPr>
              <a:t> uses an FSA to identify the lexemes in the input and to determine their corresponding tokens.</a:t>
            </a:r>
          </a:p>
          <a:p>
            <a:pPr>
              <a:lnSpc>
                <a:spcPct val="114999"/>
              </a:lnSpc>
            </a:pPr>
            <a:r>
              <a:rPr lang="en-US">
                <a:latin typeface="Times New Roman"/>
              </a:rPr>
              <a:t>The FSA is constructed from a set of rules called regular expressions, which specify the patterns that the lexeme must match. The FSA reads the input character by character and transitions between states according to the rules until it reaches an accepting state, indicating that it has recognized a valid lexeme. The </a:t>
            </a:r>
            <a:r>
              <a:rPr lang="en-US" err="1">
                <a:latin typeface="Times New Roman"/>
              </a:rPr>
              <a:t>lexer</a:t>
            </a:r>
            <a:r>
              <a:rPr lang="en-US">
                <a:latin typeface="Times New Roman"/>
              </a:rPr>
              <a:t> then returns the corresponding token for that lexeme to the parser, which is responsible for interpreting the meaning of the tokens in the context of the programming language.</a:t>
            </a:r>
          </a:p>
          <a:p>
            <a:pPr>
              <a:lnSpc>
                <a:spcPct val="114999"/>
              </a:lnSpc>
            </a:pPr>
            <a:endParaRPr lang="en-US">
              <a:latin typeface="Times New Roman"/>
            </a:endParaRPr>
          </a:p>
        </p:txBody>
      </p:sp>
    </p:spTree>
    <p:extLst>
      <p:ext uri="{BB962C8B-B14F-4D97-AF65-F5344CB8AC3E}">
        <p14:creationId xmlns:p14="http://schemas.microsoft.com/office/powerpoint/2010/main" val="506199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48"/>
        <p:cNvGrpSpPr/>
        <p:nvPr/>
      </p:nvGrpSpPr>
      <p:grpSpPr>
        <a:xfrm>
          <a:off x="0" y="0"/>
          <a:ext cx="0" cy="0"/>
          <a:chOff x="0" y="0"/>
          <a:chExt cx="0" cy="0"/>
        </a:xfrm>
      </p:grpSpPr>
      <p:sp>
        <p:nvSpPr>
          <p:cNvPr id="6" name="TextBox 5">
            <a:extLst>
              <a:ext uri="{FF2B5EF4-FFF2-40B4-BE49-F238E27FC236}">
                <a16:creationId xmlns:a16="http://schemas.microsoft.com/office/drawing/2014/main" id="{7A55DB23-0768-B3D8-F90A-F797928E3E8D}"/>
              </a:ext>
            </a:extLst>
          </p:cNvPr>
          <p:cNvSpPr txBox="1"/>
          <p:nvPr/>
        </p:nvSpPr>
        <p:spPr>
          <a:xfrm>
            <a:off x="636587" y="303213"/>
            <a:ext cx="7862887"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300" b="1">
                <a:solidFill>
                  <a:srgbClr val="FFFFFF"/>
                </a:solidFill>
                <a:latin typeface="Play"/>
              </a:rPr>
              <a:t>Generating a lexical analyzer</a:t>
            </a:r>
            <a:endParaRPr lang="en-US">
              <a:latin typeface="Play"/>
            </a:endParaRPr>
          </a:p>
        </p:txBody>
      </p:sp>
      <p:pic>
        <p:nvPicPr>
          <p:cNvPr id="10" name="Picture 33" descr="Diagram&#10;&#10;Description automatically generated">
            <a:extLst>
              <a:ext uri="{FF2B5EF4-FFF2-40B4-BE49-F238E27FC236}">
                <a16:creationId xmlns:a16="http://schemas.microsoft.com/office/drawing/2014/main" id="{1E8A00B3-DCD4-9527-07ED-1D66049BBCF3}"/>
              </a:ext>
            </a:extLst>
          </p:cNvPr>
          <p:cNvPicPr>
            <a:picLocks noChangeAspect="1"/>
          </p:cNvPicPr>
          <p:nvPr/>
        </p:nvPicPr>
        <p:blipFill>
          <a:blip r:embed="rId3"/>
          <a:stretch>
            <a:fillRect/>
          </a:stretch>
        </p:blipFill>
        <p:spPr>
          <a:xfrm>
            <a:off x="1970088" y="2057981"/>
            <a:ext cx="5195887" cy="2789663"/>
          </a:xfrm>
          <a:prstGeom prst="rect">
            <a:avLst/>
          </a:prstGeom>
        </p:spPr>
      </p:pic>
      <p:sp>
        <p:nvSpPr>
          <p:cNvPr id="12" name="TextBox 11">
            <a:extLst>
              <a:ext uri="{FF2B5EF4-FFF2-40B4-BE49-F238E27FC236}">
                <a16:creationId xmlns:a16="http://schemas.microsoft.com/office/drawing/2014/main" id="{6E376677-D440-0C9D-AF4E-9480EA1A5564}"/>
              </a:ext>
            </a:extLst>
          </p:cNvPr>
          <p:cNvSpPr txBox="1"/>
          <p:nvPr/>
        </p:nvSpPr>
        <p:spPr>
          <a:xfrm>
            <a:off x="1581150" y="1001713"/>
            <a:ext cx="597376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Times New Roman"/>
              </a:rPr>
              <a:t>A </a:t>
            </a:r>
            <a:r>
              <a:rPr lang="en-US" i="1">
                <a:solidFill>
                  <a:schemeClr val="bg1"/>
                </a:solidFill>
                <a:latin typeface="Times New Roman"/>
              </a:rPr>
              <a:t>lex</a:t>
            </a:r>
            <a:r>
              <a:rPr lang="en-US">
                <a:solidFill>
                  <a:schemeClr val="bg1"/>
                </a:solidFill>
                <a:latin typeface="Times New Roman"/>
              </a:rPr>
              <a:t> or </a:t>
            </a:r>
            <a:r>
              <a:rPr lang="en-US" i="1">
                <a:solidFill>
                  <a:schemeClr val="bg1"/>
                </a:solidFill>
                <a:latin typeface="Times New Roman"/>
              </a:rPr>
              <a:t>flex</a:t>
            </a:r>
            <a:r>
              <a:rPr lang="en-US">
                <a:solidFill>
                  <a:schemeClr val="bg1"/>
                </a:solidFill>
                <a:latin typeface="Times New Roman"/>
              </a:rPr>
              <a:t> is a program that is used to generate a lexical analyzer.</a:t>
            </a:r>
            <a:br>
              <a:rPr lang="en-US">
                <a:latin typeface="Times New Roman"/>
              </a:rPr>
            </a:br>
            <a:r>
              <a:rPr lang="en-US">
                <a:solidFill>
                  <a:schemeClr val="bg1"/>
                </a:solidFill>
                <a:latin typeface="Times New Roman"/>
              </a:rPr>
              <a:t>These translate regular definitions into C source code for efficient lexical analysis.</a:t>
            </a:r>
          </a:p>
        </p:txBody>
      </p:sp>
    </p:spTree>
    <p:extLst>
      <p:ext uri="{BB962C8B-B14F-4D97-AF65-F5344CB8AC3E}">
        <p14:creationId xmlns:p14="http://schemas.microsoft.com/office/powerpoint/2010/main" val="4020922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871"/>
        <p:cNvGrpSpPr/>
        <p:nvPr/>
      </p:nvGrpSpPr>
      <p:grpSpPr>
        <a:xfrm>
          <a:off x="0" y="0"/>
          <a:ext cx="0" cy="0"/>
          <a:chOff x="0" y="0"/>
          <a:chExt cx="0" cy="0"/>
        </a:xfrm>
      </p:grpSpPr>
      <p:pic>
        <p:nvPicPr>
          <p:cNvPr id="3" name="Picture 5">
            <a:extLst>
              <a:ext uri="{FF2B5EF4-FFF2-40B4-BE49-F238E27FC236}">
                <a16:creationId xmlns:a16="http://schemas.microsoft.com/office/drawing/2014/main" id="{180D51C5-89A0-0518-AA26-CE94B6F37C34}"/>
              </a:ext>
            </a:extLst>
          </p:cNvPr>
          <p:cNvPicPr>
            <a:picLocks noChangeAspect="1"/>
          </p:cNvPicPr>
          <p:nvPr/>
        </p:nvPicPr>
        <p:blipFill>
          <a:blip r:embed="rId3"/>
          <a:stretch>
            <a:fillRect/>
          </a:stretch>
        </p:blipFill>
        <p:spPr>
          <a:xfrm>
            <a:off x="803275" y="1688803"/>
            <a:ext cx="7537449" cy="1702396"/>
          </a:xfrm>
          <a:prstGeom prst="rect">
            <a:avLst/>
          </a:prstGeom>
        </p:spPr>
      </p:pic>
      <p:sp>
        <p:nvSpPr>
          <p:cNvPr id="5" name="TextBox 4">
            <a:extLst>
              <a:ext uri="{FF2B5EF4-FFF2-40B4-BE49-F238E27FC236}">
                <a16:creationId xmlns:a16="http://schemas.microsoft.com/office/drawing/2014/main" id="{1BDBC4AF-9FCC-16D5-69E0-BF15379F590F}"/>
              </a:ext>
            </a:extLst>
          </p:cNvPr>
          <p:cNvSpPr txBox="1"/>
          <p:nvPr/>
        </p:nvSpPr>
        <p:spPr>
          <a:xfrm>
            <a:off x="1200150" y="604838"/>
            <a:ext cx="67437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bg1"/>
                </a:solidFill>
                <a:latin typeface="Times New Roman"/>
              </a:rPr>
              <a:t>A </a:t>
            </a:r>
            <a:r>
              <a:rPr lang="en-US" sz="1600" i="1">
                <a:solidFill>
                  <a:schemeClr val="bg1"/>
                </a:solidFill>
                <a:latin typeface="Times New Roman"/>
              </a:rPr>
              <a:t>lexical analyzer generator</a:t>
            </a:r>
            <a:r>
              <a:rPr lang="en-US" sz="1600">
                <a:solidFill>
                  <a:schemeClr val="bg1"/>
                </a:solidFill>
                <a:latin typeface="Times New Roman"/>
              </a:rPr>
              <a:t> systematically translates regular expressions to </a:t>
            </a:r>
            <a:r>
              <a:rPr lang="en-US" sz="1600" i="1">
                <a:solidFill>
                  <a:schemeClr val="bg1"/>
                </a:solidFill>
                <a:latin typeface="Times New Roman"/>
              </a:rPr>
              <a:t>NFA</a:t>
            </a:r>
            <a:r>
              <a:rPr lang="en-US" sz="1600">
                <a:solidFill>
                  <a:schemeClr val="bg1"/>
                </a:solidFill>
                <a:latin typeface="Times New Roman"/>
              </a:rPr>
              <a:t> which is then translated to an efficient </a:t>
            </a:r>
            <a:r>
              <a:rPr lang="en-US" sz="1600" i="1">
                <a:solidFill>
                  <a:schemeClr val="bg1"/>
                </a:solidFill>
                <a:latin typeface="Times New Roman"/>
              </a:rPr>
              <a:t>DFA</a:t>
            </a:r>
            <a:r>
              <a:rPr lang="en-US" sz="1600">
                <a:solidFill>
                  <a:schemeClr val="bg1"/>
                </a:solidFill>
                <a:latin typeface="Times New Roman"/>
              </a:rPr>
              <a:t>.</a:t>
            </a:r>
          </a:p>
        </p:txBody>
      </p:sp>
    </p:spTree>
    <p:extLst>
      <p:ext uri="{BB962C8B-B14F-4D97-AF65-F5344CB8AC3E}">
        <p14:creationId xmlns:p14="http://schemas.microsoft.com/office/powerpoint/2010/main" val="2541111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5BF59-4405-5021-39CD-83856FA9B842}"/>
              </a:ext>
            </a:extLst>
          </p:cNvPr>
          <p:cNvSpPr>
            <a:spLocks noGrp="1"/>
          </p:cNvSpPr>
          <p:nvPr>
            <p:ph type="title"/>
          </p:nvPr>
        </p:nvSpPr>
        <p:spPr>
          <a:xfrm>
            <a:off x="713225" y="229962"/>
            <a:ext cx="7717500" cy="478200"/>
          </a:xfrm>
        </p:spPr>
        <p:txBody>
          <a:bodyPr/>
          <a:lstStyle/>
          <a:p>
            <a:r>
              <a:rPr lang="en-US"/>
              <a:t>Example of Lexical Analysis, Tokens, Non-Tokens</a:t>
            </a:r>
          </a:p>
        </p:txBody>
      </p:sp>
      <p:sp>
        <p:nvSpPr>
          <p:cNvPr id="4" name="TextBox 3">
            <a:extLst>
              <a:ext uri="{FF2B5EF4-FFF2-40B4-BE49-F238E27FC236}">
                <a16:creationId xmlns:a16="http://schemas.microsoft.com/office/drawing/2014/main" id="{C2D7A719-AE76-66CD-5986-35D2618BAD86}"/>
              </a:ext>
            </a:extLst>
          </p:cNvPr>
          <p:cNvSpPr txBox="1"/>
          <p:nvPr/>
        </p:nvSpPr>
        <p:spPr>
          <a:xfrm>
            <a:off x="715963" y="1398588"/>
            <a:ext cx="56800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1800" kern="1200">
                <a:solidFill>
                  <a:schemeClr val="bg1"/>
                </a:solidFill>
                <a:latin typeface="Calibri"/>
                <a:ea typeface="+mn-ea"/>
                <a:cs typeface="+mn-cs"/>
              </a:rPr>
              <a:t>Consider the following code that is fed to Lexical Analyzer</a:t>
            </a:r>
            <a:endParaRPr lang="en-US" sz="1800" kern="1200">
              <a:solidFill>
                <a:schemeClr val="bg1"/>
              </a:solidFill>
              <a:latin typeface="Calibri"/>
              <a:ea typeface="+mn-ea"/>
              <a:cs typeface="Calibri"/>
            </a:endParaRPr>
          </a:p>
        </p:txBody>
      </p:sp>
      <p:pic>
        <p:nvPicPr>
          <p:cNvPr id="5" name="Picture 5">
            <a:extLst>
              <a:ext uri="{FF2B5EF4-FFF2-40B4-BE49-F238E27FC236}">
                <a16:creationId xmlns:a16="http://schemas.microsoft.com/office/drawing/2014/main" id="{4EFE3859-FF7E-FC8C-75E2-D81733CE3DB9}"/>
              </a:ext>
            </a:extLst>
          </p:cNvPr>
          <p:cNvPicPr>
            <a:picLocks noChangeAspect="1"/>
          </p:cNvPicPr>
          <p:nvPr/>
        </p:nvPicPr>
        <p:blipFill>
          <a:blip r:embed="rId2"/>
          <a:stretch>
            <a:fillRect/>
          </a:stretch>
        </p:blipFill>
        <p:spPr>
          <a:xfrm>
            <a:off x="2986088" y="1906740"/>
            <a:ext cx="3171825" cy="2933396"/>
          </a:xfrm>
          <a:prstGeom prst="rect">
            <a:avLst/>
          </a:prstGeom>
        </p:spPr>
      </p:pic>
    </p:spTree>
    <p:extLst>
      <p:ext uri="{BB962C8B-B14F-4D97-AF65-F5344CB8AC3E}">
        <p14:creationId xmlns:p14="http://schemas.microsoft.com/office/powerpoint/2010/main" val="1543745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144"/>
        <p:cNvGrpSpPr/>
        <p:nvPr/>
      </p:nvGrpSpPr>
      <p:grpSpPr>
        <a:xfrm>
          <a:off x="0" y="0"/>
          <a:ext cx="0" cy="0"/>
          <a:chOff x="0" y="0"/>
          <a:chExt cx="0" cy="0"/>
        </a:xfrm>
      </p:grpSpPr>
      <p:pic>
        <p:nvPicPr>
          <p:cNvPr id="6" name="Picture 4" descr="Table&#10;&#10;Description automatically generated">
            <a:extLst>
              <a:ext uri="{FF2B5EF4-FFF2-40B4-BE49-F238E27FC236}">
                <a16:creationId xmlns:a16="http://schemas.microsoft.com/office/drawing/2014/main" id="{A5294AB7-752C-CE04-8E8C-E57DB807C11F}"/>
              </a:ext>
            </a:extLst>
          </p:cNvPr>
          <p:cNvPicPr>
            <a:picLocks noChangeAspect="1"/>
          </p:cNvPicPr>
          <p:nvPr/>
        </p:nvPicPr>
        <p:blipFill>
          <a:blip r:embed="rId3"/>
          <a:stretch>
            <a:fillRect/>
          </a:stretch>
        </p:blipFill>
        <p:spPr>
          <a:xfrm>
            <a:off x="723900" y="1028057"/>
            <a:ext cx="3933825" cy="3785886"/>
          </a:xfrm>
          <a:prstGeom prst="rect">
            <a:avLst/>
          </a:prstGeom>
        </p:spPr>
      </p:pic>
      <p:pic>
        <p:nvPicPr>
          <p:cNvPr id="10" name="Picture 5" descr="Graphical user interface, application&#10;&#10;Description automatically generated">
            <a:extLst>
              <a:ext uri="{FF2B5EF4-FFF2-40B4-BE49-F238E27FC236}">
                <a16:creationId xmlns:a16="http://schemas.microsoft.com/office/drawing/2014/main" id="{A4CD8D24-3849-1D54-B1FA-C04CA59080EC}"/>
              </a:ext>
            </a:extLst>
          </p:cNvPr>
          <p:cNvPicPr>
            <a:picLocks noChangeAspect="1"/>
          </p:cNvPicPr>
          <p:nvPr/>
        </p:nvPicPr>
        <p:blipFill>
          <a:blip r:embed="rId4"/>
          <a:stretch>
            <a:fillRect/>
          </a:stretch>
        </p:blipFill>
        <p:spPr>
          <a:xfrm>
            <a:off x="4899025" y="1686776"/>
            <a:ext cx="3933825" cy="1769948"/>
          </a:xfrm>
          <a:prstGeom prst="rect">
            <a:avLst/>
          </a:prstGeom>
        </p:spPr>
      </p:pic>
      <p:sp>
        <p:nvSpPr>
          <p:cNvPr id="12" name="TextBox 11">
            <a:extLst>
              <a:ext uri="{FF2B5EF4-FFF2-40B4-BE49-F238E27FC236}">
                <a16:creationId xmlns:a16="http://schemas.microsoft.com/office/drawing/2014/main" id="{01F5BDF3-FCD9-29C9-FBFD-012D5AA3319E}"/>
              </a:ext>
            </a:extLst>
          </p:cNvPr>
          <p:cNvSpPr txBox="1"/>
          <p:nvPr/>
        </p:nvSpPr>
        <p:spPr>
          <a:xfrm>
            <a:off x="5462588" y="9779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solidFill>
                  <a:schemeClr val="bg1"/>
                </a:solidFill>
                <a:latin typeface="Play"/>
              </a:rPr>
              <a:t>Examples of Non-tokens</a:t>
            </a:r>
          </a:p>
        </p:txBody>
      </p:sp>
      <p:sp>
        <p:nvSpPr>
          <p:cNvPr id="14" name="TextBox 13">
            <a:extLst>
              <a:ext uri="{FF2B5EF4-FFF2-40B4-BE49-F238E27FC236}">
                <a16:creationId xmlns:a16="http://schemas.microsoft.com/office/drawing/2014/main" id="{AAED1D67-6EF6-DCCD-15E9-12437765685B}"/>
              </a:ext>
            </a:extLst>
          </p:cNvPr>
          <p:cNvSpPr txBox="1"/>
          <p:nvPr/>
        </p:nvSpPr>
        <p:spPr>
          <a:xfrm>
            <a:off x="858838" y="509588"/>
            <a:ext cx="34575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solidFill>
                  <a:schemeClr val="bg1"/>
                </a:solidFill>
                <a:latin typeface="Play"/>
              </a:rPr>
              <a:t>Examples of Tokens Created</a:t>
            </a:r>
          </a:p>
        </p:txBody>
      </p:sp>
    </p:spTree>
    <p:extLst>
      <p:ext uri="{BB962C8B-B14F-4D97-AF65-F5344CB8AC3E}">
        <p14:creationId xmlns:p14="http://schemas.microsoft.com/office/powerpoint/2010/main" val="205365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4CE7-5870-9BEC-422D-F8E339A22A26}"/>
              </a:ext>
            </a:extLst>
          </p:cNvPr>
          <p:cNvSpPr>
            <a:spLocks noGrp="1"/>
          </p:cNvSpPr>
          <p:nvPr>
            <p:ph type="title"/>
          </p:nvPr>
        </p:nvSpPr>
        <p:spPr/>
        <p:txBody>
          <a:bodyPr/>
          <a:lstStyle/>
          <a:p>
            <a:r>
              <a:rPr lang="en-US"/>
              <a:t>Lexical Errors</a:t>
            </a:r>
          </a:p>
          <a:p>
            <a:endParaRPr lang="en-US"/>
          </a:p>
        </p:txBody>
      </p:sp>
      <p:sp>
        <p:nvSpPr>
          <p:cNvPr id="3" name="Text Placeholder 2">
            <a:extLst>
              <a:ext uri="{FF2B5EF4-FFF2-40B4-BE49-F238E27FC236}">
                <a16:creationId xmlns:a16="http://schemas.microsoft.com/office/drawing/2014/main" id="{A197A390-DE87-B9C0-5817-53DCD44A5DFD}"/>
              </a:ext>
            </a:extLst>
          </p:cNvPr>
          <p:cNvSpPr>
            <a:spLocks noGrp="1"/>
          </p:cNvSpPr>
          <p:nvPr>
            <p:ph type="body" idx="1"/>
          </p:nvPr>
        </p:nvSpPr>
        <p:spPr>
          <a:xfrm>
            <a:off x="776725" y="1453000"/>
            <a:ext cx="7717500" cy="3369900"/>
          </a:xfrm>
        </p:spPr>
        <p:txBody>
          <a:bodyPr/>
          <a:lstStyle/>
          <a:p>
            <a:r>
              <a:rPr lang="en-US" sz="1800">
                <a:latin typeface="Times New Roman"/>
              </a:rPr>
              <a:t>A character sequence which is not possible to scan into any valid token is a lexical error. Important facts about the lexical error:</a:t>
            </a:r>
          </a:p>
          <a:p>
            <a:pPr>
              <a:lnSpc>
                <a:spcPct val="114999"/>
              </a:lnSpc>
            </a:pPr>
            <a:r>
              <a:rPr lang="en-US" sz="1800">
                <a:latin typeface="Times New Roman"/>
              </a:rPr>
              <a:t>Lexical errors are not very common, but it should be managed by a scanner</a:t>
            </a:r>
          </a:p>
          <a:p>
            <a:pPr>
              <a:lnSpc>
                <a:spcPct val="114999"/>
              </a:lnSpc>
            </a:pPr>
            <a:r>
              <a:rPr lang="en-US" sz="1800">
                <a:latin typeface="Times New Roman"/>
              </a:rPr>
              <a:t>Misspelling of identifiers, operators, keyword are considered as lexical errors</a:t>
            </a:r>
          </a:p>
          <a:p>
            <a:pPr>
              <a:lnSpc>
                <a:spcPct val="114999"/>
              </a:lnSpc>
            </a:pPr>
            <a:r>
              <a:rPr lang="en-US" sz="1800">
                <a:latin typeface="Times New Roman"/>
              </a:rPr>
              <a:t>Generally, a lexical error is caused by the appearance of some illegal character, mostly at the beginning of a token.</a:t>
            </a:r>
          </a:p>
          <a:p>
            <a:pPr>
              <a:lnSpc>
                <a:spcPct val="114999"/>
              </a:lnSpc>
            </a:pPr>
            <a:endParaRPr lang="en-US" sz="1800">
              <a:latin typeface="Times New Roman"/>
            </a:endParaRPr>
          </a:p>
        </p:txBody>
      </p:sp>
    </p:spTree>
    <p:extLst>
      <p:ext uri="{BB962C8B-B14F-4D97-AF65-F5344CB8AC3E}">
        <p14:creationId xmlns:p14="http://schemas.microsoft.com/office/powerpoint/2010/main" val="3597815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301"/>
        <p:cNvGrpSpPr/>
        <p:nvPr/>
      </p:nvGrpSpPr>
      <p:grpSpPr>
        <a:xfrm>
          <a:off x="0" y="0"/>
          <a:ext cx="0" cy="0"/>
          <a:chOff x="0" y="0"/>
          <a:chExt cx="0" cy="0"/>
        </a:xfrm>
      </p:grpSpPr>
      <p:sp>
        <p:nvSpPr>
          <p:cNvPr id="3302" name="Google Shape;3302;p66"/>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r>
              <a:rPr lang="en">
                <a:solidFill>
                  <a:schemeClr val="accent1">
                    <a:lumMod val="60000"/>
                    <a:lumOff val="40000"/>
                  </a:schemeClr>
                </a:solidFill>
              </a:rPr>
              <a:t>TEAM MEMBERS</a:t>
            </a:r>
          </a:p>
        </p:txBody>
      </p:sp>
      <p:sp>
        <p:nvSpPr>
          <p:cNvPr id="3303" name="Google Shape;3303;p66"/>
          <p:cNvSpPr txBox="1">
            <a:spLocks noGrp="1"/>
          </p:cNvSpPr>
          <p:nvPr>
            <p:ph type="subTitle" idx="1"/>
          </p:nvPr>
        </p:nvSpPr>
        <p:spPr>
          <a:xfrm>
            <a:off x="5627292" y="1415469"/>
            <a:ext cx="2356200" cy="784500"/>
          </a:xfrm>
          <a:prstGeom prst="rect">
            <a:avLst/>
          </a:prstGeom>
        </p:spPr>
        <p:txBody>
          <a:bodyPr spcFirstLastPara="1" wrap="square" lIns="91425" tIns="0" rIns="91425" bIns="91425" anchor="t" anchorCtr="0">
            <a:noAutofit/>
          </a:bodyPr>
          <a:lstStyle/>
          <a:p>
            <a:r>
              <a:rPr lang="en"/>
              <a:t>CB.EN.U4AIE20004</a:t>
            </a:r>
          </a:p>
          <a:p>
            <a:pPr marL="0" lvl="0" indent="0" algn="ctr">
              <a:spcBef>
                <a:spcPts val="0"/>
              </a:spcBef>
              <a:spcAft>
                <a:spcPts val="0"/>
              </a:spcAft>
              <a:buNone/>
            </a:pPr>
            <a:endParaRPr lang="en"/>
          </a:p>
        </p:txBody>
      </p:sp>
      <p:sp>
        <p:nvSpPr>
          <p:cNvPr id="3304" name="Google Shape;3304;p66"/>
          <p:cNvSpPr txBox="1">
            <a:spLocks noGrp="1"/>
          </p:cNvSpPr>
          <p:nvPr>
            <p:ph type="subTitle" idx="2"/>
          </p:nvPr>
        </p:nvSpPr>
        <p:spPr>
          <a:xfrm>
            <a:off x="876267" y="2011972"/>
            <a:ext cx="3030983" cy="374415"/>
          </a:xfrm>
          <a:prstGeom prst="rect">
            <a:avLst/>
          </a:prstGeom>
        </p:spPr>
        <p:txBody>
          <a:bodyPr spcFirstLastPara="1" wrap="square" lIns="91425" tIns="0" rIns="91425" bIns="91425" anchor="t" anchorCtr="0">
            <a:noAutofit/>
          </a:bodyPr>
          <a:lstStyle/>
          <a:p>
            <a:pPr marL="0" indent="0"/>
            <a:r>
              <a:rPr lang="en"/>
              <a:t>GHAAYATHRI DEVI K</a:t>
            </a:r>
          </a:p>
        </p:txBody>
      </p:sp>
      <p:sp>
        <p:nvSpPr>
          <p:cNvPr id="3305" name="Google Shape;3305;p66"/>
          <p:cNvSpPr txBox="1">
            <a:spLocks noGrp="1"/>
          </p:cNvSpPr>
          <p:nvPr>
            <p:ph type="subTitle" idx="3"/>
          </p:nvPr>
        </p:nvSpPr>
        <p:spPr>
          <a:xfrm>
            <a:off x="5661176" y="2051775"/>
            <a:ext cx="2356200" cy="784500"/>
          </a:xfrm>
          <a:prstGeom prst="rect">
            <a:avLst/>
          </a:prstGeom>
        </p:spPr>
        <p:txBody>
          <a:bodyPr spcFirstLastPara="1" wrap="square" lIns="91425" tIns="0" rIns="91425" bIns="91425" anchor="t" anchorCtr="0">
            <a:noAutofit/>
          </a:bodyPr>
          <a:lstStyle/>
          <a:p>
            <a:r>
              <a:rPr lang="en"/>
              <a:t>CB.EN.U4AIE20017</a:t>
            </a:r>
            <a:endParaRPr lang="en-US"/>
          </a:p>
          <a:p>
            <a:pPr marL="0" lvl="0" indent="0" algn="ctr">
              <a:spcBef>
                <a:spcPts val="0"/>
              </a:spcBef>
              <a:spcAft>
                <a:spcPts val="0"/>
              </a:spcAft>
              <a:buNone/>
            </a:pPr>
            <a:endParaRPr lang="en"/>
          </a:p>
        </p:txBody>
      </p:sp>
      <p:sp>
        <p:nvSpPr>
          <p:cNvPr id="3306" name="Google Shape;3306;p66"/>
          <p:cNvSpPr txBox="1">
            <a:spLocks noGrp="1"/>
          </p:cNvSpPr>
          <p:nvPr>
            <p:ph type="subTitle" idx="4"/>
          </p:nvPr>
        </p:nvSpPr>
        <p:spPr>
          <a:xfrm>
            <a:off x="716697" y="2572821"/>
            <a:ext cx="5351412" cy="422612"/>
          </a:xfrm>
          <a:prstGeom prst="rect">
            <a:avLst/>
          </a:prstGeom>
        </p:spPr>
        <p:txBody>
          <a:bodyPr spcFirstLastPara="1" wrap="square" lIns="91425" tIns="0" rIns="91425" bIns="91425" anchor="t" anchorCtr="0">
            <a:noAutofit/>
          </a:bodyPr>
          <a:lstStyle/>
          <a:p>
            <a:pPr marL="0" indent="0"/>
            <a:r>
              <a:rPr lang="en"/>
              <a:t>GORANTLA V N S L VISHNU VARDHAN</a:t>
            </a:r>
          </a:p>
        </p:txBody>
      </p:sp>
      <p:sp>
        <p:nvSpPr>
          <p:cNvPr id="3307" name="Google Shape;3307;p66"/>
          <p:cNvSpPr txBox="1">
            <a:spLocks noGrp="1"/>
          </p:cNvSpPr>
          <p:nvPr>
            <p:ph type="subTitle" idx="5"/>
          </p:nvPr>
        </p:nvSpPr>
        <p:spPr>
          <a:xfrm>
            <a:off x="5698625" y="3807589"/>
            <a:ext cx="2356200" cy="784500"/>
          </a:xfrm>
          <a:prstGeom prst="rect">
            <a:avLst/>
          </a:prstGeom>
        </p:spPr>
        <p:txBody>
          <a:bodyPr spcFirstLastPara="1" wrap="square" lIns="91425" tIns="0" rIns="91425" bIns="91425" anchor="t" anchorCtr="0">
            <a:noAutofit/>
          </a:bodyPr>
          <a:lstStyle/>
          <a:p>
            <a:r>
              <a:rPr lang="en"/>
              <a:t>CB.EN.U4AIE20062</a:t>
            </a:r>
          </a:p>
          <a:p>
            <a:pPr marL="0" lvl="0" indent="0" algn="ctr">
              <a:spcBef>
                <a:spcPts val="0"/>
              </a:spcBef>
              <a:spcAft>
                <a:spcPts val="0"/>
              </a:spcAft>
              <a:buNone/>
            </a:pPr>
            <a:endParaRPr lang="en"/>
          </a:p>
        </p:txBody>
      </p:sp>
      <p:sp>
        <p:nvSpPr>
          <p:cNvPr id="3308" name="Google Shape;3308;p66"/>
          <p:cNvSpPr txBox="1">
            <a:spLocks noGrp="1"/>
          </p:cNvSpPr>
          <p:nvPr>
            <p:ph type="subTitle" idx="6"/>
          </p:nvPr>
        </p:nvSpPr>
        <p:spPr>
          <a:xfrm>
            <a:off x="1050883" y="3136209"/>
            <a:ext cx="2858844" cy="484583"/>
          </a:xfrm>
          <a:prstGeom prst="rect">
            <a:avLst/>
          </a:prstGeom>
        </p:spPr>
        <p:txBody>
          <a:bodyPr spcFirstLastPara="1" wrap="square" lIns="91425" tIns="0" rIns="91425" bIns="91425" anchor="t" anchorCtr="0">
            <a:noAutofit/>
          </a:bodyPr>
          <a:lstStyle/>
          <a:p>
            <a:pPr marL="0" indent="0"/>
            <a:r>
              <a:rPr lang="en"/>
              <a:t>MENTA SAI AASHISH</a:t>
            </a:r>
          </a:p>
        </p:txBody>
      </p:sp>
      <p:sp>
        <p:nvSpPr>
          <p:cNvPr id="3309" name="Google Shape;3309;p66"/>
          <p:cNvSpPr txBox="1">
            <a:spLocks noGrp="1"/>
          </p:cNvSpPr>
          <p:nvPr>
            <p:ph type="subTitle" idx="7"/>
          </p:nvPr>
        </p:nvSpPr>
        <p:spPr>
          <a:xfrm>
            <a:off x="5624816" y="2630161"/>
            <a:ext cx="2356200" cy="784500"/>
          </a:xfrm>
          <a:prstGeom prst="rect">
            <a:avLst/>
          </a:prstGeom>
        </p:spPr>
        <p:txBody>
          <a:bodyPr spcFirstLastPara="1" wrap="square" lIns="91425" tIns="0" rIns="91425" bIns="91425" anchor="t" anchorCtr="0">
            <a:noAutofit/>
          </a:bodyPr>
          <a:lstStyle/>
          <a:p>
            <a:r>
              <a:rPr lang="en"/>
              <a:t>CB.EN.U4AIE20019</a:t>
            </a:r>
          </a:p>
          <a:p>
            <a:pPr marL="0" lvl="0" indent="0" algn="ctr">
              <a:spcBef>
                <a:spcPts val="0"/>
              </a:spcBef>
              <a:spcAft>
                <a:spcPts val="0"/>
              </a:spcAft>
              <a:buNone/>
            </a:pPr>
            <a:endParaRPr lang="en"/>
          </a:p>
        </p:txBody>
      </p:sp>
      <p:sp>
        <p:nvSpPr>
          <p:cNvPr id="3310" name="Google Shape;3310;p66"/>
          <p:cNvSpPr txBox="1">
            <a:spLocks noGrp="1"/>
          </p:cNvSpPr>
          <p:nvPr>
            <p:ph type="subTitle" idx="8"/>
          </p:nvPr>
        </p:nvSpPr>
        <p:spPr>
          <a:xfrm>
            <a:off x="1052816" y="3770622"/>
            <a:ext cx="2356200" cy="381300"/>
          </a:xfrm>
          <a:prstGeom prst="rect">
            <a:avLst/>
          </a:prstGeom>
        </p:spPr>
        <p:txBody>
          <a:bodyPr spcFirstLastPara="1" wrap="square" lIns="91425" tIns="0" rIns="91425" bIns="91425" anchor="t" anchorCtr="0">
            <a:noAutofit/>
          </a:bodyPr>
          <a:lstStyle/>
          <a:p>
            <a:pPr marL="0" indent="0"/>
            <a:r>
              <a:rPr lang="en"/>
              <a:t>V SAI ARAVIND</a:t>
            </a:r>
          </a:p>
        </p:txBody>
      </p:sp>
      <p:sp>
        <p:nvSpPr>
          <p:cNvPr id="3311" name="Google Shape;3311;p66"/>
          <p:cNvSpPr txBox="1">
            <a:spLocks noGrp="1"/>
          </p:cNvSpPr>
          <p:nvPr>
            <p:ph type="subTitle" idx="9"/>
          </p:nvPr>
        </p:nvSpPr>
        <p:spPr>
          <a:xfrm>
            <a:off x="5766936" y="3281451"/>
            <a:ext cx="2356200" cy="7845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CB.EN.U4AIE20039</a:t>
            </a:r>
            <a:endParaRPr lang="en-US"/>
          </a:p>
        </p:txBody>
      </p:sp>
      <p:sp>
        <p:nvSpPr>
          <p:cNvPr id="3312" name="Google Shape;3312;p66"/>
          <p:cNvSpPr txBox="1">
            <a:spLocks noGrp="1"/>
          </p:cNvSpPr>
          <p:nvPr>
            <p:ph type="subTitle" idx="13"/>
          </p:nvPr>
        </p:nvSpPr>
        <p:spPr>
          <a:xfrm>
            <a:off x="582124" y="1426701"/>
            <a:ext cx="4125784" cy="374415"/>
          </a:xfrm>
          <a:prstGeom prst="rect">
            <a:avLst/>
          </a:prstGeom>
        </p:spPr>
        <p:txBody>
          <a:bodyPr spcFirstLastPara="1" wrap="square" lIns="91425" tIns="0" rIns="91425" bIns="91425" anchor="t" anchorCtr="0">
            <a:noAutofit/>
          </a:bodyPr>
          <a:lstStyle/>
          <a:p>
            <a:pPr marL="0" indent="0"/>
            <a:r>
              <a:rPr lang="en"/>
              <a:t>AMEEN ASHADULLAH M</a:t>
            </a:r>
          </a:p>
        </p:txBody>
      </p:sp>
    </p:spTree>
    <p:extLst>
      <p:ext uri="{BB962C8B-B14F-4D97-AF65-F5344CB8AC3E}">
        <p14:creationId xmlns:p14="http://schemas.microsoft.com/office/powerpoint/2010/main" val="1719064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127"/>
        <p:cNvGrpSpPr/>
        <p:nvPr/>
      </p:nvGrpSpPr>
      <p:grpSpPr>
        <a:xfrm>
          <a:off x="0" y="0"/>
          <a:ext cx="0" cy="0"/>
          <a:chOff x="0" y="0"/>
          <a:chExt cx="0" cy="0"/>
        </a:xfrm>
      </p:grpSpPr>
      <p:sp>
        <p:nvSpPr>
          <p:cNvPr id="17" name="Title 1">
            <a:extLst>
              <a:ext uri="{FF2B5EF4-FFF2-40B4-BE49-F238E27FC236}">
                <a16:creationId xmlns:a16="http://schemas.microsoft.com/office/drawing/2014/main" id="{0B465616-B496-3CCC-AE70-98F4B9630D99}"/>
              </a:ext>
            </a:extLst>
          </p:cNvPr>
          <p:cNvSpPr>
            <a:spLocks noGrp="1"/>
          </p:cNvSpPr>
          <p:nvPr>
            <p:ph type="title"/>
          </p:nvPr>
        </p:nvSpPr>
        <p:spPr>
          <a:xfrm>
            <a:off x="713225" y="539525"/>
            <a:ext cx="7717500" cy="478200"/>
          </a:xfrm>
        </p:spPr>
        <p:txBody>
          <a:bodyPr/>
          <a:lstStyle/>
          <a:p>
            <a:r>
              <a:rPr lang="en-US"/>
              <a:t>Error Recovery in Lexical Analyzer</a:t>
            </a:r>
          </a:p>
          <a:p>
            <a:endParaRPr lang="en-US"/>
          </a:p>
        </p:txBody>
      </p:sp>
      <p:sp>
        <p:nvSpPr>
          <p:cNvPr id="19" name="Text Placeholder 2">
            <a:extLst>
              <a:ext uri="{FF2B5EF4-FFF2-40B4-BE49-F238E27FC236}">
                <a16:creationId xmlns:a16="http://schemas.microsoft.com/office/drawing/2014/main" id="{6A0942B2-A54E-4F77-3710-7717BCC34C9E}"/>
              </a:ext>
            </a:extLst>
          </p:cNvPr>
          <p:cNvSpPr txBox="1">
            <a:spLocks/>
          </p:cNvSpPr>
          <p:nvPr/>
        </p:nvSpPr>
        <p:spPr>
          <a:xfrm>
            <a:off x="713225" y="1437125"/>
            <a:ext cx="7717500" cy="33699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1pPr>
            <a:lvl2pPr marL="914400" marR="0" lvl="1"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2pPr>
            <a:lvl3pPr marL="1371600" marR="0" lvl="2"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3pPr>
            <a:lvl4pPr marL="1828800" marR="0" lvl="3"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4pPr>
            <a:lvl5pPr marL="2286000" marR="0" lvl="4"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5pPr>
            <a:lvl6pPr marL="2743200" marR="0" lvl="5"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6pPr>
            <a:lvl7pPr marL="3200400" marR="0" lvl="6"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7pPr>
            <a:lvl8pPr marL="3657600" marR="0" lvl="7"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8pPr>
            <a:lvl9pPr marL="4114800" marR="0" lvl="8"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9pPr>
          </a:lstStyle>
          <a:p>
            <a:pPr>
              <a:lnSpc>
                <a:spcPct val="114999"/>
              </a:lnSpc>
              <a:buFont typeface="Arial"/>
              <a:buChar char="•"/>
            </a:pPr>
            <a:r>
              <a:rPr lang="en-US" sz="1800">
                <a:latin typeface="Times New Roman"/>
              </a:rPr>
              <a:t>Here, are a few most common error recovery techniques:</a:t>
            </a:r>
            <a:endParaRPr lang="en-US" sz="1800"/>
          </a:p>
          <a:p>
            <a:pPr>
              <a:lnSpc>
                <a:spcPct val="114999"/>
              </a:lnSpc>
              <a:buFont typeface="Arial"/>
              <a:buChar char="•"/>
            </a:pPr>
            <a:r>
              <a:rPr lang="en-US" sz="1800">
                <a:latin typeface="Times New Roman"/>
              </a:rPr>
              <a:t>Removes one character from the remaining input</a:t>
            </a:r>
            <a:endParaRPr lang="en-US" sz="1800"/>
          </a:p>
          <a:p>
            <a:pPr>
              <a:lnSpc>
                <a:spcPct val="114999"/>
              </a:lnSpc>
              <a:buFont typeface="Arial"/>
              <a:buChar char="•"/>
            </a:pPr>
            <a:r>
              <a:rPr lang="en-US" sz="1800">
                <a:latin typeface="Times New Roman"/>
              </a:rPr>
              <a:t>In the panic mode, the successive characters are always ignored until we reach a well-formed token</a:t>
            </a:r>
            <a:endParaRPr lang="en-US" sz="1800"/>
          </a:p>
          <a:p>
            <a:pPr>
              <a:lnSpc>
                <a:spcPct val="114999"/>
              </a:lnSpc>
              <a:buFont typeface="Arial"/>
              <a:buChar char="•"/>
            </a:pPr>
            <a:r>
              <a:rPr lang="en-US" sz="1800">
                <a:latin typeface="Times New Roman"/>
              </a:rPr>
              <a:t>By inserting the missing character into the remaining input</a:t>
            </a:r>
            <a:endParaRPr lang="en-US" sz="1800"/>
          </a:p>
          <a:p>
            <a:pPr>
              <a:lnSpc>
                <a:spcPct val="114999"/>
              </a:lnSpc>
              <a:buFont typeface="Arial"/>
              <a:buChar char="•"/>
            </a:pPr>
            <a:r>
              <a:rPr lang="en-US" sz="1800">
                <a:latin typeface="Times New Roman"/>
              </a:rPr>
              <a:t>Replace a character with another character</a:t>
            </a:r>
            <a:endParaRPr lang="en-US" sz="1800"/>
          </a:p>
          <a:p>
            <a:pPr>
              <a:lnSpc>
                <a:spcPct val="114999"/>
              </a:lnSpc>
              <a:buFont typeface="Arial"/>
              <a:buChar char="•"/>
            </a:pPr>
            <a:r>
              <a:rPr lang="en-US" sz="1800">
                <a:latin typeface="Times New Roman"/>
              </a:rPr>
              <a:t>Transpose two serial characters</a:t>
            </a:r>
            <a:endParaRPr lang="en-US" sz="1800"/>
          </a:p>
          <a:p>
            <a:pPr>
              <a:lnSpc>
                <a:spcPct val="114999"/>
              </a:lnSpc>
              <a:buFont typeface="Arial"/>
              <a:buChar char="•"/>
            </a:pPr>
            <a:endParaRPr lang="en-US" sz="1800">
              <a:latin typeface="Times New Roman"/>
            </a:endParaRPr>
          </a:p>
        </p:txBody>
      </p:sp>
    </p:spTree>
    <p:extLst>
      <p:ext uri="{BB962C8B-B14F-4D97-AF65-F5344CB8AC3E}">
        <p14:creationId xmlns:p14="http://schemas.microsoft.com/office/powerpoint/2010/main" val="29565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179"/>
        <p:cNvGrpSpPr/>
        <p:nvPr/>
      </p:nvGrpSpPr>
      <p:grpSpPr>
        <a:xfrm>
          <a:off x="0" y="0"/>
          <a:ext cx="0" cy="0"/>
          <a:chOff x="0" y="0"/>
          <a:chExt cx="0" cy="0"/>
        </a:xfrm>
      </p:grpSpPr>
      <p:sp>
        <p:nvSpPr>
          <p:cNvPr id="29" name="Title 1">
            <a:extLst>
              <a:ext uri="{FF2B5EF4-FFF2-40B4-BE49-F238E27FC236}">
                <a16:creationId xmlns:a16="http://schemas.microsoft.com/office/drawing/2014/main" id="{D0958BE3-74D5-09E3-C6C1-01B89608FCDD}"/>
              </a:ext>
            </a:extLst>
          </p:cNvPr>
          <p:cNvSpPr>
            <a:spLocks noGrp="1"/>
          </p:cNvSpPr>
          <p:nvPr>
            <p:ph type="title"/>
          </p:nvPr>
        </p:nvSpPr>
        <p:spPr>
          <a:xfrm>
            <a:off x="713225" y="539525"/>
            <a:ext cx="7717500" cy="478200"/>
          </a:xfrm>
        </p:spPr>
        <p:txBody>
          <a:bodyPr/>
          <a:lstStyle/>
          <a:p>
            <a:r>
              <a:rPr lang="en-US"/>
              <a:t>Roles of lexical analyzer.</a:t>
            </a:r>
          </a:p>
          <a:p>
            <a:endParaRPr lang="en-US"/>
          </a:p>
        </p:txBody>
      </p:sp>
      <p:sp>
        <p:nvSpPr>
          <p:cNvPr id="31" name="Text Placeholder 2">
            <a:extLst>
              <a:ext uri="{FF2B5EF4-FFF2-40B4-BE49-F238E27FC236}">
                <a16:creationId xmlns:a16="http://schemas.microsoft.com/office/drawing/2014/main" id="{97D91D98-8F79-0F9F-612D-FBD531376192}"/>
              </a:ext>
            </a:extLst>
          </p:cNvPr>
          <p:cNvSpPr txBox="1">
            <a:spLocks/>
          </p:cNvSpPr>
          <p:nvPr/>
        </p:nvSpPr>
        <p:spPr>
          <a:xfrm>
            <a:off x="1326038" y="1652586"/>
            <a:ext cx="7717500" cy="33699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9pPr>
          </a:lstStyle>
          <a:p>
            <a:pPr algn="l">
              <a:buFont typeface="Arial"/>
              <a:buChar char="•"/>
            </a:pPr>
            <a:r>
              <a:rPr lang="en-US" sz="1800">
                <a:latin typeface="Times New Roman"/>
              </a:rPr>
              <a:t>Correlation of error messages with the source code.</a:t>
            </a:r>
            <a:endParaRPr lang="en-US"/>
          </a:p>
          <a:p>
            <a:pPr algn="l">
              <a:lnSpc>
                <a:spcPct val="114999"/>
              </a:lnSpc>
              <a:buFont typeface="Arial"/>
              <a:buChar char="•"/>
            </a:pPr>
            <a:r>
              <a:rPr lang="en-US" sz="1800">
                <a:latin typeface="Times New Roman"/>
              </a:rPr>
              <a:t>Removal of white spaces and comments from source program.</a:t>
            </a:r>
          </a:p>
          <a:p>
            <a:pPr algn="l">
              <a:lnSpc>
                <a:spcPct val="114999"/>
              </a:lnSpc>
              <a:buFont typeface="Arial"/>
              <a:buChar char="•"/>
            </a:pPr>
            <a:r>
              <a:rPr lang="en-US" sz="1800">
                <a:latin typeface="Times New Roman"/>
              </a:rPr>
              <a:t>Expansion of macros if found in source program.</a:t>
            </a:r>
          </a:p>
          <a:p>
            <a:pPr algn="l">
              <a:lnSpc>
                <a:spcPct val="114999"/>
              </a:lnSpc>
              <a:buFont typeface="Arial"/>
              <a:buChar char="•"/>
            </a:pPr>
            <a:r>
              <a:rPr lang="en-US" sz="1800">
                <a:latin typeface="Times New Roman"/>
              </a:rPr>
              <a:t>Identification of tokens.</a:t>
            </a:r>
          </a:p>
          <a:p>
            <a:pPr algn="l">
              <a:lnSpc>
                <a:spcPct val="114999"/>
              </a:lnSpc>
              <a:buFont typeface="Arial"/>
              <a:buChar char="•"/>
            </a:pPr>
            <a:r>
              <a:rPr lang="en-US" sz="1800">
                <a:latin typeface="Times New Roman"/>
              </a:rPr>
              <a:t>Reading of input characters from source program.</a:t>
            </a:r>
          </a:p>
          <a:p>
            <a:pPr marL="425450" indent="-285750" algn="l">
              <a:lnSpc>
                <a:spcPct val="114999"/>
              </a:lnSpc>
              <a:buFont typeface="Arial"/>
              <a:buChar char="•"/>
            </a:pPr>
            <a:endParaRPr lang="en-US" sz="1800">
              <a:latin typeface="Times New Roman"/>
            </a:endParaRPr>
          </a:p>
        </p:txBody>
      </p:sp>
    </p:spTree>
    <p:extLst>
      <p:ext uri="{BB962C8B-B14F-4D97-AF65-F5344CB8AC3E}">
        <p14:creationId xmlns:p14="http://schemas.microsoft.com/office/powerpoint/2010/main" val="2992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BB0C5-9BCF-107C-FAD6-7E20DEED90B0}"/>
              </a:ext>
            </a:extLst>
          </p:cNvPr>
          <p:cNvSpPr>
            <a:spLocks noGrp="1"/>
          </p:cNvSpPr>
          <p:nvPr>
            <p:ph type="title"/>
          </p:nvPr>
        </p:nvSpPr>
        <p:spPr>
          <a:xfrm>
            <a:off x="678797" y="188362"/>
            <a:ext cx="7717500" cy="478200"/>
          </a:xfrm>
        </p:spPr>
        <p:txBody>
          <a:bodyPr/>
          <a:lstStyle/>
          <a:p>
            <a:r>
              <a:rPr lang="en-US"/>
              <a:t>Structure of the generated analyzer.</a:t>
            </a:r>
          </a:p>
          <a:p>
            <a:endParaRPr lang="en-US"/>
          </a:p>
        </p:txBody>
      </p:sp>
      <p:sp>
        <p:nvSpPr>
          <p:cNvPr id="3" name="Text Placeholder 2">
            <a:extLst>
              <a:ext uri="{FF2B5EF4-FFF2-40B4-BE49-F238E27FC236}">
                <a16:creationId xmlns:a16="http://schemas.microsoft.com/office/drawing/2014/main" id="{C94C798C-81FC-787E-0A37-1D6D3E471CDB}"/>
              </a:ext>
            </a:extLst>
          </p:cNvPr>
          <p:cNvSpPr>
            <a:spLocks noGrp="1"/>
          </p:cNvSpPr>
          <p:nvPr>
            <p:ph type="body" idx="1"/>
          </p:nvPr>
        </p:nvSpPr>
        <p:spPr>
          <a:xfrm>
            <a:off x="713225" y="985548"/>
            <a:ext cx="7717500" cy="3851887"/>
          </a:xfrm>
        </p:spPr>
        <p:txBody>
          <a:bodyPr spcFirstLastPara="1" wrap="square" lIns="91425" tIns="91425" rIns="91425" bIns="91425" anchor="t" anchorCtr="0">
            <a:noAutofit/>
          </a:bodyPr>
          <a:lstStyle/>
          <a:p>
            <a:r>
              <a:rPr lang="en-US">
                <a:latin typeface="Times New Roman"/>
              </a:rPr>
              <a:t>The lexical analyzer comprises of a program to simulate automata and 3 components created from the lex program by the lex</a:t>
            </a:r>
          </a:p>
          <a:p>
            <a:pPr>
              <a:lnSpc>
                <a:spcPct val="114999"/>
              </a:lnSpc>
            </a:pPr>
            <a:endParaRPr lang="en-US">
              <a:latin typeface="Times New Roman"/>
            </a:endParaRPr>
          </a:p>
          <a:p>
            <a:pPr marL="482600" indent="-342900">
              <a:lnSpc>
                <a:spcPct val="114999"/>
              </a:lnSpc>
              <a:buAutoNum type="arabicPeriod"/>
            </a:pPr>
            <a:r>
              <a:rPr lang="en-US" i="1">
                <a:latin typeface="Times New Roman"/>
              </a:rPr>
              <a:t>a transition table for the automaton</a:t>
            </a:r>
            <a:endParaRPr lang="en-US">
              <a:latin typeface="Times New Roman"/>
            </a:endParaRPr>
          </a:p>
          <a:p>
            <a:pPr marL="482600" indent="-342900">
              <a:lnSpc>
                <a:spcPct val="114999"/>
              </a:lnSpc>
              <a:buAutoNum type="arabicPeriod"/>
            </a:pPr>
            <a:r>
              <a:rPr lang="en-US">
                <a:latin typeface="Times New Roman"/>
              </a:rPr>
              <a:t> </a:t>
            </a:r>
            <a:r>
              <a:rPr lang="en-US" i="1">
                <a:latin typeface="Times New Roman"/>
              </a:rPr>
              <a:t>functions passed directly through lex to the output</a:t>
            </a:r>
            <a:r>
              <a:rPr lang="en-US">
                <a:latin typeface="Times New Roman"/>
              </a:rPr>
              <a:t> and </a:t>
            </a:r>
          </a:p>
          <a:p>
            <a:pPr marL="482600" indent="-342900">
              <a:lnSpc>
                <a:spcPct val="114999"/>
              </a:lnSpc>
              <a:buAutoNum type="arabicPeriod"/>
            </a:pPr>
            <a:r>
              <a:rPr lang="en-US" i="1">
                <a:latin typeface="Times New Roman"/>
              </a:rPr>
              <a:t>actions from the input program which appear as fragments of code to be invoked by the automaton simulator at the appropriate time</a:t>
            </a:r>
            <a:r>
              <a:rPr lang="en-US">
                <a:latin typeface="Times New Roman"/>
              </a:rPr>
              <a:t>.</a:t>
            </a:r>
          </a:p>
          <a:p>
            <a:pPr marL="139700" indent="0">
              <a:lnSpc>
                <a:spcPct val="114999"/>
              </a:lnSpc>
              <a:buNone/>
            </a:pPr>
            <a:endParaRPr lang="en-US">
              <a:latin typeface="Times New Roman"/>
            </a:endParaRPr>
          </a:p>
          <a:p>
            <a:pPr marL="139700" indent="0">
              <a:lnSpc>
                <a:spcPct val="114999"/>
              </a:lnSpc>
              <a:buNone/>
            </a:pPr>
            <a:endParaRPr lang="en-US">
              <a:latin typeface="Times New Roman"/>
            </a:endParaRPr>
          </a:p>
          <a:p>
            <a:pPr marL="139700" indent="0">
              <a:lnSpc>
                <a:spcPct val="114999"/>
              </a:lnSpc>
              <a:buNone/>
            </a:pPr>
            <a:endParaRPr lang="en-US">
              <a:latin typeface="Times New Roman"/>
            </a:endParaRPr>
          </a:p>
          <a:p>
            <a:pPr marL="139700" indent="0">
              <a:lnSpc>
                <a:spcPct val="114999"/>
              </a:lnSpc>
              <a:buNone/>
            </a:pPr>
            <a:endParaRPr lang="en-US">
              <a:latin typeface="Times New Roman"/>
            </a:endParaRPr>
          </a:p>
          <a:p>
            <a:pPr marL="139700" indent="0">
              <a:lnSpc>
                <a:spcPct val="114999"/>
              </a:lnSpc>
              <a:buNone/>
            </a:pPr>
            <a:endParaRPr lang="en-US">
              <a:latin typeface="Times New Roman"/>
            </a:endParaRPr>
          </a:p>
          <a:p>
            <a:pPr marL="139700" indent="0">
              <a:lnSpc>
                <a:spcPct val="114999"/>
              </a:lnSpc>
              <a:buNone/>
            </a:pPr>
            <a:r>
              <a:rPr lang="en-US">
                <a:latin typeface="Times New Roman"/>
              </a:rPr>
              <a:t>A </a:t>
            </a:r>
            <a:r>
              <a:rPr lang="en-US" i="1">
                <a:latin typeface="Times New Roman"/>
              </a:rPr>
              <a:t>transition graph</a:t>
            </a:r>
            <a:r>
              <a:rPr lang="en-US">
                <a:latin typeface="Times New Roman"/>
              </a:rPr>
              <a:t> is an equivalent way of representing an NFA, for each state s and an input symbol x(and ε), the set of successor states x leads to from s.</a:t>
            </a:r>
            <a:br>
              <a:rPr lang="en-US">
                <a:latin typeface="Times New Roman"/>
              </a:rPr>
            </a:br>
            <a:r>
              <a:rPr lang="en-US">
                <a:latin typeface="Times New Roman"/>
              </a:rPr>
              <a:t>The empty set φ is used where there is no edge labeled x from s.</a:t>
            </a:r>
          </a:p>
          <a:p>
            <a:pPr marL="139700" indent="0">
              <a:lnSpc>
                <a:spcPct val="114999"/>
              </a:lnSpc>
              <a:buNone/>
            </a:pPr>
            <a:endParaRPr lang="en-US">
              <a:latin typeface="Times New Roman"/>
            </a:endParaRPr>
          </a:p>
        </p:txBody>
      </p:sp>
      <p:pic>
        <p:nvPicPr>
          <p:cNvPr id="6" name="Picture 6">
            <a:extLst>
              <a:ext uri="{FF2B5EF4-FFF2-40B4-BE49-F238E27FC236}">
                <a16:creationId xmlns:a16="http://schemas.microsoft.com/office/drawing/2014/main" id="{D3C82E32-B9F6-6FA7-C359-DF920B920A52}"/>
              </a:ext>
            </a:extLst>
          </p:cNvPr>
          <p:cNvPicPr>
            <a:picLocks noChangeAspect="1"/>
          </p:cNvPicPr>
          <p:nvPr/>
        </p:nvPicPr>
        <p:blipFill>
          <a:blip r:embed="rId3"/>
          <a:stretch>
            <a:fillRect/>
          </a:stretch>
        </p:blipFill>
        <p:spPr>
          <a:xfrm>
            <a:off x="1513443" y="2983410"/>
            <a:ext cx="3369784" cy="966921"/>
          </a:xfrm>
          <a:prstGeom prst="rect">
            <a:avLst/>
          </a:prstGeom>
        </p:spPr>
      </p:pic>
      <p:pic>
        <p:nvPicPr>
          <p:cNvPr id="7" name="Picture 7" descr="Text&#10;&#10;Description automatically generated">
            <a:extLst>
              <a:ext uri="{FF2B5EF4-FFF2-40B4-BE49-F238E27FC236}">
                <a16:creationId xmlns:a16="http://schemas.microsoft.com/office/drawing/2014/main" id="{F0727874-B988-5C3C-B179-4A978669FBA9}"/>
              </a:ext>
            </a:extLst>
          </p:cNvPr>
          <p:cNvPicPr>
            <a:picLocks noChangeAspect="1"/>
          </p:cNvPicPr>
          <p:nvPr/>
        </p:nvPicPr>
        <p:blipFill>
          <a:blip r:embed="rId4"/>
          <a:stretch>
            <a:fillRect/>
          </a:stretch>
        </p:blipFill>
        <p:spPr>
          <a:xfrm>
            <a:off x="5590313" y="2836900"/>
            <a:ext cx="1103180" cy="1115344"/>
          </a:xfrm>
          <a:prstGeom prst="rect">
            <a:avLst/>
          </a:prstGeom>
        </p:spPr>
      </p:pic>
    </p:spTree>
    <p:extLst>
      <p:ext uri="{BB962C8B-B14F-4D97-AF65-F5344CB8AC3E}">
        <p14:creationId xmlns:p14="http://schemas.microsoft.com/office/powerpoint/2010/main" val="865987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144"/>
        <p:cNvGrpSpPr/>
        <p:nvPr/>
      </p:nvGrpSpPr>
      <p:grpSpPr>
        <a:xfrm>
          <a:off x="0" y="0"/>
          <a:ext cx="0" cy="0"/>
          <a:chOff x="0" y="0"/>
          <a:chExt cx="0" cy="0"/>
        </a:xfrm>
      </p:grpSpPr>
      <p:sp>
        <p:nvSpPr>
          <p:cNvPr id="6" name="Text Placeholder 2">
            <a:extLst>
              <a:ext uri="{FF2B5EF4-FFF2-40B4-BE49-F238E27FC236}">
                <a16:creationId xmlns:a16="http://schemas.microsoft.com/office/drawing/2014/main" id="{4731E627-A16B-F39B-0E0C-DDAB1B249306}"/>
              </a:ext>
            </a:extLst>
          </p:cNvPr>
          <p:cNvSpPr txBox="1">
            <a:spLocks/>
          </p:cNvSpPr>
          <p:nvPr/>
        </p:nvSpPr>
        <p:spPr>
          <a:xfrm>
            <a:off x="609942" y="668813"/>
            <a:ext cx="7717500" cy="4092881"/>
          </a:xfrm>
          <a:prstGeom prst="rect">
            <a:avLst/>
          </a:prstGeo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har char="•"/>
            </a:pPr>
            <a:r>
              <a:rPr lang="en-US">
                <a:solidFill>
                  <a:schemeClr val="bg1"/>
                </a:solidFill>
                <a:latin typeface="Times New Roman"/>
              </a:rPr>
              <a:t>A transition table is the mapping of δ of an NFA.</a:t>
            </a:r>
            <a:br>
              <a:rPr lang="en-US">
                <a:latin typeface="Times New Roman"/>
              </a:rPr>
            </a:br>
            <a:r>
              <a:rPr lang="en-US">
                <a:solidFill>
                  <a:schemeClr val="bg1"/>
                </a:solidFill>
                <a:latin typeface="Times New Roman"/>
              </a:rPr>
              <a:t>δ(0, a) = {0, 1}</a:t>
            </a:r>
            <a:br>
              <a:rPr lang="en-US">
                <a:latin typeface="Times New Roman"/>
              </a:rPr>
            </a:br>
            <a:r>
              <a:rPr lang="en-US">
                <a:solidFill>
                  <a:schemeClr val="bg1"/>
                </a:solidFill>
                <a:latin typeface="Times New Roman"/>
              </a:rPr>
              <a:t>δ(0, b) = {0}</a:t>
            </a:r>
            <a:br>
              <a:rPr lang="en-US">
                <a:latin typeface="Times New Roman"/>
              </a:rPr>
            </a:br>
            <a:r>
              <a:rPr lang="en-US">
                <a:solidFill>
                  <a:schemeClr val="bg1"/>
                </a:solidFill>
                <a:latin typeface="Times New Roman"/>
              </a:rPr>
              <a:t>δ(1, b) = {2}</a:t>
            </a:r>
            <a:br>
              <a:rPr lang="en-US">
                <a:latin typeface="Times New Roman"/>
              </a:rPr>
            </a:br>
            <a:r>
              <a:rPr lang="en-US">
                <a:solidFill>
                  <a:schemeClr val="bg1"/>
                </a:solidFill>
                <a:latin typeface="Times New Roman"/>
              </a:rPr>
              <a:t>δ(2, b) = {3}</a:t>
            </a:r>
            <a:endParaRPr lang="en-US">
              <a:solidFill>
                <a:schemeClr val="bg1"/>
              </a:solidFill>
            </a:endParaRPr>
          </a:p>
          <a:p>
            <a:pPr marL="285750" indent="-285750">
              <a:lnSpc>
                <a:spcPct val="114999"/>
              </a:lnSpc>
              <a:buChar char="•"/>
            </a:pPr>
            <a:endParaRPr lang="en-US">
              <a:solidFill>
                <a:schemeClr val="bg1"/>
              </a:solidFill>
              <a:latin typeface="Times New Roman"/>
            </a:endParaRPr>
          </a:p>
          <a:p>
            <a:pPr marL="285750" indent="-285750">
              <a:lnSpc>
                <a:spcPct val="114999"/>
              </a:lnSpc>
              <a:buChar char="•"/>
            </a:pPr>
            <a:endParaRPr lang="en-US">
              <a:solidFill>
                <a:schemeClr val="bg1"/>
              </a:solidFill>
              <a:latin typeface="Times New Roman"/>
            </a:endParaRPr>
          </a:p>
          <a:p>
            <a:pPr marL="285750" indent="-285750">
              <a:lnSpc>
                <a:spcPct val="114999"/>
              </a:lnSpc>
              <a:buChar char="•"/>
            </a:pPr>
            <a:r>
              <a:rPr lang="en-US">
                <a:solidFill>
                  <a:schemeClr val="bg1"/>
                </a:solidFill>
                <a:latin typeface="Times New Roman"/>
              </a:rPr>
              <a:t>Construction of an automaton begins by taking each regular expression pattern in the lex program and converting it to an NFA.</a:t>
            </a:r>
            <a:br>
              <a:rPr lang="en-US">
                <a:latin typeface="Times New Roman"/>
              </a:rPr>
            </a:br>
            <a:r>
              <a:rPr lang="en-US">
                <a:solidFill>
                  <a:schemeClr val="bg1"/>
                </a:solidFill>
                <a:latin typeface="Times New Roman"/>
              </a:rPr>
              <a:t>An NFA accepts an input string x if there is some path with edges labeled with symbols from x in a sequence from start  to an accepting state in the transition graph.</a:t>
            </a:r>
          </a:p>
          <a:p>
            <a:pPr marL="285750" indent="-285750">
              <a:lnSpc>
                <a:spcPct val="114999"/>
              </a:lnSpc>
              <a:buChar char="•"/>
            </a:pPr>
            <a:endParaRPr lang="en-US">
              <a:solidFill>
                <a:schemeClr val="bg1"/>
              </a:solidFill>
              <a:latin typeface="Times New Roman"/>
            </a:endParaRPr>
          </a:p>
          <a:p>
            <a:pPr marL="285750" indent="-285750">
              <a:lnSpc>
                <a:spcPct val="114999"/>
              </a:lnSpc>
              <a:buChar char="•"/>
            </a:pPr>
            <a:r>
              <a:rPr lang="en-US">
                <a:solidFill>
                  <a:schemeClr val="bg1"/>
                </a:solidFill>
                <a:latin typeface="Times New Roman"/>
              </a:rPr>
              <a:t>The result is a single automaton which will recognize lexemes matching any patterns in the program so that we can combine all NFAs into one by using a new start with e-transitions for each of the start states of the NFSs.</a:t>
            </a:r>
          </a:p>
          <a:p>
            <a:pPr marL="285750" indent="-285750">
              <a:lnSpc>
                <a:spcPct val="114999"/>
              </a:lnSpc>
              <a:buChar char="•"/>
            </a:pPr>
            <a:endParaRPr lang="en-US">
              <a:solidFill>
                <a:schemeClr val="bg1"/>
              </a:solidFill>
              <a:latin typeface="Times New Roman"/>
            </a:endParaRPr>
          </a:p>
          <a:p>
            <a:pPr marL="285750" indent="-285750">
              <a:lnSpc>
                <a:spcPct val="114999"/>
              </a:lnSpc>
              <a:buChar char="•"/>
            </a:pPr>
            <a:endParaRPr lang="en-US">
              <a:solidFill>
                <a:schemeClr val="bg1"/>
              </a:solidFill>
              <a:latin typeface="Times New Roman"/>
            </a:endParaRPr>
          </a:p>
        </p:txBody>
      </p:sp>
      <p:pic>
        <p:nvPicPr>
          <p:cNvPr id="10" name="Picture 4" descr="Table&#10;&#10;Description automatically generated">
            <a:extLst>
              <a:ext uri="{FF2B5EF4-FFF2-40B4-BE49-F238E27FC236}">
                <a16:creationId xmlns:a16="http://schemas.microsoft.com/office/drawing/2014/main" id="{01DE4411-5480-A5D7-4F66-42C0266E0C68}"/>
              </a:ext>
            </a:extLst>
          </p:cNvPr>
          <p:cNvPicPr>
            <a:picLocks noChangeAspect="1"/>
          </p:cNvPicPr>
          <p:nvPr/>
        </p:nvPicPr>
        <p:blipFill>
          <a:blip r:embed="rId3"/>
          <a:stretch>
            <a:fillRect/>
          </a:stretch>
        </p:blipFill>
        <p:spPr>
          <a:xfrm>
            <a:off x="5751148" y="699284"/>
            <a:ext cx="1931395" cy="1507131"/>
          </a:xfrm>
          <a:prstGeom prst="rect">
            <a:avLst/>
          </a:prstGeom>
        </p:spPr>
      </p:pic>
    </p:spTree>
    <p:extLst>
      <p:ext uri="{BB962C8B-B14F-4D97-AF65-F5344CB8AC3E}">
        <p14:creationId xmlns:p14="http://schemas.microsoft.com/office/powerpoint/2010/main" val="1530328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55"/>
        <p:cNvGrpSpPr/>
        <p:nvPr/>
      </p:nvGrpSpPr>
      <p:grpSpPr>
        <a:xfrm>
          <a:off x="0" y="0"/>
          <a:ext cx="0" cy="0"/>
          <a:chOff x="0" y="0"/>
          <a:chExt cx="0" cy="0"/>
        </a:xfrm>
      </p:grpSpPr>
      <p:sp>
        <p:nvSpPr>
          <p:cNvPr id="5" name="Title 1">
            <a:extLst>
              <a:ext uri="{FF2B5EF4-FFF2-40B4-BE49-F238E27FC236}">
                <a16:creationId xmlns:a16="http://schemas.microsoft.com/office/drawing/2014/main" id="{9F0D8CF8-C168-E175-6B88-EAC4EAB144B0}"/>
              </a:ext>
            </a:extLst>
          </p:cNvPr>
          <p:cNvSpPr>
            <a:spLocks noGrp="1"/>
          </p:cNvSpPr>
          <p:nvPr>
            <p:ph type="title"/>
          </p:nvPr>
        </p:nvSpPr>
        <p:spPr>
          <a:xfrm>
            <a:off x="713225" y="198212"/>
            <a:ext cx="7717500" cy="478200"/>
          </a:xfrm>
        </p:spPr>
        <p:txBody>
          <a:bodyPr/>
          <a:lstStyle/>
          <a:p>
            <a:r>
              <a:rPr lang="en-US"/>
              <a:t>Pattern matching based on NFAs.</a:t>
            </a:r>
          </a:p>
          <a:p>
            <a:endParaRPr lang="en-US"/>
          </a:p>
        </p:txBody>
      </p:sp>
      <p:pic>
        <p:nvPicPr>
          <p:cNvPr id="7" name="Picture 4" descr="A picture containing diagram&#10;&#10;Description automatically generated">
            <a:extLst>
              <a:ext uri="{FF2B5EF4-FFF2-40B4-BE49-F238E27FC236}">
                <a16:creationId xmlns:a16="http://schemas.microsoft.com/office/drawing/2014/main" id="{9609DE6E-0F7F-1A05-C961-96EAA7B99D16}"/>
              </a:ext>
            </a:extLst>
          </p:cNvPr>
          <p:cNvPicPr>
            <a:picLocks noChangeAspect="1"/>
          </p:cNvPicPr>
          <p:nvPr/>
        </p:nvPicPr>
        <p:blipFill>
          <a:blip r:embed="rId3"/>
          <a:stretch>
            <a:fillRect/>
          </a:stretch>
        </p:blipFill>
        <p:spPr>
          <a:xfrm>
            <a:off x="2859088" y="933258"/>
            <a:ext cx="3425825" cy="2070485"/>
          </a:xfrm>
          <a:prstGeom prst="rect">
            <a:avLst/>
          </a:prstGeom>
        </p:spPr>
      </p:pic>
      <p:sp>
        <p:nvSpPr>
          <p:cNvPr id="9" name="TextBox 8">
            <a:extLst>
              <a:ext uri="{FF2B5EF4-FFF2-40B4-BE49-F238E27FC236}">
                <a16:creationId xmlns:a16="http://schemas.microsoft.com/office/drawing/2014/main" id="{D81E4F4C-FA51-DEAE-0175-A292147428FB}"/>
              </a:ext>
            </a:extLst>
          </p:cNvPr>
          <p:cNvSpPr txBox="1"/>
          <p:nvPr/>
        </p:nvSpPr>
        <p:spPr>
          <a:xfrm>
            <a:off x="1009650" y="3113088"/>
            <a:ext cx="741044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a:solidFill>
                  <a:schemeClr val="bg1"/>
                </a:solidFill>
                <a:latin typeface="Times New Roman"/>
              </a:rPr>
              <a:t>It will read input from </a:t>
            </a:r>
            <a:r>
              <a:rPr lang="en-US" i="1" err="1">
                <a:solidFill>
                  <a:schemeClr val="bg1"/>
                </a:solidFill>
                <a:latin typeface="Times New Roman"/>
              </a:rPr>
              <a:t>lexemeBegin</a:t>
            </a:r>
            <a:r>
              <a:rPr lang="en-US">
                <a:solidFill>
                  <a:schemeClr val="bg1"/>
                </a:solidFill>
                <a:latin typeface="Times New Roman"/>
              </a:rPr>
              <a:t> and as it moves the </a:t>
            </a:r>
            <a:r>
              <a:rPr lang="en-US" i="1">
                <a:solidFill>
                  <a:schemeClr val="bg1"/>
                </a:solidFill>
                <a:latin typeface="Times New Roman"/>
              </a:rPr>
              <a:t>forward</a:t>
            </a:r>
            <a:r>
              <a:rPr lang="en-US">
                <a:solidFill>
                  <a:schemeClr val="bg1"/>
                </a:solidFill>
                <a:latin typeface="Times New Roman"/>
              </a:rPr>
              <a:t> pointer ahead in the input, It will calculate the set of states it is in at each point.</a:t>
            </a:r>
            <a:br>
              <a:rPr lang="en-US">
                <a:latin typeface="Times New Roman"/>
              </a:rPr>
            </a:br>
            <a:r>
              <a:rPr lang="en-US">
                <a:solidFill>
                  <a:schemeClr val="bg1"/>
                </a:solidFill>
                <a:latin typeface="Times New Roman"/>
              </a:rPr>
              <a:t>When the simulation reaches a point where there are no states remaining it will determine the longest prefix that is a lexeme matching a pattern.</a:t>
            </a:r>
            <a:br>
              <a:rPr lang="en-US">
                <a:latin typeface="Times New Roman"/>
              </a:rPr>
            </a:br>
            <a:r>
              <a:rPr lang="en-US">
                <a:solidFill>
                  <a:schemeClr val="bg1"/>
                </a:solidFill>
                <a:latin typeface="Times New Roman"/>
              </a:rPr>
              <a:t>This is because there will be no longer prefix of an input that will get the NFA to an accepting state because the will be no more states at this point</a:t>
            </a:r>
          </a:p>
        </p:txBody>
      </p:sp>
    </p:spTree>
    <p:extLst>
      <p:ext uri="{BB962C8B-B14F-4D97-AF65-F5344CB8AC3E}">
        <p14:creationId xmlns:p14="http://schemas.microsoft.com/office/powerpoint/2010/main" val="586755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 clock&#10;&#10;Description automatically generated">
            <a:extLst>
              <a:ext uri="{FF2B5EF4-FFF2-40B4-BE49-F238E27FC236}">
                <a16:creationId xmlns:a16="http://schemas.microsoft.com/office/drawing/2014/main" id="{E095350C-95DE-F020-468B-F92CF509728A}"/>
              </a:ext>
            </a:extLst>
          </p:cNvPr>
          <p:cNvPicPr>
            <a:picLocks noChangeAspect="1"/>
          </p:cNvPicPr>
          <p:nvPr/>
        </p:nvPicPr>
        <p:blipFill>
          <a:blip r:embed="rId2"/>
          <a:stretch>
            <a:fillRect/>
          </a:stretch>
        </p:blipFill>
        <p:spPr>
          <a:xfrm>
            <a:off x="1866900" y="442937"/>
            <a:ext cx="5410200" cy="1812876"/>
          </a:xfrm>
          <a:prstGeom prst="rect">
            <a:avLst/>
          </a:prstGeom>
        </p:spPr>
      </p:pic>
      <p:sp>
        <p:nvSpPr>
          <p:cNvPr id="5" name="TextBox 4">
            <a:extLst>
              <a:ext uri="{FF2B5EF4-FFF2-40B4-BE49-F238E27FC236}">
                <a16:creationId xmlns:a16="http://schemas.microsoft.com/office/drawing/2014/main" id="{AA4BCF40-12CF-3982-474E-12320CB109CF}"/>
              </a:ext>
            </a:extLst>
          </p:cNvPr>
          <p:cNvSpPr txBox="1"/>
          <p:nvPr/>
        </p:nvSpPr>
        <p:spPr>
          <a:xfrm>
            <a:off x="1406525" y="2509838"/>
            <a:ext cx="632301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Times New Roman"/>
              </a:rPr>
              <a:t>To determine the longest prefix, we look backwards in the sequence of sets of states until we find a set including one or more accepting states.</a:t>
            </a:r>
            <a:br>
              <a:rPr lang="en-US">
                <a:latin typeface="Times New Roman"/>
              </a:rPr>
            </a:br>
            <a:r>
              <a:rPr lang="en-US">
                <a:solidFill>
                  <a:schemeClr val="bg1"/>
                </a:solidFill>
                <a:latin typeface="Times New Roman"/>
              </a:rPr>
              <a:t>If there is a case where there are several such states, we select the one associated with the earliest pattern pi in the list from the lex program.</a:t>
            </a:r>
            <a:br>
              <a:rPr lang="en-US">
                <a:latin typeface="Times New Roman"/>
              </a:rPr>
            </a:br>
            <a:r>
              <a:rPr lang="en-US">
                <a:solidFill>
                  <a:schemeClr val="bg1"/>
                </a:solidFill>
                <a:latin typeface="Times New Roman"/>
              </a:rPr>
              <a:t>To do this we move the forward pointer to the end of the lexeme and perform the action Ai associated with patterns pi.</a:t>
            </a:r>
          </a:p>
        </p:txBody>
      </p:sp>
    </p:spTree>
    <p:extLst>
      <p:ext uri="{BB962C8B-B14F-4D97-AF65-F5344CB8AC3E}">
        <p14:creationId xmlns:p14="http://schemas.microsoft.com/office/powerpoint/2010/main" val="522468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D969-EB88-40C2-8456-AE80534008A8}"/>
              </a:ext>
            </a:extLst>
          </p:cNvPr>
          <p:cNvSpPr>
            <a:spLocks noGrp="1"/>
          </p:cNvSpPr>
          <p:nvPr>
            <p:ph type="title"/>
          </p:nvPr>
        </p:nvSpPr>
        <p:spPr>
          <a:xfrm>
            <a:off x="630598" y="147049"/>
            <a:ext cx="8130632" cy="1049699"/>
          </a:xfrm>
        </p:spPr>
        <p:txBody>
          <a:bodyPr/>
          <a:lstStyle/>
          <a:p>
            <a:r>
              <a:rPr lang="en-US" b="0"/>
              <a:t>High-Level Idea in Implementing Scanners (lexical analyzer)</a:t>
            </a:r>
            <a:endParaRPr lang="en-US"/>
          </a:p>
        </p:txBody>
      </p:sp>
      <p:pic>
        <p:nvPicPr>
          <p:cNvPr id="4" name="Picture 4" descr="A picture containing application&#10;&#10;Description automatically generated">
            <a:extLst>
              <a:ext uri="{FF2B5EF4-FFF2-40B4-BE49-F238E27FC236}">
                <a16:creationId xmlns:a16="http://schemas.microsoft.com/office/drawing/2014/main" id="{46DC8A08-A50A-4FBD-5559-68AE35F55A4A}"/>
              </a:ext>
            </a:extLst>
          </p:cNvPr>
          <p:cNvPicPr>
            <a:picLocks noChangeAspect="1"/>
          </p:cNvPicPr>
          <p:nvPr/>
        </p:nvPicPr>
        <p:blipFill>
          <a:blip r:embed="rId2"/>
          <a:stretch>
            <a:fillRect/>
          </a:stretch>
        </p:blipFill>
        <p:spPr>
          <a:xfrm>
            <a:off x="680292" y="1501611"/>
            <a:ext cx="7845385" cy="2966541"/>
          </a:xfrm>
          <a:prstGeom prst="rect">
            <a:avLst/>
          </a:prstGeom>
        </p:spPr>
      </p:pic>
    </p:spTree>
    <p:extLst>
      <p:ext uri="{BB962C8B-B14F-4D97-AF65-F5344CB8AC3E}">
        <p14:creationId xmlns:p14="http://schemas.microsoft.com/office/powerpoint/2010/main" val="1424739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48"/>
        <p:cNvGrpSpPr/>
        <p:nvPr/>
      </p:nvGrpSpPr>
      <p:grpSpPr>
        <a:xfrm>
          <a:off x="0" y="0"/>
          <a:ext cx="0" cy="0"/>
          <a:chOff x="0" y="0"/>
          <a:chExt cx="0" cy="0"/>
        </a:xfrm>
      </p:grpSpPr>
      <p:pic>
        <p:nvPicPr>
          <p:cNvPr id="6" name="Picture 4" descr="Table&#10;&#10;Description automatically generated">
            <a:extLst>
              <a:ext uri="{FF2B5EF4-FFF2-40B4-BE49-F238E27FC236}">
                <a16:creationId xmlns:a16="http://schemas.microsoft.com/office/drawing/2014/main" id="{3CE2B788-FA40-A60A-9195-D1746E7B1EE2}"/>
              </a:ext>
            </a:extLst>
          </p:cNvPr>
          <p:cNvPicPr>
            <a:picLocks noChangeAspect="1"/>
          </p:cNvPicPr>
          <p:nvPr/>
        </p:nvPicPr>
        <p:blipFill>
          <a:blip r:embed="rId3"/>
          <a:stretch>
            <a:fillRect/>
          </a:stretch>
        </p:blipFill>
        <p:spPr>
          <a:xfrm>
            <a:off x="819476" y="1043371"/>
            <a:ext cx="7503089" cy="3706545"/>
          </a:xfrm>
          <a:prstGeom prst="rect">
            <a:avLst/>
          </a:prstGeom>
        </p:spPr>
      </p:pic>
      <p:sp>
        <p:nvSpPr>
          <p:cNvPr id="10" name="TextBox 9">
            <a:extLst>
              <a:ext uri="{FF2B5EF4-FFF2-40B4-BE49-F238E27FC236}">
                <a16:creationId xmlns:a16="http://schemas.microsoft.com/office/drawing/2014/main" id="{29B8D1A6-5F09-F340-9EBD-0D3AA75FA517}"/>
              </a:ext>
            </a:extLst>
          </p:cNvPr>
          <p:cNvSpPr txBox="1"/>
          <p:nvPr/>
        </p:nvSpPr>
        <p:spPr>
          <a:xfrm>
            <a:off x="956263" y="253848"/>
            <a:ext cx="7236912"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300" b="1">
                <a:solidFill>
                  <a:schemeClr val="bg1"/>
                </a:solidFill>
                <a:latin typeface="Play"/>
              </a:rPr>
              <a:t>Tokens, Lexemes, and Attributes</a:t>
            </a:r>
            <a:endParaRPr lang="en-US" b="1">
              <a:solidFill>
                <a:schemeClr val="bg1"/>
              </a:solidFill>
            </a:endParaRPr>
          </a:p>
        </p:txBody>
      </p:sp>
    </p:spTree>
    <p:extLst>
      <p:ext uri="{BB962C8B-B14F-4D97-AF65-F5344CB8AC3E}">
        <p14:creationId xmlns:p14="http://schemas.microsoft.com/office/powerpoint/2010/main" val="2561011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64EA-9771-5F2B-A7E2-F40308AE7642}"/>
              </a:ext>
            </a:extLst>
          </p:cNvPr>
          <p:cNvSpPr>
            <a:spLocks noGrp="1"/>
          </p:cNvSpPr>
          <p:nvPr>
            <p:ph type="title"/>
          </p:nvPr>
        </p:nvSpPr>
        <p:spPr>
          <a:xfrm>
            <a:off x="713225" y="344785"/>
            <a:ext cx="7717500" cy="478200"/>
          </a:xfrm>
        </p:spPr>
        <p:txBody>
          <a:bodyPr/>
          <a:lstStyle/>
          <a:p>
            <a:r>
              <a:rPr lang="en-US"/>
              <a:t>Transition Diagram for </a:t>
            </a:r>
            <a:r>
              <a:rPr lang="en-US" err="1"/>
              <a:t>relop</a:t>
            </a:r>
            <a:endParaRPr lang="en-US"/>
          </a:p>
        </p:txBody>
      </p:sp>
      <p:pic>
        <p:nvPicPr>
          <p:cNvPr id="4" name="Picture 4" descr="Diagram, schematic&#10;&#10;Description automatically generated">
            <a:extLst>
              <a:ext uri="{FF2B5EF4-FFF2-40B4-BE49-F238E27FC236}">
                <a16:creationId xmlns:a16="http://schemas.microsoft.com/office/drawing/2014/main" id="{A3523C01-30C6-17F3-574A-C62549EFCC56}"/>
              </a:ext>
            </a:extLst>
          </p:cNvPr>
          <p:cNvPicPr>
            <a:picLocks noChangeAspect="1"/>
          </p:cNvPicPr>
          <p:nvPr/>
        </p:nvPicPr>
        <p:blipFill>
          <a:blip r:embed="rId2"/>
          <a:stretch>
            <a:fillRect/>
          </a:stretch>
        </p:blipFill>
        <p:spPr>
          <a:xfrm>
            <a:off x="2186357" y="1181031"/>
            <a:ext cx="4763021" cy="3603457"/>
          </a:xfrm>
          <a:prstGeom prst="rect">
            <a:avLst/>
          </a:prstGeom>
        </p:spPr>
      </p:pic>
    </p:spTree>
    <p:extLst>
      <p:ext uri="{BB962C8B-B14F-4D97-AF65-F5344CB8AC3E}">
        <p14:creationId xmlns:p14="http://schemas.microsoft.com/office/powerpoint/2010/main" val="3361066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81"/>
        <p:cNvGrpSpPr/>
        <p:nvPr/>
      </p:nvGrpSpPr>
      <p:grpSpPr>
        <a:xfrm>
          <a:off x="0" y="0"/>
          <a:ext cx="0" cy="0"/>
          <a:chOff x="0" y="0"/>
          <a:chExt cx="0" cy="0"/>
        </a:xfrm>
      </p:grpSpPr>
      <p:sp>
        <p:nvSpPr>
          <p:cNvPr id="21" name="Title 1">
            <a:extLst>
              <a:ext uri="{FF2B5EF4-FFF2-40B4-BE49-F238E27FC236}">
                <a16:creationId xmlns:a16="http://schemas.microsoft.com/office/drawing/2014/main" id="{6CE39D5B-67F3-2485-93B5-B2FC8664CAEA}"/>
              </a:ext>
            </a:extLst>
          </p:cNvPr>
          <p:cNvSpPr>
            <a:spLocks noGrp="1"/>
          </p:cNvSpPr>
          <p:nvPr>
            <p:ph type="title"/>
          </p:nvPr>
        </p:nvSpPr>
        <p:spPr>
          <a:xfrm>
            <a:off x="705288" y="571275"/>
            <a:ext cx="7717500" cy="478200"/>
          </a:xfrm>
        </p:spPr>
        <p:txBody>
          <a:bodyPr/>
          <a:lstStyle/>
          <a:p>
            <a:r>
              <a:rPr lang="en-US"/>
              <a:t>Transition Diagrams for IDs and Keywords</a:t>
            </a:r>
          </a:p>
        </p:txBody>
      </p:sp>
      <p:sp>
        <p:nvSpPr>
          <p:cNvPr id="23" name="Text Placeholder 2">
            <a:extLst>
              <a:ext uri="{FF2B5EF4-FFF2-40B4-BE49-F238E27FC236}">
                <a16:creationId xmlns:a16="http://schemas.microsoft.com/office/drawing/2014/main" id="{F0954258-83A6-4263-244B-441E794F876A}"/>
              </a:ext>
            </a:extLst>
          </p:cNvPr>
          <p:cNvSpPr txBox="1">
            <a:spLocks/>
          </p:cNvSpPr>
          <p:nvPr/>
        </p:nvSpPr>
        <p:spPr>
          <a:xfrm>
            <a:off x="713225" y="1199000"/>
            <a:ext cx="7717500" cy="33699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1pPr>
            <a:lvl2pPr marL="914400" marR="0" lvl="1"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2pPr>
            <a:lvl3pPr marL="1371600" marR="0" lvl="2"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3pPr>
            <a:lvl4pPr marL="1828800" marR="0" lvl="3"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4pPr>
            <a:lvl5pPr marL="2286000" marR="0" lvl="4"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5pPr>
            <a:lvl6pPr marL="2743200" marR="0" lvl="5"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6pPr>
            <a:lvl7pPr marL="3200400" marR="0" lvl="6"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7pPr>
            <a:lvl8pPr marL="3657600" marR="0" lvl="7"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8pPr>
            <a:lvl9pPr marL="4114800" marR="0" lvl="8"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9pPr>
          </a:lstStyle>
          <a:p>
            <a:endParaRPr lang="en-US"/>
          </a:p>
          <a:p>
            <a:pPr>
              <a:lnSpc>
                <a:spcPct val="114999"/>
              </a:lnSpc>
            </a:pPr>
            <a:endParaRPr lang="en-US"/>
          </a:p>
        </p:txBody>
      </p:sp>
      <p:pic>
        <p:nvPicPr>
          <p:cNvPr id="25" name="Picture 4" descr="Diagram&#10;&#10;Description automatically generated">
            <a:extLst>
              <a:ext uri="{FF2B5EF4-FFF2-40B4-BE49-F238E27FC236}">
                <a16:creationId xmlns:a16="http://schemas.microsoft.com/office/drawing/2014/main" id="{6344662B-8913-04EB-9881-04B09FB8FE9A}"/>
              </a:ext>
            </a:extLst>
          </p:cNvPr>
          <p:cNvPicPr>
            <a:picLocks noChangeAspect="1"/>
          </p:cNvPicPr>
          <p:nvPr/>
        </p:nvPicPr>
        <p:blipFill>
          <a:blip r:embed="rId3"/>
          <a:stretch>
            <a:fillRect/>
          </a:stretch>
        </p:blipFill>
        <p:spPr>
          <a:xfrm>
            <a:off x="2532651" y="2698065"/>
            <a:ext cx="6234829" cy="1875969"/>
          </a:xfrm>
          <a:prstGeom prst="rect">
            <a:avLst/>
          </a:prstGeom>
        </p:spPr>
      </p:pic>
      <p:pic>
        <p:nvPicPr>
          <p:cNvPr id="2" name="Picture 2" descr="Text&#10;&#10;Description automatically generated">
            <a:extLst>
              <a:ext uri="{FF2B5EF4-FFF2-40B4-BE49-F238E27FC236}">
                <a16:creationId xmlns:a16="http://schemas.microsoft.com/office/drawing/2014/main" id="{95F209C5-E651-849C-1465-A7834E9E028E}"/>
              </a:ext>
            </a:extLst>
          </p:cNvPr>
          <p:cNvPicPr>
            <a:picLocks noChangeAspect="1"/>
          </p:cNvPicPr>
          <p:nvPr/>
        </p:nvPicPr>
        <p:blipFill>
          <a:blip r:embed="rId4"/>
          <a:stretch>
            <a:fillRect/>
          </a:stretch>
        </p:blipFill>
        <p:spPr>
          <a:xfrm>
            <a:off x="257175" y="1417493"/>
            <a:ext cx="2990850" cy="1041689"/>
          </a:xfrm>
          <a:prstGeom prst="rect">
            <a:avLst/>
          </a:prstGeom>
        </p:spPr>
      </p:pic>
    </p:spTree>
    <p:extLst>
      <p:ext uri="{BB962C8B-B14F-4D97-AF65-F5344CB8AC3E}">
        <p14:creationId xmlns:p14="http://schemas.microsoft.com/office/powerpoint/2010/main" val="2904228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54"/>
        <p:cNvGrpSpPr/>
        <p:nvPr/>
      </p:nvGrpSpPr>
      <p:grpSpPr>
        <a:xfrm>
          <a:off x="0" y="0"/>
          <a:ext cx="0" cy="0"/>
          <a:chOff x="0" y="0"/>
          <a:chExt cx="0" cy="0"/>
        </a:xfrm>
      </p:grpSpPr>
      <p:cxnSp>
        <p:nvCxnSpPr>
          <p:cNvPr id="2655" name="Google Shape;2655;p42"/>
          <p:cNvCxnSpPr>
            <a:stCxn id="2656" idx="6"/>
            <a:endCxn id="2657" idx="2"/>
          </p:cNvCxnSpPr>
          <p:nvPr/>
        </p:nvCxnSpPr>
        <p:spPr>
          <a:xfrm>
            <a:off x="4677538" y="2550470"/>
            <a:ext cx="3270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58" name="Google Shape;2658;p42"/>
          <p:cNvGrpSpPr/>
          <p:nvPr/>
        </p:nvGrpSpPr>
        <p:grpSpPr>
          <a:xfrm>
            <a:off x="4542238" y="2482820"/>
            <a:ext cx="3540450" cy="135300"/>
            <a:chOff x="4542238" y="2482820"/>
            <a:chExt cx="3540450" cy="135300"/>
          </a:xfrm>
        </p:grpSpPr>
        <p:sp>
          <p:nvSpPr>
            <p:cNvPr id="2656" name="Google Shape;2656;p42"/>
            <p:cNvSpPr/>
            <p:nvPr/>
          </p:nvSpPr>
          <p:spPr>
            <a:xfrm>
              <a:off x="4542238" y="2482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2"/>
            <p:cNvSpPr/>
            <p:nvPr/>
          </p:nvSpPr>
          <p:spPr>
            <a:xfrm>
              <a:off x="7947388" y="2482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59" name="Google Shape;2659;p42"/>
            <p:cNvCxnSpPr>
              <a:stCxn id="2656" idx="6"/>
              <a:endCxn id="2657" idx="2"/>
            </p:cNvCxnSpPr>
            <p:nvPr/>
          </p:nvCxnSpPr>
          <p:spPr>
            <a:xfrm>
              <a:off x="4677538" y="2550470"/>
              <a:ext cx="3270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660" name="Google Shape;2660;p42"/>
          <p:cNvSpPr txBox="1">
            <a:spLocks noGrp="1"/>
          </p:cNvSpPr>
          <p:nvPr>
            <p:ph type="title"/>
          </p:nvPr>
        </p:nvSpPr>
        <p:spPr>
          <a:xfrm>
            <a:off x="4201387" y="2670851"/>
            <a:ext cx="4222200" cy="959100"/>
          </a:xfrm>
          <a:prstGeom prst="rect">
            <a:avLst/>
          </a:prstGeom>
        </p:spPr>
        <p:txBody>
          <a:bodyPr spcFirstLastPara="1" wrap="square" lIns="91425" tIns="91425" rIns="91425" bIns="91425" anchor="t" anchorCtr="0">
            <a:noAutofit/>
          </a:bodyPr>
          <a:lstStyle/>
          <a:p>
            <a:r>
              <a:rPr lang="en" sz="6000">
                <a:solidFill>
                  <a:srgbClr val="FFC000"/>
                </a:solidFill>
              </a:rPr>
              <a:t>LEXICAL ANALYZER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ECF58-B3C4-2857-8596-157A800D12A9}"/>
              </a:ext>
            </a:extLst>
          </p:cNvPr>
          <p:cNvSpPr>
            <a:spLocks noGrp="1"/>
          </p:cNvSpPr>
          <p:nvPr>
            <p:ph type="title"/>
          </p:nvPr>
        </p:nvSpPr>
        <p:spPr>
          <a:xfrm>
            <a:off x="713225" y="571275"/>
            <a:ext cx="7717500" cy="478200"/>
          </a:xfrm>
        </p:spPr>
        <p:txBody>
          <a:bodyPr/>
          <a:lstStyle/>
          <a:p>
            <a:r>
              <a:rPr lang="en-US"/>
              <a:t>Transition Diagrams for  Whitespaces</a:t>
            </a:r>
          </a:p>
        </p:txBody>
      </p:sp>
      <p:pic>
        <p:nvPicPr>
          <p:cNvPr id="4" name="Picture 4" descr="Diagram&#10;&#10;Description automatically generated">
            <a:extLst>
              <a:ext uri="{FF2B5EF4-FFF2-40B4-BE49-F238E27FC236}">
                <a16:creationId xmlns:a16="http://schemas.microsoft.com/office/drawing/2014/main" id="{2B17A6AD-B5D3-5441-745E-4BAE7EA860CC}"/>
              </a:ext>
            </a:extLst>
          </p:cNvPr>
          <p:cNvPicPr>
            <a:picLocks noChangeAspect="1"/>
          </p:cNvPicPr>
          <p:nvPr/>
        </p:nvPicPr>
        <p:blipFill>
          <a:blip r:embed="rId2"/>
          <a:stretch>
            <a:fillRect/>
          </a:stretch>
        </p:blipFill>
        <p:spPr>
          <a:xfrm>
            <a:off x="1194930" y="1892977"/>
            <a:ext cx="6759356" cy="2226537"/>
          </a:xfrm>
          <a:prstGeom prst="rect">
            <a:avLst/>
          </a:prstGeom>
        </p:spPr>
      </p:pic>
    </p:spTree>
    <p:extLst>
      <p:ext uri="{BB962C8B-B14F-4D97-AF65-F5344CB8AC3E}">
        <p14:creationId xmlns:p14="http://schemas.microsoft.com/office/powerpoint/2010/main" val="1482734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871"/>
        <p:cNvGrpSpPr/>
        <p:nvPr/>
      </p:nvGrpSpPr>
      <p:grpSpPr>
        <a:xfrm>
          <a:off x="0" y="0"/>
          <a:ext cx="0" cy="0"/>
          <a:chOff x="0" y="0"/>
          <a:chExt cx="0" cy="0"/>
        </a:xfrm>
      </p:grpSpPr>
      <p:sp>
        <p:nvSpPr>
          <p:cNvPr id="4" name="Title 1">
            <a:extLst>
              <a:ext uri="{FF2B5EF4-FFF2-40B4-BE49-F238E27FC236}">
                <a16:creationId xmlns:a16="http://schemas.microsoft.com/office/drawing/2014/main" id="{94BDF61A-6811-E3FA-48EB-AEE60F3C8D3F}"/>
              </a:ext>
            </a:extLst>
          </p:cNvPr>
          <p:cNvSpPr>
            <a:spLocks noGrp="1"/>
          </p:cNvSpPr>
          <p:nvPr>
            <p:ph type="title"/>
          </p:nvPr>
        </p:nvSpPr>
        <p:spPr>
          <a:xfrm>
            <a:off x="713225" y="539525"/>
            <a:ext cx="7717500" cy="478200"/>
          </a:xfrm>
        </p:spPr>
        <p:txBody>
          <a:bodyPr/>
          <a:lstStyle/>
          <a:p>
            <a:r>
              <a:rPr lang="en-US"/>
              <a:t>Transition Diagram for Unsigned Numbers</a:t>
            </a:r>
          </a:p>
        </p:txBody>
      </p:sp>
      <p:pic>
        <p:nvPicPr>
          <p:cNvPr id="7" name="Picture 4" descr="Diagram&#10;&#10;Description automatically generated">
            <a:extLst>
              <a:ext uri="{FF2B5EF4-FFF2-40B4-BE49-F238E27FC236}">
                <a16:creationId xmlns:a16="http://schemas.microsoft.com/office/drawing/2014/main" id="{700491F7-C9B5-62F3-3D29-147913088870}"/>
              </a:ext>
            </a:extLst>
          </p:cNvPr>
          <p:cNvPicPr>
            <a:picLocks noChangeAspect="1"/>
          </p:cNvPicPr>
          <p:nvPr/>
        </p:nvPicPr>
        <p:blipFill>
          <a:blip r:embed="rId3"/>
          <a:stretch>
            <a:fillRect/>
          </a:stretch>
        </p:blipFill>
        <p:spPr>
          <a:xfrm>
            <a:off x="1039661" y="2285734"/>
            <a:ext cx="7276056" cy="2184757"/>
          </a:xfrm>
          <a:prstGeom prst="rect">
            <a:avLst/>
          </a:prstGeom>
        </p:spPr>
      </p:pic>
    </p:spTree>
    <p:extLst>
      <p:ext uri="{BB962C8B-B14F-4D97-AF65-F5344CB8AC3E}">
        <p14:creationId xmlns:p14="http://schemas.microsoft.com/office/powerpoint/2010/main" val="2846080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FB90F-F7D4-D0F6-ECC0-D554A072E1D0}"/>
              </a:ext>
            </a:extLst>
          </p:cNvPr>
          <p:cNvSpPr>
            <a:spLocks noGrp="1"/>
          </p:cNvSpPr>
          <p:nvPr>
            <p:ph type="title"/>
          </p:nvPr>
        </p:nvSpPr>
        <p:spPr/>
        <p:txBody>
          <a:bodyPr/>
          <a:lstStyle/>
          <a:p>
            <a:endParaRPr lang="en-US"/>
          </a:p>
        </p:txBody>
      </p:sp>
      <p:pic>
        <p:nvPicPr>
          <p:cNvPr id="11" name="Picture 11" descr="Diagram&#10;&#10;Description automatically generated">
            <a:extLst>
              <a:ext uri="{FF2B5EF4-FFF2-40B4-BE49-F238E27FC236}">
                <a16:creationId xmlns:a16="http://schemas.microsoft.com/office/drawing/2014/main" id="{98B13F63-3FEC-EA07-1141-56BCA759F020}"/>
              </a:ext>
            </a:extLst>
          </p:cNvPr>
          <p:cNvPicPr>
            <a:picLocks noChangeAspect="1"/>
          </p:cNvPicPr>
          <p:nvPr/>
        </p:nvPicPr>
        <p:blipFill>
          <a:blip r:embed="rId2"/>
          <a:stretch>
            <a:fillRect/>
          </a:stretch>
        </p:blipFill>
        <p:spPr>
          <a:xfrm>
            <a:off x="1355075" y="1843370"/>
            <a:ext cx="7122405" cy="2165972"/>
          </a:xfrm>
          <a:prstGeom prst="rect">
            <a:avLst/>
          </a:prstGeom>
        </p:spPr>
      </p:pic>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DE0EEB67-4DBA-9B32-7DA6-0B2502FA0201}"/>
                  </a:ext>
                </a:extLst>
              </p14:cNvPr>
              <p14:cNvContentPartPr/>
              <p14:nvPr/>
            </p14:nvContentPartPr>
            <p14:xfrm>
              <a:off x="2955619" y="2195810"/>
              <a:ext cx="289596" cy="386268"/>
            </p14:xfrm>
          </p:contentPart>
        </mc:Choice>
        <mc:Fallback xmlns="">
          <p:pic>
            <p:nvPicPr>
              <p:cNvPr id="12" name="Ink 11">
                <a:extLst>
                  <a:ext uri="{FF2B5EF4-FFF2-40B4-BE49-F238E27FC236}">
                    <a16:creationId xmlns:a16="http://schemas.microsoft.com/office/drawing/2014/main" id="{DE0EEB67-4DBA-9B32-7DA6-0B2502FA0201}"/>
                  </a:ext>
                </a:extLst>
              </p:cNvPr>
              <p:cNvPicPr/>
              <p:nvPr/>
            </p:nvPicPr>
            <p:blipFill>
              <a:blip r:embed="rId4"/>
              <a:stretch>
                <a:fillRect/>
              </a:stretch>
            </p:blipFill>
            <p:spPr>
              <a:xfrm>
                <a:off x="2937654" y="2177827"/>
                <a:ext cx="325167" cy="42187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D51B7B40-68F5-ED8C-52F6-5B4F9DD31648}"/>
                  </a:ext>
                </a:extLst>
              </p14:cNvPr>
              <p14:cNvContentPartPr/>
              <p14:nvPr/>
            </p14:nvContentPartPr>
            <p14:xfrm>
              <a:off x="3162184" y="2499451"/>
              <a:ext cx="141921" cy="91877"/>
            </p14:xfrm>
          </p:contentPart>
        </mc:Choice>
        <mc:Fallback xmlns="">
          <p:pic>
            <p:nvPicPr>
              <p:cNvPr id="13" name="Ink 12">
                <a:extLst>
                  <a:ext uri="{FF2B5EF4-FFF2-40B4-BE49-F238E27FC236}">
                    <a16:creationId xmlns:a16="http://schemas.microsoft.com/office/drawing/2014/main" id="{D51B7B40-68F5-ED8C-52F6-5B4F9DD31648}"/>
                  </a:ext>
                </a:extLst>
              </p:cNvPr>
              <p:cNvPicPr/>
              <p:nvPr/>
            </p:nvPicPr>
            <p:blipFill>
              <a:blip r:embed="rId6"/>
              <a:stretch>
                <a:fillRect/>
              </a:stretch>
            </p:blipFill>
            <p:spPr>
              <a:xfrm>
                <a:off x="3144265" y="2481506"/>
                <a:ext cx="177401" cy="12740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D3F8B941-4491-64A0-A78F-0178CBED11D7}"/>
                  </a:ext>
                </a:extLst>
              </p14:cNvPr>
              <p14:cNvContentPartPr/>
              <p14:nvPr/>
            </p14:nvContentPartPr>
            <p14:xfrm>
              <a:off x="3299896" y="2072548"/>
              <a:ext cx="8606" cy="8606"/>
            </p14:xfrm>
          </p:contentPart>
        </mc:Choice>
        <mc:Fallback xmlns="">
          <p:pic>
            <p:nvPicPr>
              <p:cNvPr id="14" name="Ink 13">
                <a:extLst>
                  <a:ext uri="{FF2B5EF4-FFF2-40B4-BE49-F238E27FC236}">
                    <a16:creationId xmlns:a16="http://schemas.microsoft.com/office/drawing/2014/main" id="{D3F8B941-4491-64A0-A78F-0178CBED11D7}"/>
                  </a:ext>
                </a:extLst>
              </p:cNvPr>
              <p:cNvPicPr/>
              <p:nvPr/>
            </p:nvPicPr>
            <p:blipFill>
              <a:blip r:embed="rId8"/>
              <a:stretch>
                <a:fillRect/>
              </a:stretch>
            </p:blipFill>
            <p:spPr>
              <a:xfrm>
                <a:off x="2869596" y="1642248"/>
                <a:ext cx="860600" cy="860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33998D67-C479-239C-807A-D1A5B00DD8E7}"/>
                  </a:ext>
                </a:extLst>
              </p14:cNvPr>
              <p14:cNvContentPartPr/>
              <p14:nvPr/>
            </p14:nvContentPartPr>
            <p14:xfrm>
              <a:off x="3216241" y="2072547"/>
              <a:ext cx="133200" cy="145727"/>
            </p14:xfrm>
          </p:contentPart>
        </mc:Choice>
        <mc:Fallback xmlns="">
          <p:pic>
            <p:nvPicPr>
              <p:cNvPr id="15" name="Ink 14">
                <a:extLst>
                  <a:ext uri="{FF2B5EF4-FFF2-40B4-BE49-F238E27FC236}">
                    <a16:creationId xmlns:a16="http://schemas.microsoft.com/office/drawing/2014/main" id="{33998D67-C479-239C-807A-D1A5B00DD8E7}"/>
                  </a:ext>
                </a:extLst>
              </p:cNvPr>
              <p:cNvPicPr/>
              <p:nvPr/>
            </p:nvPicPr>
            <p:blipFill>
              <a:blip r:embed="rId10"/>
              <a:stretch>
                <a:fillRect/>
              </a:stretch>
            </p:blipFill>
            <p:spPr>
              <a:xfrm>
                <a:off x="3198290" y="2054600"/>
                <a:ext cx="168744" cy="181261"/>
              </a:xfrm>
              <a:prstGeom prst="rect">
                <a:avLst/>
              </a:prstGeom>
            </p:spPr>
          </p:pic>
        </mc:Fallback>
      </mc:AlternateContent>
    </p:spTree>
    <p:extLst>
      <p:ext uri="{BB962C8B-B14F-4D97-AF65-F5344CB8AC3E}">
        <p14:creationId xmlns:p14="http://schemas.microsoft.com/office/powerpoint/2010/main" val="3527114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FB90F-F7D4-D0F6-ECC0-D554A072E1D0}"/>
              </a:ext>
            </a:extLst>
          </p:cNvPr>
          <p:cNvSpPr>
            <a:spLocks noGrp="1"/>
          </p:cNvSpPr>
          <p:nvPr>
            <p:ph type="title"/>
          </p:nvPr>
        </p:nvSpPr>
        <p:spPr>
          <a:xfrm>
            <a:off x="713225" y="415700"/>
            <a:ext cx="7717500" cy="478200"/>
          </a:xfrm>
        </p:spPr>
        <p:txBody>
          <a:bodyPr/>
          <a:lstStyle/>
          <a:p>
            <a:r>
              <a:rPr lang="en-US"/>
              <a:t>Lexical Analyzer with </a:t>
            </a:r>
            <a:r>
              <a:rPr lang="en-US" err="1"/>
              <a:t>meele</a:t>
            </a:r>
            <a:r>
              <a:rPr lang="en-US"/>
              <a:t> </a:t>
            </a:r>
            <a:r>
              <a:rPr lang="en-US" err="1"/>
              <a:t>moore</a:t>
            </a:r>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DE0EEB67-4DBA-9B32-7DA6-0B2502FA0201}"/>
                  </a:ext>
                </a:extLst>
              </p14:cNvPr>
              <p14:cNvContentPartPr/>
              <p14:nvPr/>
            </p14:nvContentPartPr>
            <p14:xfrm>
              <a:off x="2955619" y="2195810"/>
              <a:ext cx="289596" cy="386268"/>
            </p14:xfrm>
          </p:contentPart>
        </mc:Choice>
        <mc:Fallback xmlns="">
          <p:pic>
            <p:nvPicPr>
              <p:cNvPr id="12" name="Ink 11">
                <a:extLst>
                  <a:ext uri="{FF2B5EF4-FFF2-40B4-BE49-F238E27FC236}">
                    <a16:creationId xmlns:a16="http://schemas.microsoft.com/office/drawing/2014/main" id="{DE0EEB67-4DBA-9B32-7DA6-0B2502FA0201}"/>
                  </a:ext>
                </a:extLst>
              </p:cNvPr>
              <p:cNvPicPr/>
              <p:nvPr/>
            </p:nvPicPr>
            <p:blipFill>
              <a:blip r:embed="rId3"/>
              <a:stretch>
                <a:fillRect/>
              </a:stretch>
            </p:blipFill>
            <p:spPr>
              <a:xfrm>
                <a:off x="2937654" y="2177827"/>
                <a:ext cx="325167" cy="421874"/>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D51B7B40-68F5-ED8C-52F6-5B4F9DD31648}"/>
                  </a:ext>
                </a:extLst>
              </p14:cNvPr>
              <p14:cNvContentPartPr/>
              <p14:nvPr/>
            </p14:nvContentPartPr>
            <p14:xfrm>
              <a:off x="3162184" y="2499451"/>
              <a:ext cx="141921" cy="91877"/>
            </p14:xfrm>
          </p:contentPart>
        </mc:Choice>
        <mc:Fallback xmlns="">
          <p:pic>
            <p:nvPicPr>
              <p:cNvPr id="13" name="Ink 12">
                <a:extLst>
                  <a:ext uri="{FF2B5EF4-FFF2-40B4-BE49-F238E27FC236}">
                    <a16:creationId xmlns:a16="http://schemas.microsoft.com/office/drawing/2014/main" id="{D51B7B40-68F5-ED8C-52F6-5B4F9DD31648}"/>
                  </a:ext>
                </a:extLst>
              </p:cNvPr>
              <p:cNvPicPr/>
              <p:nvPr/>
            </p:nvPicPr>
            <p:blipFill>
              <a:blip r:embed="rId5"/>
              <a:stretch>
                <a:fillRect/>
              </a:stretch>
            </p:blipFill>
            <p:spPr>
              <a:xfrm>
                <a:off x="3144265" y="2481506"/>
                <a:ext cx="177401" cy="12740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D3F8B941-4491-64A0-A78F-0178CBED11D7}"/>
                  </a:ext>
                </a:extLst>
              </p14:cNvPr>
              <p14:cNvContentPartPr/>
              <p14:nvPr/>
            </p14:nvContentPartPr>
            <p14:xfrm>
              <a:off x="3299896" y="2072548"/>
              <a:ext cx="8606" cy="8606"/>
            </p14:xfrm>
          </p:contentPart>
        </mc:Choice>
        <mc:Fallback xmlns="">
          <p:pic>
            <p:nvPicPr>
              <p:cNvPr id="14" name="Ink 13">
                <a:extLst>
                  <a:ext uri="{FF2B5EF4-FFF2-40B4-BE49-F238E27FC236}">
                    <a16:creationId xmlns:a16="http://schemas.microsoft.com/office/drawing/2014/main" id="{D3F8B941-4491-64A0-A78F-0178CBED11D7}"/>
                  </a:ext>
                </a:extLst>
              </p:cNvPr>
              <p:cNvPicPr/>
              <p:nvPr/>
            </p:nvPicPr>
            <p:blipFill>
              <a:blip r:embed="rId7"/>
              <a:stretch>
                <a:fillRect/>
              </a:stretch>
            </p:blipFill>
            <p:spPr>
              <a:xfrm>
                <a:off x="2869596" y="1642248"/>
                <a:ext cx="860600" cy="860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33998D67-C479-239C-807A-D1A5B00DD8E7}"/>
                  </a:ext>
                </a:extLst>
              </p14:cNvPr>
              <p14:cNvContentPartPr/>
              <p14:nvPr/>
            </p14:nvContentPartPr>
            <p14:xfrm>
              <a:off x="3216241" y="2072547"/>
              <a:ext cx="133200" cy="145727"/>
            </p14:xfrm>
          </p:contentPart>
        </mc:Choice>
        <mc:Fallback xmlns="">
          <p:pic>
            <p:nvPicPr>
              <p:cNvPr id="15" name="Ink 14">
                <a:extLst>
                  <a:ext uri="{FF2B5EF4-FFF2-40B4-BE49-F238E27FC236}">
                    <a16:creationId xmlns:a16="http://schemas.microsoft.com/office/drawing/2014/main" id="{33998D67-C479-239C-807A-D1A5B00DD8E7}"/>
                  </a:ext>
                </a:extLst>
              </p:cNvPr>
              <p:cNvPicPr/>
              <p:nvPr/>
            </p:nvPicPr>
            <p:blipFill>
              <a:blip r:embed="rId9"/>
              <a:stretch>
                <a:fillRect/>
              </a:stretch>
            </p:blipFill>
            <p:spPr>
              <a:xfrm>
                <a:off x="3198290" y="2054600"/>
                <a:ext cx="168744" cy="181261"/>
              </a:xfrm>
              <a:prstGeom prst="rect">
                <a:avLst/>
              </a:prstGeom>
            </p:spPr>
          </p:pic>
        </mc:Fallback>
      </mc:AlternateContent>
      <p:pic>
        <p:nvPicPr>
          <p:cNvPr id="3" name="Picture 3">
            <a:extLst>
              <a:ext uri="{FF2B5EF4-FFF2-40B4-BE49-F238E27FC236}">
                <a16:creationId xmlns:a16="http://schemas.microsoft.com/office/drawing/2014/main" id="{F9EE9D0E-1323-9480-78BF-DA378AF9B018}"/>
              </a:ext>
            </a:extLst>
          </p:cNvPr>
          <p:cNvPicPr>
            <a:picLocks noChangeAspect="1"/>
          </p:cNvPicPr>
          <p:nvPr/>
        </p:nvPicPr>
        <p:blipFill>
          <a:blip r:embed="rId10"/>
          <a:stretch>
            <a:fillRect/>
          </a:stretch>
        </p:blipFill>
        <p:spPr>
          <a:xfrm>
            <a:off x="1676400" y="1234389"/>
            <a:ext cx="5534025" cy="3703421"/>
          </a:xfrm>
          <a:prstGeom prst="rect">
            <a:avLst/>
          </a:prstGeom>
        </p:spPr>
      </p:pic>
    </p:spTree>
    <p:extLst>
      <p:ext uri="{BB962C8B-B14F-4D97-AF65-F5344CB8AC3E}">
        <p14:creationId xmlns:p14="http://schemas.microsoft.com/office/powerpoint/2010/main" val="6505344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60CB6-8D37-24E0-4619-290A898BF7B1}"/>
              </a:ext>
            </a:extLst>
          </p:cNvPr>
          <p:cNvSpPr>
            <a:spLocks noGrp="1"/>
          </p:cNvSpPr>
          <p:nvPr>
            <p:ph type="title"/>
          </p:nvPr>
        </p:nvSpPr>
        <p:spPr>
          <a:xfrm>
            <a:off x="589400" y="339500"/>
            <a:ext cx="7717500" cy="478200"/>
          </a:xfrm>
        </p:spPr>
        <p:txBody>
          <a:bodyPr/>
          <a:lstStyle/>
          <a:p>
            <a:r>
              <a:rPr lang="en-GB"/>
              <a:t>State table</a:t>
            </a:r>
            <a:br>
              <a:rPr lang="en-GB"/>
            </a:br>
            <a:endParaRPr lang="en-GB"/>
          </a:p>
        </p:txBody>
      </p:sp>
      <p:pic>
        <p:nvPicPr>
          <p:cNvPr id="3" name="Picture 3" descr="Table&#10;&#10;Description automatically generated">
            <a:extLst>
              <a:ext uri="{FF2B5EF4-FFF2-40B4-BE49-F238E27FC236}">
                <a16:creationId xmlns:a16="http://schemas.microsoft.com/office/drawing/2014/main" id="{C5F1039D-631F-5899-62A6-698F63B85FCF}"/>
              </a:ext>
            </a:extLst>
          </p:cNvPr>
          <p:cNvPicPr>
            <a:picLocks noChangeAspect="1"/>
          </p:cNvPicPr>
          <p:nvPr/>
        </p:nvPicPr>
        <p:blipFill>
          <a:blip r:embed="rId2"/>
          <a:stretch>
            <a:fillRect/>
          </a:stretch>
        </p:blipFill>
        <p:spPr>
          <a:xfrm>
            <a:off x="1047750" y="1555922"/>
            <a:ext cx="3114675" cy="2612682"/>
          </a:xfrm>
          <a:prstGeom prst="rect">
            <a:avLst/>
          </a:prstGeom>
        </p:spPr>
      </p:pic>
      <p:pic>
        <p:nvPicPr>
          <p:cNvPr id="4" name="Picture 4" descr="Table&#10;&#10;Description automatically generated">
            <a:extLst>
              <a:ext uri="{FF2B5EF4-FFF2-40B4-BE49-F238E27FC236}">
                <a16:creationId xmlns:a16="http://schemas.microsoft.com/office/drawing/2014/main" id="{3A3EAF3D-A07C-C410-A85B-ACAFA9E6EB6E}"/>
              </a:ext>
            </a:extLst>
          </p:cNvPr>
          <p:cNvPicPr>
            <a:picLocks noChangeAspect="1"/>
          </p:cNvPicPr>
          <p:nvPr/>
        </p:nvPicPr>
        <p:blipFill>
          <a:blip r:embed="rId3"/>
          <a:stretch>
            <a:fillRect/>
          </a:stretch>
        </p:blipFill>
        <p:spPr>
          <a:xfrm>
            <a:off x="4905375" y="1283131"/>
            <a:ext cx="3048000" cy="3663089"/>
          </a:xfrm>
          <a:prstGeom prst="rect">
            <a:avLst/>
          </a:prstGeom>
        </p:spPr>
      </p:pic>
    </p:spTree>
    <p:extLst>
      <p:ext uri="{BB962C8B-B14F-4D97-AF65-F5344CB8AC3E}">
        <p14:creationId xmlns:p14="http://schemas.microsoft.com/office/powerpoint/2010/main" val="1680594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169"/>
        <p:cNvGrpSpPr/>
        <p:nvPr/>
      </p:nvGrpSpPr>
      <p:grpSpPr>
        <a:xfrm>
          <a:off x="0" y="0"/>
          <a:ext cx="0" cy="0"/>
          <a:chOff x="0" y="0"/>
          <a:chExt cx="0" cy="0"/>
        </a:xfrm>
      </p:grpSpPr>
      <p:sp>
        <p:nvSpPr>
          <p:cNvPr id="7" name="Title 1">
            <a:extLst>
              <a:ext uri="{FF2B5EF4-FFF2-40B4-BE49-F238E27FC236}">
                <a16:creationId xmlns:a16="http://schemas.microsoft.com/office/drawing/2014/main" id="{0DB32102-E435-C19B-7274-4114D196F04B}"/>
              </a:ext>
            </a:extLst>
          </p:cNvPr>
          <p:cNvSpPr>
            <a:spLocks noGrp="1"/>
          </p:cNvSpPr>
          <p:nvPr>
            <p:ph type="title"/>
          </p:nvPr>
        </p:nvSpPr>
        <p:spPr>
          <a:xfrm>
            <a:off x="713225" y="539525"/>
            <a:ext cx="7717500" cy="478200"/>
          </a:xfrm>
        </p:spPr>
        <p:txBody>
          <a:bodyPr/>
          <a:lstStyle/>
          <a:p>
            <a:r>
              <a:rPr lang="en-US" sz="3300"/>
              <a:t>Advantages of Lexical analysis</a:t>
            </a:r>
          </a:p>
        </p:txBody>
      </p:sp>
      <p:sp>
        <p:nvSpPr>
          <p:cNvPr id="9" name="Text Placeholder 2">
            <a:extLst>
              <a:ext uri="{FF2B5EF4-FFF2-40B4-BE49-F238E27FC236}">
                <a16:creationId xmlns:a16="http://schemas.microsoft.com/office/drawing/2014/main" id="{C2809ACE-855C-AE72-4ED2-6A96DE6C1544}"/>
              </a:ext>
            </a:extLst>
          </p:cNvPr>
          <p:cNvSpPr txBox="1">
            <a:spLocks/>
          </p:cNvSpPr>
          <p:nvPr/>
        </p:nvSpPr>
        <p:spPr>
          <a:xfrm>
            <a:off x="713225" y="1199000"/>
            <a:ext cx="7717500" cy="33699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9pPr>
          </a:lstStyle>
          <a:p>
            <a:pPr algn="l">
              <a:buFont typeface="Arial"/>
              <a:buChar char="•"/>
            </a:pPr>
            <a:r>
              <a:rPr lang="en-US" sz="1800">
                <a:latin typeface="Times New Roman"/>
              </a:rPr>
              <a:t>Lexical analyzer method is used by programs like compilers which can use the parsed data from a programmer’s code to create a compiled binary executable code</a:t>
            </a:r>
            <a:endParaRPr lang="en-US"/>
          </a:p>
          <a:p>
            <a:pPr algn="l">
              <a:lnSpc>
                <a:spcPct val="114999"/>
              </a:lnSpc>
              <a:buFont typeface="Arial"/>
              <a:buChar char="•"/>
            </a:pPr>
            <a:r>
              <a:rPr lang="en-US" sz="1800">
                <a:latin typeface="Times New Roman"/>
              </a:rPr>
              <a:t>It is used by web browsers to format and display a web page with the help of parsed data from </a:t>
            </a:r>
            <a:r>
              <a:rPr lang="en-US" sz="1800" err="1">
                <a:latin typeface="Times New Roman"/>
              </a:rPr>
              <a:t>JavsScript</a:t>
            </a:r>
            <a:r>
              <a:rPr lang="en-US" sz="1800">
                <a:latin typeface="Times New Roman"/>
              </a:rPr>
              <a:t>, HTML, CSS</a:t>
            </a:r>
          </a:p>
          <a:p>
            <a:pPr algn="l">
              <a:lnSpc>
                <a:spcPct val="114999"/>
              </a:lnSpc>
              <a:buFont typeface="Arial"/>
              <a:buChar char="•"/>
            </a:pPr>
            <a:r>
              <a:rPr lang="en-US" sz="1800">
                <a:latin typeface="Times New Roman"/>
              </a:rPr>
              <a:t>A separate lexical analyzer helps you to construct a specialized and potentially more efficient processor for the task</a:t>
            </a:r>
          </a:p>
          <a:p>
            <a:pPr algn="l">
              <a:lnSpc>
                <a:spcPct val="114999"/>
              </a:lnSpc>
              <a:buFont typeface="Arial"/>
              <a:buChar char="•"/>
            </a:pPr>
            <a:endParaRPr lang="en-US" sz="1800">
              <a:latin typeface="Times New Roman"/>
            </a:endParaRPr>
          </a:p>
        </p:txBody>
      </p:sp>
    </p:spTree>
    <p:extLst>
      <p:ext uri="{BB962C8B-B14F-4D97-AF65-F5344CB8AC3E}">
        <p14:creationId xmlns:p14="http://schemas.microsoft.com/office/powerpoint/2010/main" val="3995754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55"/>
        <p:cNvGrpSpPr/>
        <p:nvPr/>
      </p:nvGrpSpPr>
      <p:grpSpPr>
        <a:xfrm>
          <a:off x="0" y="0"/>
          <a:ext cx="0" cy="0"/>
          <a:chOff x="0" y="0"/>
          <a:chExt cx="0" cy="0"/>
        </a:xfrm>
      </p:grpSpPr>
      <p:sp>
        <p:nvSpPr>
          <p:cNvPr id="6" name="Title 1">
            <a:extLst>
              <a:ext uri="{FF2B5EF4-FFF2-40B4-BE49-F238E27FC236}">
                <a16:creationId xmlns:a16="http://schemas.microsoft.com/office/drawing/2014/main" id="{E40DB7E5-A543-98E4-6137-AF572E54D177}"/>
              </a:ext>
            </a:extLst>
          </p:cNvPr>
          <p:cNvSpPr>
            <a:spLocks noGrp="1"/>
          </p:cNvSpPr>
          <p:nvPr>
            <p:ph type="title"/>
          </p:nvPr>
        </p:nvSpPr>
        <p:spPr>
          <a:xfrm>
            <a:off x="713225" y="539525"/>
            <a:ext cx="7717500" cy="478200"/>
          </a:xfrm>
        </p:spPr>
        <p:txBody>
          <a:bodyPr/>
          <a:lstStyle/>
          <a:p>
            <a:r>
              <a:rPr lang="en-US"/>
              <a:t>Disadvantage of Lexical analysis</a:t>
            </a:r>
          </a:p>
        </p:txBody>
      </p:sp>
      <p:sp>
        <p:nvSpPr>
          <p:cNvPr id="10" name="Text Placeholder 2">
            <a:extLst>
              <a:ext uri="{FF2B5EF4-FFF2-40B4-BE49-F238E27FC236}">
                <a16:creationId xmlns:a16="http://schemas.microsoft.com/office/drawing/2014/main" id="{417934A2-F120-3113-8F46-341D35F043E8}"/>
              </a:ext>
            </a:extLst>
          </p:cNvPr>
          <p:cNvSpPr txBox="1">
            <a:spLocks/>
          </p:cNvSpPr>
          <p:nvPr/>
        </p:nvSpPr>
        <p:spPr>
          <a:xfrm>
            <a:off x="713225" y="1532375"/>
            <a:ext cx="7717500" cy="33699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1pPr>
            <a:lvl2pPr marL="914400" marR="0" lvl="1"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2pPr>
            <a:lvl3pPr marL="1371600" marR="0" lvl="2"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3pPr>
            <a:lvl4pPr marL="1828800" marR="0" lvl="3"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4pPr>
            <a:lvl5pPr marL="2286000" marR="0" lvl="4"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5pPr>
            <a:lvl6pPr marL="2743200" marR="0" lvl="5"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6pPr>
            <a:lvl7pPr marL="3200400" marR="0" lvl="6"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7pPr>
            <a:lvl8pPr marL="3657600" marR="0" lvl="7"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8pPr>
            <a:lvl9pPr marL="4114800" marR="0" lvl="8"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9pPr>
          </a:lstStyle>
          <a:p>
            <a:pPr>
              <a:buFont typeface="Arial"/>
              <a:buChar char="•"/>
            </a:pPr>
            <a:r>
              <a:rPr lang="en-US" sz="1800"/>
              <a:t>You need to spend significant time reading the source program and partitioning it in the form of tokens</a:t>
            </a:r>
            <a:endParaRPr lang="en-US"/>
          </a:p>
          <a:p>
            <a:pPr>
              <a:lnSpc>
                <a:spcPct val="114999"/>
              </a:lnSpc>
              <a:buFont typeface="Arial"/>
              <a:buChar char="•"/>
            </a:pPr>
            <a:r>
              <a:rPr lang="en-US" sz="1800"/>
              <a:t>Some regular expressions are quite difficult to understand </a:t>
            </a:r>
          </a:p>
          <a:p>
            <a:pPr>
              <a:lnSpc>
                <a:spcPct val="114999"/>
              </a:lnSpc>
              <a:buFont typeface="Arial"/>
              <a:buChar char="•"/>
            </a:pPr>
            <a:r>
              <a:rPr lang="en-US" sz="1800"/>
              <a:t>More effort is needed to develop and debug the Lexer and its token descriptions</a:t>
            </a:r>
          </a:p>
          <a:p>
            <a:pPr>
              <a:lnSpc>
                <a:spcPct val="114999"/>
              </a:lnSpc>
              <a:buFont typeface="Arial"/>
              <a:buChar char="•"/>
            </a:pPr>
            <a:r>
              <a:rPr lang="en-US" sz="1800"/>
              <a:t>Additional runtime overhead is required to generate the Lexer tables and construct the tokens</a:t>
            </a:r>
          </a:p>
          <a:p>
            <a:pPr>
              <a:lnSpc>
                <a:spcPct val="114999"/>
              </a:lnSpc>
              <a:buFont typeface="Arial"/>
              <a:buChar char="•"/>
            </a:pPr>
            <a:endParaRPr lang="en-US" sz="1800"/>
          </a:p>
        </p:txBody>
      </p:sp>
    </p:spTree>
    <p:extLst>
      <p:ext uri="{BB962C8B-B14F-4D97-AF65-F5344CB8AC3E}">
        <p14:creationId xmlns:p14="http://schemas.microsoft.com/office/powerpoint/2010/main" val="21161969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48"/>
        <p:cNvGrpSpPr/>
        <p:nvPr/>
      </p:nvGrpSpPr>
      <p:grpSpPr>
        <a:xfrm>
          <a:off x="0" y="0"/>
          <a:ext cx="0" cy="0"/>
          <a:chOff x="0" y="0"/>
          <a:chExt cx="0" cy="0"/>
        </a:xfrm>
      </p:grpSpPr>
      <p:grpSp>
        <p:nvGrpSpPr>
          <p:cNvPr id="2749" name="Google Shape;2749;p48"/>
          <p:cNvGrpSpPr/>
          <p:nvPr/>
        </p:nvGrpSpPr>
        <p:grpSpPr>
          <a:xfrm>
            <a:off x="4169648" y="826197"/>
            <a:ext cx="804703" cy="804703"/>
            <a:chOff x="851175" y="1582401"/>
            <a:chExt cx="964872" cy="964872"/>
          </a:xfrm>
        </p:grpSpPr>
        <p:sp>
          <p:nvSpPr>
            <p:cNvPr id="2750" name="Google Shape;2750;p48"/>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48"/>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2" name="Google Shape;2752;p48"/>
          <p:cNvSpPr txBox="1">
            <a:spLocks noGrp="1"/>
          </p:cNvSpPr>
          <p:nvPr>
            <p:ph type="title"/>
          </p:nvPr>
        </p:nvSpPr>
        <p:spPr>
          <a:xfrm>
            <a:off x="1311750" y="3986900"/>
            <a:ext cx="6520500" cy="478200"/>
          </a:xfrm>
          <a:prstGeom prst="rect">
            <a:avLst/>
          </a:prstGeom>
        </p:spPr>
        <p:txBody>
          <a:bodyPr spcFirstLastPara="1" wrap="square" lIns="91425" tIns="91425" rIns="91425" bIns="91425" anchor="ctr" anchorCtr="0">
            <a:noAutofit/>
          </a:bodyPr>
          <a:lstStyle/>
          <a:p>
            <a:r>
              <a:rPr lang="en" sz="2000"/>
              <a:t>—</a:t>
            </a:r>
            <a:r>
              <a:rPr lang="en"/>
              <a:t> Team 05</a:t>
            </a:r>
            <a:endParaRPr sz="2000"/>
          </a:p>
        </p:txBody>
      </p:sp>
      <p:sp>
        <p:nvSpPr>
          <p:cNvPr id="2753" name="Google Shape;2753;p48"/>
          <p:cNvSpPr txBox="1">
            <a:spLocks noGrp="1"/>
          </p:cNvSpPr>
          <p:nvPr>
            <p:ph type="title"/>
          </p:nvPr>
        </p:nvSpPr>
        <p:spPr>
          <a:xfrm>
            <a:off x="4104450" y="1154975"/>
            <a:ext cx="9351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a:t>“</a:t>
            </a:r>
            <a:endParaRPr sz="7200"/>
          </a:p>
        </p:txBody>
      </p:sp>
      <p:cxnSp>
        <p:nvCxnSpPr>
          <p:cNvPr id="2754" name="Google Shape;2754;p48"/>
          <p:cNvCxnSpPr>
            <a:stCxn id="2755" idx="6"/>
            <a:endCxn id="2756" idx="2"/>
          </p:cNvCxnSpPr>
          <p:nvPr/>
        </p:nvCxnSpPr>
        <p:spPr>
          <a:xfrm>
            <a:off x="1755788" y="3712320"/>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57" name="Google Shape;2757;p48"/>
          <p:cNvGrpSpPr/>
          <p:nvPr/>
        </p:nvGrpSpPr>
        <p:grpSpPr>
          <a:xfrm>
            <a:off x="1620488" y="3644670"/>
            <a:ext cx="5916650" cy="135300"/>
            <a:chOff x="1620488" y="3644670"/>
            <a:chExt cx="5916650" cy="135300"/>
          </a:xfrm>
        </p:grpSpPr>
        <p:sp>
          <p:nvSpPr>
            <p:cNvPr id="2755" name="Google Shape;2755;p48"/>
            <p:cNvSpPr/>
            <p:nvPr/>
          </p:nvSpPr>
          <p:spPr>
            <a:xfrm>
              <a:off x="162048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8"/>
            <p:cNvSpPr/>
            <p:nvPr/>
          </p:nvSpPr>
          <p:spPr>
            <a:xfrm>
              <a:off x="740183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8" name="Google Shape;2758;p48"/>
            <p:cNvCxnSpPr>
              <a:stCxn id="2755" idx="6"/>
              <a:endCxn id="2756" idx="2"/>
            </p:cNvCxnSpPr>
            <p:nvPr/>
          </p:nvCxnSpPr>
          <p:spPr>
            <a:xfrm>
              <a:off x="1755788" y="3712320"/>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759" name="Google Shape;2759;p48"/>
          <p:cNvSpPr txBox="1">
            <a:spLocks noGrp="1"/>
          </p:cNvSpPr>
          <p:nvPr>
            <p:ph type="subTitle" idx="1"/>
          </p:nvPr>
        </p:nvSpPr>
        <p:spPr>
          <a:xfrm>
            <a:off x="1311750" y="2569575"/>
            <a:ext cx="6520500" cy="640863"/>
          </a:xfrm>
          <a:prstGeom prst="rect">
            <a:avLst/>
          </a:prstGeom>
        </p:spPr>
        <p:txBody>
          <a:bodyPr spcFirstLastPara="1" wrap="square" lIns="91425" tIns="0" rIns="91425" bIns="91425" anchor="t" anchorCtr="0">
            <a:noAutofit/>
          </a:bodyPr>
          <a:lstStyle/>
          <a:p>
            <a:pPr marL="0" indent="0"/>
            <a:r>
              <a:rPr lang="en" sz="5400" b="1">
                <a:latin typeface="Play"/>
              </a:rPr>
              <a:t>THANK YOU</a:t>
            </a:r>
            <a:endParaRPr lang="en-US" sz="5400" b="1">
              <a:latin typeface="Play"/>
            </a:endParaRPr>
          </a:p>
        </p:txBody>
      </p:sp>
    </p:spTree>
    <p:extLst>
      <p:ext uri="{BB962C8B-B14F-4D97-AF65-F5344CB8AC3E}">
        <p14:creationId xmlns:p14="http://schemas.microsoft.com/office/powerpoint/2010/main" val="2197772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609942" y="567067"/>
            <a:ext cx="7717500" cy="478200"/>
          </a:xfrm>
          <a:prstGeom prst="rect">
            <a:avLst/>
          </a:prstGeom>
        </p:spPr>
        <p:txBody>
          <a:bodyPr spcFirstLastPara="1" wrap="square" lIns="91425" tIns="91425" rIns="91425" bIns="91425" anchor="ctr" anchorCtr="0">
            <a:noAutofit/>
          </a:bodyPr>
          <a:lstStyle/>
          <a:p>
            <a:r>
              <a:rPr lang="en"/>
              <a:t>An Overview of Compilation</a:t>
            </a:r>
            <a:endParaRPr lang="en-US"/>
          </a:p>
        </p:txBody>
      </p:sp>
      <p:pic>
        <p:nvPicPr>
          <p:cNvPr id="2" name="Picture 2" descr="Diagram&#10;&#10;Description automatically generated">
            <a:extLst>
              <a:ext uri="{FF2B5EF4-FFF2-40B4-BE49-F238E27FC236}">
                <a16:creationId xmlns:a16="http://schemas.microsoft.com/office/drawing/2014/main" id="{CA150A60-A8AB-E516-F2E2-30C7EF4D63BA}"/>
              </a:ext>
            </a:extLst>
          </p:cNvPr>
          <p:cNvPicPr>
            <a:picLocks noChangeAspect="1"/>
          </p:cNvPicPr>
          <p:nvPr/>
        </p:nvPicPr>
        <p:blipFill>
          <a:blip r:embed="rId3"/>
          <a:stretch>
            <a:fillRect/>
          </a:stretch>
        </p:blipFill>
        <p:spPr>
          <a:xfrm>
            <a:off x="1127853" y="1354400"/>
            <a:ext cx="6619759" cy="3068169"/>
          </a:xfrm>
          <a:prstGeom prst="rect">
            <a:avLst/>
          </a:prstGeom>
        </p:spPr>
      </p:pic>
    </p:spTree>
    <p:extLst>
      <p:ext uri="{BB962C8B-B14F-4D97-AF65-F5344CB8AC3E}">
        <p14:creationId xmlns:p14="http://schemas.microsoft.com/office/powerpoint/2010/main" val="41223582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48"/>
        <p:cNvGrpSpPr/>
        <p:nvPr/>
      </p:nvGrpSpPr>
      <p:grpSpPr>
        <a:xfrm>
          <a:off x="0" y="0"/>
          <a:ext cx="0" cy="0"/>
          <a:chOff x="0" y="0"/>
          <a:chExt cx="0" cy="0"/>
        </a:xfrm>
      </p:grpSpPr>
      <p:sp>
        <p:nvSpPr>
          <p:cNvPr id="5" name="Title 1">
            <a:extLst>
              <a:ext uri="{FF2B5EF4-FFF2-40B4-BE49-F238E27FC236}">
                <a16:creationId xmlns:a16="http://schemas.microsoft.com/office/drawing/2014/main" id="{CCEF4D19-7D4F-2844-8A4B-688FDB506212}"/>
              </a:ext>
            </a:extLst>
          </p:cNvPr>
          <p:cNvSpPr>
            <a:spLocks noGrp="1"/>
          </p:cNvSpPr>
          <p:nvPr>
            <p:ph type="title"/>
          </p:nvPr>
        </p:nvSpPr>
        <p:spPr>
          <a:xfrm>
            <a:off x="644370" y="119507"/>
            <a:ext cx="7717500" cy="478200"/>
          </a:xfrm>
        </p:spPr>
        <p:txBody>
          <a:bodyPr/>
          <a:lstStyle/>
          <a:p>
            <a:r>
              <a:rPr lang="en-US" sz="3300"/>
              <a:t>Description of Lexical Analysis</a:t>
            </a:r>
          </a:p>
        </p:txBody>
      </p:sp>
      <p:sp>
        <p:nvSpPr>
          <p:cNvPr id="7" name="Text Placeholder 2">
            <a:extLst>
              <a:ext uri="{FF2B5EF4-FFF2-40B4-BE49-F238E27FC236}">
                <a16:creationId xmlns:a16="http://schemas.microsoft.com/office/drawing/2014/main" id="{1148FA07-D938-51B8-BF4A-89933F1AC764}"/>
              </a:ext>
            </a:extLst>
          </p:cNvPr>
          <p:cNvSpPr txBox="1">
            <a:spLocks/>
          </p:cNvSpPr>
          <p:nvPr/>
        </p:nvSpPr>
        <p:spPr>
          <a:xfrm>
            <a:off x="754538" y="847837"/>
            <a:ext cx="7717500" cy="33699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3200"/>
              <a:buFont typeface="Source Sans Pro"/>
              <a:buNone/>
              <a:defRPr sz="3000" b="0" i="0" u="none" strike="noStrike" cap="none">
                <a:solidFill>
                  <a:schemeClr val="lt1"/>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lt1"/>
              </a:buClr>
              <a:buSzPts val="3200"/>
              <a:buFont typeface="Source Sans Pro"/>
              <a:buNone/>
              <a:defRPr sz="3200" b="0" i="0" u="none" strike="noStrike" cap="none">
                <a:solidFill>
                  <a:schemeClr val="lt1"/>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lt1"/>
              </a:buClr>
              <a:buSzPts val="3200"/>
              <a:buFont typeface="Source Sans Pro"/>
              <a:buNone/>
              <a:defRPr sz="3200" b="0" i="0" u="none" strike="noStrike" cap="none">
                <a:solidFill>
                  <a:schemeClr val="lt1"/>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lt1"/>
              </a:buClr>
              <a:buSzPts val="3200"/>
              <a:buFont typeface="Source Sans Pro"/>
              <a:buNone/>
              <a:defRPr sz="3200" b="0" i="0" u="none" strike="noStrike" cap="none">
                <a:solidFill>
                  <a:schemeClr val="lt1"/>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lt1"/>
              </a:buClr>
              <a:buSzPts val="3200"/>
              <a:buFont typeface="Source Sans Pro"/>
              <a:buNone/>
              <a:defRPr sz="3200" b="0" i="0" u="none" strike="noStrike" cap="none">
                <a:solidFill>
                  <a:schemeClr val="lt1"/>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lt1"/>
              </a:buClr>
              <a:buSzPts val="3200"/>
              <a:buFont typeface="Source Sans Pro"/>
              <a:buNone/>
              <a:defRPr sz="3200" b="0" i="0" u="none" strike="noStrike" cap="none">
                <a:solidFill>
                  <a:schemeClr val="lt1"/>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lt1"/>
              </a:buClr>
              <a:buSzPts val="3200"/>
              <a:buFont typeface="Source Sans Pro"/>
              <a:buNone/>
              <a:defRPr sz="3200" b="0" i="0" u="none" strike="noStrike" cap="none">
                <a:solidFill>
                  <a:schemeClr val="lt1"/>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lt1"/>
              </a:buClr>
              <a:buSzPts val="3200"/>
              <a:buFont typeface="Source Sans Pro"/>
              <a:buNone/>
              <a:defRPr sz="3200" b="0" i="0" u="none" strike="noStrike" cap="none">
                <a:solidFill>
                  <a:schemeClr val="lt1"/>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lt1"/>
              </a:buClr>
              <a:buSzPts val="3200"/>
              <a:buFont typeface="Source Sans Pro"/>
              <a:buNone/>
              <a:defRPr sz="3200" b="0" i="0" u="none" strike="noStrike" cap="none">
                <a:solidFill>
                  <a:schemeClr val="lt1"/>
                </a:solidFill>
                <a:latin typeface="Source Sans Pro"/>
                <a:ea typeface="Source Sans Pro"/>
                <a:cs typeface="Source Sans Pro"/>
                <a:sym typeface="Source Sans Pro"/>
              </a:defRPr>
            </a:lvl9pPr>
          </a:lstStyle>
          <a:p>
            <a:pPr algn="l"/>
            <a:r>
              <a:rPr lang="en-US" sz="1800">
                <a:latin typeface="Times New Roman"/>
              </a:rPr>
              <a:t> Input:</a:t>
            </a:r>
            <a:r>
              <a:rPr lang="en-US" sz="1800"/>
              <a:t> </a:t>
            </a:r>
            <a:endParaRPr lang="en-US"/>
          </a:p>
          <a:p>
            <a:pPr algn="l"/>
            <a:r>
              <a:rPr lang="en-US" sz="1400">
                <a:latin typeface="Times New Roman"/>
              </a:rPr>
              <a:t>A high-level language program, such as a C or Java program, in the form of a sequence of ASCII characters .</a:t>
            </a:r>
          </a:p>
          <a:p>
            <a:pPr algn="l">
              <a:lnSpc>
                <a:spcPct val="114999"/>
              </a:lnSpc>
            </a:pPr>
            <a:r>
              <a:rPr lang="en-US" sz="1800">
                <a:latin typeface="Times New Roman"/>
              </a:rPr>
              <a:t>Output: </a:t>
            </a:r>
          </a:p>
          <a:p>
            <a:pPr algn="l">
              <a:lnSpc>
                <a:spcPct val="114999"/>
              </a:lnSpc>
            </a:pPr>
            <a:r>
              <a:rPr lang="en-US" sz="1400">
                <a:latin typeface="Times New Roman"/>
              </a:rPr>
              <a:t>A sequence of tokens along with attributes corresponding to different syntactic categories that is forwarded to the parser for syntax analysis </a:t>
            </a:r>
          </a:p>
          <a:p>
            <a:pPr algn="l">
              <a:lnSpc>
                <a:spcPct val="114999"/>
              </a:lnSpc>
            </a:pPr>
            <a:r>
              <a:rPr lang="en-US" sz="1800">
                <a:latin typeface="Times New Roman"/>
              </a:rPr>
              <a:t>Lexical Analysis </a:t>
            </a:r>
            <a:r>
              <a:rPr lang="en-US" sz="1400">
                <a:latin typeface="Times New Roman"/>
              </a:rPr>
              <a:t>is the first phase of compiler design where input is scanned to identify tokens</a:t>
            </a:r>
          </a:p>
        </p:txBody>
      </p:sp>
      <p:pic>
        <p:nvPicPr>
          <p:cNvPr id="9" name="Picture 4" descr="Diagram&#10;&#10;Description automatically generated">
            <a:extLst>
              <a:ext uri="{FF2B5EF4-FFF2-40B4-BE49-F238E27FC236}">
                <a16:creationId xmlns:a16="http://schemas.microsoft.com/office/drawing/2014/main" id="{4516E7B9-BEF9-A0B3-1DDB-F06FEDA33819}"/>
              </a:ext>
            </a:extLst>
          </p:cNvPr>
          <p:cNvPicPr>
            <a:picLocks noChangeAspect="1"/>
          </p:cNvPicPr>
          <p:nvPr/>
        </p:nvPicPr>
        <p:blipFill>
          <a:blip r:embed="rId3"/>
          <a:stretch>
            <a:fillRect/>
          </a:stretch>
        </p:blipFill>
        <p:spPr>
          <a:xfrm>
            <a:off x="2407701" y="3066425"/>
            <a:ext cx="4319989" cy="1769458"/>
          </a:xfrm>
          <a:prstGeom prst="rect">
            <a:avLst/>
          </a:prstGeom>
        </p:spPr>
      </p:pic>
    </p:spTree>
    <p:extLst>
      <p:ext uri="{BB962C8B-B14F-4D97-AF65-F5344CB8AC3E}">
        <p14:creationId xmlns:p14="http://schemas.microsoft.com/office/powerpoint/2010/main" val="40736446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63"/>
        <p:cNvGrpSpPr/>
        <p:nvPr/>
      </p:nvGrpSpPr>
      <p:grpSpPr>
        <a:xfrm>
          <a:off x="0" y="0"/>
          <a:ext cx="0" cy="0"/>
          <a:chOff x="0" y="0"/>
          <a:chExt cx="0" cy="0"/>
        </a:xfrm>
      </p:grpSpPr>
      <p:sp>
        <p:nvSpPr>
          <p:cNvPr id="17" name="Title 1">
            <a:extLst>
              <a:ext uri="{FF2B5EF4-FFF2-40B4-BE49-F238E27FC236}">
                <a16:creationId xmlns:a16="http://schemas.microsoft.com/office/drawing/2014/main" id="{DF901952-E471-4C68-E36B-04AAB47B5A44}"/>
              </a:ext>
            </a:extLst>
          </p:cNvPr>
          <p:cNvSpPr>
            <a:spLocks noGrp="1"/>
          </p:cNvSpPr>
          <p:nvPr>
            <p:ph type="title"/>
          </p:nvPr>
        </p:nvSpPr>
        <p:spPr>
          <a:xfrm>
            <a:off x="713225" y="547462"/>
            <a:ext cx="7717500" cy="478200"/>
          </a:xfrm>
        </p:spPr>
        <p:txBody>
          <a:bodyPr/>
          <a:lstStyle/>
          <a:p>
            <a:r>
              <a:rPr lang="en-US"/>
              <a:t>FUNCTIONALITY OF A LEXICAL ANALYZER</a:t>
            </a:r>
          </a:p>
        </p:txBody>
      </p:sp>
      <p:sp>
        <p:nvSpPr>
          <p:cNvPr id="19" name="Text Placeholder 2">
            <a:extLst>
              <a:ext uri="{FF2B5EF4-FFF2-40B4-BE49-F238E27FC236}">
                <a16:creationId xmlns:a16="http://schemas.microsoft.com/office/drawing/2014/main" id="{7F64E814-AD86-E44A-BF83-E0B02E24B6ED}"/>
              </a:ext>
            </a:extLst>
          </p:cNvPr>
          <p:cNvSpPr txBox="1">
            <a:spLocks/>
          </p:cNvSpPr>
          <p:nvPr/>
        </p:nvSpPr>
        <p:spPr>
          <a:xfrm>
            <a:off x="747653" y="1730238"/>
            <a:ext cx="7717500" cy="33699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9pPr>
          </a:lstStyle>
          <a:p>
            <a:pPr>
              <a:lnSpc>
                <a:spcPct val="114999"/>
              </a:lnSpc>
            </a:pPr>
            <a:r>
              <a:rPr lang="en-US">
                <a:latin typeface="Times New Roman"/>
              </a:rPr>
              <a:t>Functionality:  Strips off blanks, tabs, newlines, and comments from the source program • Keeps track of line numbers and associates error messages from various parts of a compiler with line numbers • Performs some preprocessor functions in languages like C</a:t>
            </a:r>
          </a:p>
          <a:p>
            <a:pPr>
              <a:lnSpc>
                <a:spcPct val="114999"/>
              </a:lnSpc>
            </a:pPr>
            <a:endParaRPr lang="en-US">
              <a:latin typeface="Times New Roman"/>
            </a:endParaRPr>
          </a:p>
        </p:txBody>
      </p:sp>
      <p:sp>
        <p:nvSpPr>
          <p:cNvPr id="21" name="TextBox 20">
            <a:extLst>
              <a:ext uri="{FF2B5EF4-FFF2-40B4-BE49-F238E27FC236}">
                <a16:creationId xmlns:a16="http://schemas.microsoft.com/office/drawing/2014/main" id="{6B40DBCD-0E96-5F52-F220-741D20B82A89}"/>
              </a:ext>
            </a:extLst>
          </p:cNvPr>
          <p:cNvSpPr txBox="1"/>
          <p:nvPr/>
        </p:nvSpPr>
        <p:spPr>
          <a:xfrm>
            <a:off x="1226928" y="2461542"/>
            <a:ext cx="6695501"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a:latin typeface="Times New Roman"/>
              </a:rPr>
            </a:br>
            <a:r>
              <a:rPr lang="en-US">
                <a:solidFill>
                  <a:schemeClr val="bg1"/>
                </a:solidFill>
                <a:latin typeface="Times New Roman"/>
              </a:rPr>
              <a:t>We can either hand code a lexical analyzer or use a lexical analyzer generator to design a lexical analyzer.</a:t>
            </a:r>
          </a:p>
          <a:p>
            <a:br>
              <a:rPr lang="en-US">
                <a:latin typeface="Times New Roman"/>
              </a:rPr>
            </a:br>
            <a:r>
              <a:rPr lang="en-US">
                <a:solidFill>
                  <a:schemeClr val="bg1"/>
                </a:solidFill>
                <a:latin typeface="Times New Roman"/>
              </a:rPr>
              <a:t>Hand-coding the steps involve the following;</a:t>
            </a:r>
          </a:p>
          <a:p>
            <a:pPr marL="285750" indent="-285750">
              <a:buFont typeface="Wingdings"/>
              <a:buChar char="q"/>
            </a:pPr>
            <a:r>
              <a:rPr lang="en-US">
                <a:solidFill>
                  <a:schemeClr val="bg1"/>
                </a:solidFill>
                <a:latin typeface="Times New Roman"/>
              </a:rPr>
              <a:t>Specification of tokens by use of regular expressions.</a:t>
            </a:r>
          </a:p>
          <a:p>
            <a:pPr marL="285750" indent="-285750">
              <a:buFont typeface="Wingdings"/>
              <a:buChar char="q"/>
            </a:pPr>
            <a:r>
              <a:rPr lang="en-US">
                <a:solidFill>
                  <a:schemeClr val="bg1"/>
                </a:solidFill>
                <a:latin typeface="Times New Roman"/>
              </a:rPr>
              <a:t>Construction of a finite automata equivalent to a regular expression.</a:t>
            </a:r>
          </a:p>
          <a:p>
            <a:pPr marL="285750" indent="-285750">
              <a:buFont typeface="Wingdings"/>
              <a:buChar char="q"/>
            </a:pPr>
            <a:r>
              <a:rPr lang="en-US">
                <a:solidFill>
                  <a:schemeClr val="bg1"/>
                </a:solidFill>
                <a:latin typeface="Times New Roman"/>
              </a:rPr>
              <a:t>Recognition of tokens by a constructed finite automata</a:t>
            </a:r>
          </a:p>
        </p:txBody>
      </p:sp>
    </p:spTree>
    <p:extLst>
      <p:ext uri="{BB962C8B-B14F-4D97-AF65-F5344CB8AC3E}">
        <p14:creationId xmlns:p14="http://schemas.microsoft.com/office/powerpoint/2010/main" val="297083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814"/>
        <p:cNvGrpSpPr/>
        <p:nvPr/>
      </p:nvGrpSpPr>
      <p:grpSpPr>
        <a:xfrm>
          <a:off x="0" y="0"/>
          <a:ext cx="0" cy="0"/>
          <a:chOff x="0" y="0"/>
          <a:chExt cx="0" cy="0"/>
        </a:xfrm>
      </p:grpSpPr>
      <p:sp>
        <p:nvSpPr>
          <p:cNvPr id="5" name="Google Shape;2649;p41">
            <a:extLst>
              <a:ext uri="{FF2B5EF4-FFF2-40B4-BE49-F238E27FC236}">
                <a16:creationId xmlns:a16="http://schemas.microsoft.com/office/drawing/2014/main" id="{0C24E04E-C0DF-A011-9850-0D92F495B7F7}"/>
              </a:ext>
            </a:extLst>
          </p:cNvPr>
          <p:cNvSpPr txBox="1">
            <a:spLocks noGrp="1"/>
          </p:cNvSpPr>
          <p:nvPr>
            <p:ph type="title"/>
          </p:nvPr>
        </p:nvSpPr>
        <p:spPr>
          <a:xfrm>
            <a:off x="609942" y="567067"/>
            <a:ext cx="7717500" cy="478200"/>
          </a:xfrm>
          <a:prstGeom prst="rect">
            <a:avLst/>
          </a:prstGeom>
        </p:spPr>
        <p:txBody>
          <a:bodyPr spcFirstLastPara="1" wrap="square" lIns="91425" tIns="91425" rIns="91425" bIns="91425" anchor="ctr" anchorCtr="0">
            <a:noAutofit/>
          </a:bodyPr>
          <a:lstStyle/>
          <a:p>
            <a:r>
              <a:rPr lang="en"/>
              <a:t>Recognizing Word “new”</a:t>
            </a:r>
            <a:endParaRPr lang="en-US"/>
          </a:p>
        </p:txBody>
      </p:sp>
      <p:sp>
        <p:nvSpPr>
          <p:cNvPr id="7" name="TextBox 6">
            <a:extLst>
              <a:ext uri="{FF2B5EF4-FFF2-40B4-BE49-F238E27FC236}">
                <a16:creationId xmlns:a16="http://schemas.microsoft.com/office/drawing/2014/main" id="{028FE8D7-0DAA-AFD9-973E-9D3CFF3003FC}"/>
              </a:ext>
            </a:extLst>
          </p:cNvPr>
          <p:cNvSpPr txBox="1"/>
          <p:nvPr/>
        </p:nvSpPr>
        <p:spPr>
          <a:xfrm>
            <a:off x="1238020" y="1509999"/>
            <a:ext cx="4726235"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Courier New"/>
              </a:rPr>
              <a:t>c = </a:t>
            </a:r>
            <a:r>
              <a:rPr lang="en-US" err="1">
                <a:solidFill>
                  <a:schemeClr val="bg1"/>
                </a:solidFill>
                <a:latin typeface="Courier New"/>
              </a:rPr>
              <a:t>getNextChar</a:t>
            </a:r>
            <a:r>
              <a:rPr lang="en-US">
                <a:solidFill>
                  <a:schemeClr val="bg1"/>
                </a:solidFill>
                <a:latin typeface="Courier New"/>
              </a:rPr>
              <a:t>(); </a:t>
            </a:r>
          </a:p>
          <a:p>
            <a:r>
              <a:rPr lang="en-US">
                <a:solidFill>
                  <a:schemeClr val="bg1"/>
                </a:solidFill>
                <a:latin typeface="Courier New"/>
              </a:rPr>
              <a:t>if (c == ‘n’) </a:t>
            </a:r>
          </a:p>
          <a:p>
            <a:r>
              <a:rPr lang="en-US">
                <a:solidFill>
                  <a:schemeClr val="bg1"/>
                </a:solidFill>
                <a:latin typeface="Courier New"/>
              </a:rPr>
              <a:t>   c = </a:t>
            </a:r>
            <a:r>
              <a:rPr lang="en-US" err="1">
                <a:solidFill>
                  <a:schemeClr val="bg1"/>
                </a:solidFill>
                <a:latin typeface="Courier New"/>
              </a:rPr>
              <a:t>getNextChar</a:t>
            </a:r>
            <a:r>
              <a:rPr lang="en-US">
                <a:solidFill>
                  <a:schemeClr val="bg1"/>
                </a:solidFill>
                <a:latin typeface="Courier New"/>
              </a:rPr>
              <a:t>(); </a:t>
            </a:r>
          </a:p>
          <a:p>
            <a:r>
              <a:rPr lang="en-US">
                <a:solidFill>
                  <a:schemeClr val="bg1"/>
                </a:solidFill>
                <a:latin typeface="Courier New"/>
              </a:rPr>
              <a:t>   if (c == ‘e’) </a:t>
            </a:r>
          </a:p>
          <a:p>
            <a:r>
              <a:rPr lang="en-US">
                <a:solidFill>
                  <a:schemeClr val="bg1"/>
                </a:solidFill>
                <a:latin typeface="Courier New"/>
              </a:rPr>
              <a:t>      c = </a:t>
            </a:r>
            <a:r>
              <a:rPr lang="en-US" err="1">
                <a:solidFill>
                  <a:schemeClr val="bg1"/>
                </a:solidFill>
                <a:latin typeface="Courier New"/>
              </a:rPr>
              <a:t>getNextChar</a:t>
            </a:r>
            <a:r>
              <a:rPr lang="en-US">
                <a:solidFill>
                  <a:schemeClr val="bg1"/>
                </a:solidFill>
                <a:latin typeface="Courier New"/>
              </a:rPr>
              <a:t>(); </a:t>
            </a:r>
          </a:p>
          <a:p>
            <a:r>
              <a:rPr lang="en-US">
                <a:solidFill>
                  <a:schemeClr val="bg1"/>
                </a:solidFill>
                <a:latin typeface="Courier New"/>
              </a:rPr>
              <a:t>      if (c == ‘w’)</a:t>
            </a:r>
          </a:p>
          <a:p>
            <a:r>
              <a:rPr lang="en-US">
                <a:solidFill>
                  <a:schemeClr val="bg1"/>
                </a:solidFill>
                <a:latin typeface="Courier New"/>
              </a:rPr>
              <a:t>         report success; </a:t>
            </a:r>
          </a:p>
          <a:p>
            <a:r>
              <a:rPr lang="en-US">
                <a:solidFill>
                  <a:schemeClr val="bg1"/>
                </a:solidFill>
                <a:latin typeface="Courier New"/>
              </a:rPr>
              <a:t>      else </a:t>
            </a:r>
          </a:p>
          <a:p>
            <a:r>
              <a:rPr lang="en-US">
                <a:solidFill>
                  <a:schemeClr val="bg1"/>
                </a:solidFill>
                <a:latin typeface="Courier New"/>
              </a:rPr>
              <a:t>      // Other logic </a:t>
            </a:r>
          </a:p>
          <a:p>
            <a:r>
              <a:rPr lang="en-US">
                <a:solidFill>
                  <a:schemeClr val="bg1"/>
                </a:solidFill>
                <a:latin typeface="Courier New"/>
              </a:rPr>
              <a:t>   else </a:t>
            </a:r>
          </a:p>
          <a:p>
            <a:r>
              <a:rPr lang="en-US">
                <a:solidFill>
                  <a:schemeClr val="bg1"/>
                </a:solidFill>
                <a:latin typeface="Courier New"/>
              </a:rPr>
              <a:t>   // Other logic </a:t>
            </a:r>
          </a:p>
          <a:p>
            <a:r>
              <a:rPr lang="en-US">
                <a:solidFill>
                  <a:schemeClr val="bg1"/>
                </a:solidFill>
                <a:latin typeface="Courier New"/>
              </a:rPr>
              <a:t>else </a:t>
            </a:r>
          </a:p>
          <a:p>
            <a:r>
              <a:rPr lang="en-US">
                <a:solidFill>
                  <a:schemeClr val="bg1"/>
                </a:solidFill>
                <a:latin typeface="Courier New"/>
              </a:rPr>
              <a:t>// Other logic</a:t>
            </a:r>
          </a:p>
        </p:txBody>
      </p:sp>
      <p:pic>
        <p:nvPicPr>
          <p:cNvPr id="9" name="Picture 4" descr="A picture containing text, clock, clipart, sign&#10;&#10;Description automatically generated">
            <a:extLst>
              <a:ext uri="{FF2B5EF4-FFF2-40B4-BE49-F238E27FC236}">
                <a16:creationId xmlns:a16="http://schemas.microsoft.com/office/drawing/2014/main" id="{CCF8F5D7-48B2-93AB-3739-95B9F236623C}"/>
              </a:ext>
            </a:extLst>
          </p:cNvPr>
          <p:cNvPicPr>
            <a:picLocks noChangeAspect="1"/>
          </p:cNvPicPr>
          <p:nvPr/>
        </p:nvPicPr>
        <p:blipFill>
          <a:blip r:embed="rId3"/>
          <a:stretch>
            <a:fillRect/>
          </a:stretch>
        </p:blipFill>
        <p:spPr>
          <a:xfrm>
            <a:off x="6191594" y="1559403"/>
            <a:ext cx="933450" cy="3050640"/>
          </a:xfrm>
          <a:prstGeom prst="rect">
            <a:avLst/>
          </a:prstGeom>
        </p:spPr>
      </p:pic>
    </p:spTree>
    <p:extLst>
      <p:ext uri="{BB962C8B-B14F-4D97-AF65-F5344CB8AC3E}">
        <p14:creationId xmlns:p14="http://schemas.microsoft.com/office/powerpoint/2010/main" val="16595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55"/>
        <p:cNvGrpSpPr/>
        <p:nvPr/>
      </p:nvGrpSpPr>
      <p:grpSpPr>
        <a:xfrm>
          <a:off x="0" y="0"/>
          <a:ext cx="0" cy="0"/>
          <a:chOff x="0" y="0"/>
          <a:chExt cx="0" cy="0"/>
        </a:xfrm>
      </p:grpSpPr>
      <p:sp>
        <p:nvSpPr>
          <p:cNvPr id="21" name="Title 1">
            <a:extLst>
              <a:ext uri="{FF2B5EF4-FFF2-40B4-BE49-F238E27FC236}">
                <a16:creationId xmlns:a16="http://schemas.microsoft.com/office/drawing/2014/main" id="{D3181184-5569-0AE7-F188-A4918F68CC4A}"/>
              </a:ext>
            </a:extLst>
          </p:cNvPr>
          <p:cNvSpPr>
            <a:spLocks noGrp="1"/>
          </p:cNvSpPr>
          <p:nvPr>
            <p:ph type="title"/>
          </p:nvPr>
        </p:nvSpPr>
        <p:spPr>
          <a:xfrm>
            <a:off x="713225" y="539525"/>
            <a:ext cx="7717500" cy="478200"/>
          </a:xfrm>
        </p:spPr>
        <p:txBody>
          <a:bodyPr/>
          <a:lstStyle/>
          <a:p>
            <a:r>
              <a:rPr lang="en-US"/>
              <a:t>TOKENS</a:t>
            </a:r>
          </a:p>
        </p:txBody>
      </p:sp>
      <p:sp>
        <p:nvSpPr>
          <p:cNvPr id="23" name="Text Placeholder 2">
            <a:extLst>
              <a:ext uri="{FF2B5EF4-FFF2-40B4-BE49-F238E27FC236}">
                <a16:creationId xmlns:a16="http://schemas.microsoft.com/office/drawing/2014/main" id="{BDA0DB8A-A5EE-D35A-AFCE-61E64C193439}"/>
              </a:ext>
            </a:extLst>
          </p:cNvPr>
          <p:cNvSpPr txBox="1">
            <a:spLocks/>
          </p:cNvSpPr>
          <p:nvPr/>
        </p:nvSpPr>
        <p:spPr>
          <a:xfrm>
            <a:off x="713225" y="1199000"/>
            <a:ext cx="7717500" cy="33699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1pPr>
            <a:lvl2pPr marL="914400" marR="0" lvl="1"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2pPr>
            <a:lvl3pPr marL="1371600" marR="0" lvl="2"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3pPr>
            <a:lvl4pPr marL="1828800" marR="0" lvl="3"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4pPr>
            <a:lvl5pPr marL="2286000" marR="0" lvl="4"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5pPr>
            <a:lvl6pPr marL="2743200" marR="0" lvl="5"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6pPr>
            <a:lvl7pPr marL="3200400" marR="0" lvl="6"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7pPr>
            <a:lvl8pPr marL="3657600" marR="0" lvl="7"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8pPr>
            <a:lvl9pPr marL="4114800" marR="0" lvl="8"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9pPr>
          </a:lstStyle>
          <a:p>
            <a:r>
              <a:rPr lang="en-US">
                <a:latin typeface="Times New Roman"/>
              </a:rPr>
              <a:t> A string of characters which logically belong together in a syntactic category •</a:t>
            </a:r>
          </a:p>
          <a:p>
            <a:pPr>
              <a:lnSpc>
                <a:spcPct val="114999"/>
              </a:lnSpc>
            </a:pPr>
            <a:r>
              <a:rPr lang="en-US">
                <a:latin typeface="Times New Roman"/>
              </a:rPr>
              <a:t> Sentences consist of a string of tokens </a:t>
            </a:r>
          </a:p>
          <a:p>
            <a:pPr>
              <a:lnSpc>
                <a:spcPct val="114999"/>
              </a:lnSpc>
            </a:pPr>
            <a:r>
              <a:rPr lang="en-US">
                <a:latin typeface="Times New Roman"/>
              </a:rPr>
              <a:t>For example, float, identifier, equal, minus, </a:t>
            </a:r>
            <a:r>
              <a:rPr lang="en-US" err="1">
                <a:latin typeface="Times New Roman"/>
              </a:rPr>
              <a:t>intnum</a:t>
            </a:r>
            <a:r>
              <a:rPr lang="en-US">
                <a:latin typeface="Times New Roman"/>
              </a:rPr>
              <a:t>, semicolon</a:t>
            </a:r>
          </a:p>
          <a:p>
            <a:pPr>
              <a:lnSpc>
                <a:spcPct val="114999"/>
              </a:lnSpc>
            </a:pPr>
            <a:r>
              <a:rPr lang="en-US">
                <a:latin typeface="Times New Roman"/>
              </a:rPr>
              <a:t> Tokens are treated as terminal symbols of the grammar specifying the source language</a:t>
            </a:r>
          </a:p>
          <a:p>
            <a:pPr>
              <a:lnSpc>
                <a:spcPct val="114999"/>
              </a:lnSpc>
            </a:pPr>
            <a:r>
              <a:rPr lang="en-US">
                <a:latin typeface="Times New Roman"/>
              </a:rPr>
              <a:t>  May have an optional attribute</a:t>
            </a:r>
          </a:p>
        </p:txBody>
      </p:sp>
      <p:pic>
        <p:nvPicPr>
          <p:cNvPr id="25" name="Picture 4" descr="A picture containing box and whisker chart&#10;&#10;Description automatically generated">
            <a:extLst>
              <a:ext uri="{FF2B5EF4-FFF2-40B4-BE49-F238E27FC236}">
                <a16:creationId xmlns:a16="http://schemas.microsoft.com/office/drawing/2014/main" id="{1C72014D-EFEC-096A-4838-7ED64F2AC1B8}"/>
              </a:ext>
            </a:extLst>
          </p:cNvPr>
          <p:cNvPicPr>
            <a:picLocks noChangeAspect="1"/>
          </p:cNvPicPr>
          <p:nvPr/>
        </p:nvPicPr>
        <p:blipFill>
          <a:blip r:embed="rId3"/>
          <a:stretch>
            <a:fillRect/>
          </a:stretch>
        </p:blipFill>
        <p:spPr>
          <a:xfrm>
            <a:off x="358557" y="3303030"/>
            <a:ext cx="8685233" cy="478974"/>
          </a:xfrm>
          <a:prstGeom prst="rect">
            <a:avLst/>
          </a:prstGeom>
        </p:spPr>
      </p:pic>
    </p:spTree>
    <p:extLst>
      <p:ext uri="{BB962C8B-B14F-4D97-AF65-F5344CB8AC3E}">
        <p14:creationId xmlns:p14="http://schemas.microsoft.com/office/powerpoint/2010/main" val="2863794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871"/>
        <p:cNvGrpSpPr/>
        <p:nvPr/>
      </p:nvGrpSpPr>
      <p:grpSpPr>
        <a:xfrm>
          <a:off x="0" y="0"/>
          <a:ext cx="0" cy="0"/>
          <a:chOff x="0" y="0"/>
          <a:chExt cx="0" cy="0"/>
        </a:xfrm>
      </p:grpSpPr>
      <p:sp>
        <p:nvSpPr>
          <p:cNvPr id="8" name="Text Placeholder 2">
            <a:extLst>
              <a:ext uri="{FF2B5EF4-FFF2-40B4-BE49-F238E27FC236}">
                <a16:creationId xmlns:a16="http://schemas.microsoft.com/office/drawing/2014/main" id="{351E5633-75A3-6E49-A068-E6E5A267285B}"/>
              </a:ext>
            </a:extLst>
          </p:cNvPr>
          <p:cNvSpPr txBox="1">
            <a:spLocks/>
          </p:cNvSpPr>
          <p:nvPr/>
        </p:nvSpPr>
        <p:spPr>
          <a:xfrm>
            <a:off x="713225" y="1199000"/>
            <a:ext cx="7717500" cy="3369900"/>
          </a:xfrm>
          <a:prstGeom prst="rect">
            <a:avLst/>
          </a:prstGeo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800" b="1">
                <a:solidFill>
                  <a:schemeClr val="bg1"/>
                </a:solidFill>
                <a:latin typeface="Play"/>
              </a:rPr>
              <a:t> Pattern </a:t>
            </a:r>
          </a:p>
          <a:p>
            <a:pPr>
              <a:lnSpc>
                <a:spcPct val="114999"/>
              </a:lnSpc>
            </a:pPr>
            <a:r>
              <a:rPr lang="en-US">
                <a:solidFill>
                  <a:schemeClr val="bg1"/>
                </a:solidFill>
              </a:rPr>
              <a:t> </a:t>
            </a:r>
            <a:r>
              <a:rPr lang="en-US">
                <a:solidFill>
                  <a:schemeClr val="bg1"/>
                </a:solidFill>
                <a:latin typeface="Times New Roman"/>
              </a:rPr>
              <a:t>The rule describing the set of strings for which the same token is produced</a:t>
            </a:r>
          </a:p>
          <a:p>
            <a:pPr>
              <a:lnSpc>
                <a:spcPct val="114999"/>
              </a:lnSpc>
            </a:pPr>
            <a:r>
              <a:rPr lang="en-US">
                <a:solidFill>
                  <a:schemeClr val="bg1"/>
                </a:solidFill>
                <a:latin typeface="Times New Roman"/>
              </a:rPr>
              <a:t> The pattern is said to match each string in the set • float, letter(</a:t>
            </a:r>
            <a:r>
              <a:rPr lang="en-US" err="1">
                <a:solidFill>
                  <a:schemeClr val="bg1"/>
                </a:solidFill>
                <a:latin typeface="Times New Roman"/>
              </a:rPr>
              <a:t>letter|digit</a:t>
            </a:r>
            <a:r>
              <a:rPr lang="en-US">
                <a:solidFill>
                  <a:schemeClr val="bg1"/>
                </a:solidFill>
                <a:latin typeface="Times New Roman"/>
              </a:rPr>
              <a:t>|_)*, =, -, digit+ , ; </a:t>
            </a:r>
          </a:p>
          <a:p>
            <a:pPr>
              <a:lnSpc>
                <a:spcPct val="114999"/>
              </a:lnSpc>
            </a:pPr>
            <a:endParaRPr lang="en-US">
              <a:solidFill>
                <a:schemeClr val="bg1"/>
              </a:solidFill>
              <a:latin typeface="Times New Roman"/>
            </a:endParaRPr>
          </a:p>
          <a:p>
            <a:pPr>
              <a:lnSpc>
                <a:spcPct val="114999"/>
              </a:lnSpc>
            </a:pPr>
            <a:endParaRPr lang="en-US">
              <a:solidFill>
                <a:schemeClr val="bg1"/>
              </a:solidFill>
            </a:endParaRPr>
          </a:p>
          <a:p>
            <a:pPr>
              <a:lnSpc>
                <a:spcPct val="114999"/>
              </a:lnSpc>
            </a:pPr>
            <a:endParaRPr lang="en-US">
              <a:solidFill>
                <a:schemeClr val="bg1"/>
              </a:solidFill>
            </a:endParaRPr>
          </a:p>
          <a:p>
            <a:pPr marL="139700">
              <a:lnSpc>
                <a:spcPct val="114999"/>
              </a:lnSpc>
            </a:pPr>
            <a:r>
              <a:rPr lang="en-US" sz="2800" b="1">
                <a:solidFill>
                  <a:schemeClr val="bg1"/>
                </a:solidFill>
                <a:latin typeface="Play"/>
              </a:rPr>
              <a:t>Lexeme</a:t>
            </a:r>
          </a:p>
          <a:p>
            <a:pPr marL="139700">
              <a:lnSpc>
                <a:spcPct val="114999"/>
              </a:lnSpc>
            </a:pPr>
            <a:r>
              <a:rPr lang="en-US">
                <a:solidFill>
                  <a:schemeClr val="bg1"/>
                </a:solidFill>
              </a:rPr>
              <a:t> • </a:t>
            </a:r>
            <a:r>
              <a:rPr lang="en-US">
                <a:solidFill>
                  <a:schemeClr val="bg1"/>
                </a:solidFill>
                <a:latin typeface="Times New Roman"/>
              </a:rPr>
              <a:t>The sequence of characters matched by a pattern to form the corresponding token</a:t>
            </a:r>
          </a:p>
          <a:p>
            <a:pPr marL="139700">
              <a:lnSpc>
                <a:spcPct val="114999"/>
              </a:lnSpc>
            </a:pPr>
            <a:r>
              <a:rPr lang="en-US">
                <a:solidFill>
                  <a:schemeClr val="bg1"/>
                </a:solidFill>
                <a:latin typeface="Times New Roman"/>
              </a:rPr>
              <a:t> </a:t>
            </a:r>
            <a:r>
              <a:rPr lang="en-US" err="1">
                <a:solidFill>
                  <a:schemeClr val="bg1"/>
                </a:solidFill>
                <a:latin typeface="Times New Roman"/>
              </a:rPr>
              <a:t>Eg</a:t>
            </a:r>
            <a:r>
              <a:rPr lang="en-US">
                <a:solidFill>
                  <a:schemeClr val="bg1"/>
                </a:solidFill>
                <a:latin typeface="Times New Roman"/>
              </a:rPr>
              <a:t>: “float”, “</a:t>
            </a:r>
            <a:r>
              <a:rPr lang="en-US" err="1">
                <a:solidFill>
                  <a:schemeClr val="bg1"/>
                </a:solidFill>
                <a:latin typeface="Times New Roman"/>
              </a:rPr>
              <a:t>abs_zero</a:t>
            </a:r>
            <a:r>
              <a:rPr lang="en-US">
                <a:solidFill>
                  <a:schemeClr val="bg1"/>
                </a:solidFill>
                <a:latin typeface="Times New Roman"/>
              </a:rPr>
              <a:t>”, “=”, “-”, “273”, “;”</a:t>
            </a:r>
          </a:p>
        </p:txBody>
      </p:sp>
    </p:spTree>
    <p:extLst>
      <p:ext uri="{BB962C8B-B14F-4D97-AF65-F5344CB8AC3E}">
        <p14:creationId xmlns:p14="http://schemas.microsoft.com/office/powerpoint/2010/main" val="1599832725"/>
      </p:ext>
    </p:extLst>
  </p:cSld>
  <p:clrMapOvr>
    <a:masterClrMapping/>
  </p:clrMapOvr>
</p:sld>
</file>

<file path=ppt/theme/theme1.xml><?xml version="1.0" encoding="utf-8"?>
<a:theme xmlns:a="http://schemas.openxmlformats.org/drawingml/2006/main" name="Computer Science &amp; Mathematics Major For College: Computer Science &amp; Programming by Slidesgo">
  <a:themeElements>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37</Slides>
  <Notes>27</Notes>
  <HiddenSlides>0</HiddenSlide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Computer Science &amp; Mathematics Major For College: Computer Science &amp; Programming by Slidesgo</vt:lpstr>
      <vt:lpstr>FORMAL LANGUAGE AND AUTOMATA THEORY  </vt:lpstr>
      <vt:lpstr>TEAM MEMBERS</vt:lpstr>
      <vt:lpstr>LEXICAL ANALYZER</vt:lpstr>
      <vt:lpstr>An Overview of Compilation</vt:lpstr>
      <vt:lpstr>Description of Lexical Analysis</vt:lpstr>
      <vt:lpstr>FUNCTIONALITY OF A LEXICAL ANALYZER</vt:lpstr>
      <vt:lpstr>Recognizing Word “new”</vt:lpstr>
      <vt:lpstr>TOKENS</vt:lpstr>
      <vt:lpstr>PowerPoint Presentation</vt:lpstr>
      <vt:lpstr>FSM CONCEPTS USED </vt:lpstr>
      <vt:lpstr>REQUIRED CONVERSION CONCEPTS</vt:lpstr>
      <vt:lpstr>FSA for recognizing “new”</vt:lpstr>
      <vt:lpstr>FSA for Unsigned Integers  </vt:lpstr>
      <vt:lpstr>ROLE OF FSA IN LEXICAL ANALYSER</vt:lpstr>
      <vt:lpstr>PowerPoint Presentation</vt:lpstr>
      <vt:lpstr>PowerPoint Presentation</vt:lpstr>
      <vt:lpstr>Example of Lexical Analysis, Tokens, Non-Tokens</vt:lpstr>
      <vt:lpstr>PowerPoint Presentation</vt:lpstr>
      <vt:lpstr>Lexical Errors </vt:lpstr>
      <vt:lpstr>Error Recovery in Lexical Analyzer </vt:lpstr>
      <vt:lpstr>Roles of lexical analyzer. </vt:lpstr>
      <vt:lpstr>Structure of the generated analyzer. </vt:lpstr>
      <vt:lpstr>PowerPoint Presentation</vt:lpstr>
      <vt:lpstr>Pattern matching based on NFAs. </vt:lpstr>
      <vt:lpstr>PowerPoint Presentation</vt:lpstr>
      <vt:lpstr>High-Level Idea in Implementing Scanners (lexical analyzer)</vt:lpstr>
      <vt:lpstr>PowerPoint Presentation</vt:lpstr>
      <vt:lpstr>Transition Diagram for relop</vt:lpstr>
      <vt:lpstr>Transition Diagrams for IDs and Keywords</vt:lpstr>
      <vt:lpstr>Transition Diagrams for  Whitespaces</vt:lpstr>
      <vt:lpstr>Transition Diagram for Unsigned Numbers</vt:lpstr>
      <vt:lpstr>PowerPoint Presentation</vt:lpstr>
      <vt:lpstr>Lexical Analyzer with meele moore</vt:lpstr>
      <vt:lpstr>State table </vt:lpstr>
      <vt:lpstr>Advantages of Lexical analysis</vt:lpstr>
      <vt:lpstr>Disadvantage of Lexical analysis</vt:lpstr>
      <vt:lpstr>— Team 05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&amp; MATHEMATICS MAJOR FOR COLLEGE: COMPUTER SCIENCE &amp; PROGRAMMING</dc:title>
  <cp:revision>2</cp:revision>
  <dcterms:modified xsi:type="dcterms:W3CDTF">2023-01-07T15:53:08Z</dcterms:modified>
</cp:coreProperties>
</file>