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56" r:id="rId7"/>
    <p:sldId id="257" r:id="rId8"/>
    <p:sldId id="258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-103814" y="148347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372077" y="251786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678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Aashish Rout</cp:lastModifiedBy>
  <cp:revision>13</cp:revision>
  <dcterms:created xsi:type="dcterms:W3CDTF">2023-10-07T01:44:58Z</dcterms:created>
  <dcterms:modified xsi:type="dcterms:W3CDTF">2024-09-10T14:58:08Z</dcterms:modified>
</cp:coreProperties>
</file>