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59" r:id="rId5"/>
    <p:sldId id="269" r:id="rId6"/>
    <p:sldId id="297" r:id="rId7"/>
    <p:sldId id="298" r:id="rId8"/>
    <p:sldId id="299" r:id="rId9"/>
    <p:sldId id="276" r:id="rId10"/>
    <p:sldId id="277" r:id="rId11"/>
    <p:sldId id="300" r:id="rId12"/>
    <p:sldId id="301" r:id="rId13"/>
    <p:sldId id="260" r:id="rId14"/>
    <p:sldId id="267" r:id="rId15"/>
    <p:sldId id="268" r:id="rId16"/>
    <p:sldId id="302" r:id="rId17"/>
    <p:sldId id="272" r:id="rId18"/>
    <p:sldId id="270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9D5"/>
    <a:srgbClr val="F3C900"/>
    <a:srgbClr val="FFD000"/>
    <a:srgbClr val="40B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947" y="120836"/>
            <a:ext cx="7242235" cy="4507606"/>
            <a:chOff x="-642827" y="-801142"/>
            <a:chExt cx="13477653" cy="84602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642827" y="-801142"/>
              <a:ext cx="13477653" cy="84602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354" y="119835"/>
              <a:ext cx="7723292" cy="6618329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441701" y="5834860"/>
            <a:ext cx="6661533" cy="15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5971" y="4495145"/>
            <a:ext cx="709299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Personal Insights and Strategic Development in IT</a:t>
            </a:r>
            <a:endParaRPr lang="en-US" altLang="zh-CN" sz="4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80516" y="6218470"/>
            <a:ext cx="1706245" cy="398780"/>
          </a:xfrm>
          <a:prstGeom prst="rect">
            <a:avLst/>
          </a:prstGeom>
          <a:solidFill>
            <a:srgbClr val="90C9D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4th July 2024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45739" y="6218470"/>
            <a:ext cx="2346325" cy="398780"/>
          </a:xfrm>
          <a:prstGeom prst="rect">
            <a:avLst/>
          </a:prstGeom>
          <a:solidFill>
            <a:srgbClr val="F3C9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Aashish Rupareliya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268176" y="438021"/>
            <a:ext cx="3583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Cloud Computing</a:t>
            </a:r>
            <a:endParaRPr lang="en-US" altLang="zh-CN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42" name="PA_任意多边形 12"/>
          <p:cNvSpPr/>
          <p:nvPr>
            <p:custDataLst>
              <p:tags r:id="rId3"/>
            </p:custDataLst>
          </p:nvPr>
        </p:nvSpPr>
        <p:spPr bwMode="auto">
          <a:xfrm>
            <a:off x="3868074" y="4459222"/>
            <a:ext cx="1711478" cy="2405054"/>
          </a:xfrm>
          <a:custGeom>
            <a:avLst/>
            <a:gdLst>
              <a:gd name="T0" fmla="*/ 2757 w 2757"/>
              <a:gd name="T1" fmla="*/ 3864 h 3864"/>
              <a:gd name="T2" fmla="*/ 2757 w 2757"/>
              <a:gd name="T3" fmla="*/ 3056 h 3864"/>
              <a:gd name="T4" fmla="*/ 1462 w 2757"/>
              <a:gd name="T5" fmla="*/ 661 h 3864"/>
              <a:gd name="T6" fmla="*/ 722 w 2757"/>
              <a:gd name="T7" fmla="*/ 202 h 3864"/>
              <a:gd name="T8" fmla="*/ 805 w 2757"/>
              <a:gd name="T9" fmla="*/ 67 h 3864"/>
              <a:gd name="T10" fmla="*/ 759 w 2757"/>
              <a:gd name="T11" fmla="*/ 2 h 3864"/>
              <a:gd name="T12" fmla="*/ 51 w 2757"/>
              <a:gd name="T13" fmla="*/ 34 h 3864"/>
              <a:gd name="T14" fmla="*/ 12 w 2757"/>
              <a:gd name="T15" fmla="*/ 97 h 3864"/>
              <a:gd name="T16" fmla="*/ 307 w 2757"/>
              <a:gd name="T17" fmla="*/ 737 h 3864"/>
              <a:gd name="T18" fmla="*/ 384 w 2757"/>
              <a:gd name="T19" fmla="*/ 752 h 3864"/>
              <a:gd name="T20" fmla="*/ 480 w 2757"/>
              <a:gd name="T21" fmla="*/ 595 h 3864"/>
              <a:gd name="T22" fmla="*/ 1161 w 2757"/>
              <a:gd name="T23" fmla="*/ 1018 h 3864"/>
              <a:gd name="T24" fmla="*/ 2295 w 2757"/>
              <a:gd name="T25" fmla="*/ 3002 h 3864"/>
              <a:gd name="T26" fmla="*/ 2295 w 2757"/>
              <a:gd name="T27" fmla="*/ 3864 h 3864"/>
              <a:gd name="T28" fmla="*/ 2757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2757" y="3864"/>
                </a:moveTo>
                <a:lnTo>
                  <a:pt x="2757" y="3056"/>
                </a:lnTo>
                <a:cubicBezTo>
                  <a:pt x="2757" y="2031"/>
                  <a:pt x="2444" y="1270"/>
                  <a:pt x="1462" y="661"/>
                </a:cubicBezTo>
                <a:lnTo>
                  <a:pt x="722" y="202"/>
                </a:lnTo>
                <a:lnTo>
                  <a:pt x="805" y="67"/>
                </a:lnTo>
                <a:cubicBezTo>
                  <a:pt x="825" y="36"/>
                  <a:pt x="802" y="0"/>
                  <a:pt x="759" y="2"/>
                </a:cubicBezTo>
                <a:lnTo>
                  <a:pt x="51" y="34"/>
                </a:lnTo>
                <a:cubicBezTo>
                  <a:pt x="22" y="35"/>
                  <a:pt x="0" y="71"/>
                  <a:pt x="12" y="97"/>
                </a:cubicBezTo>
                <a:lnTo>
                  <a:pt x="307" y="737"/>
                </a:lnTo>
                <a:cubicBezTo>
                  <a:pt x="322" y="770"/>
                  <a:pt x="364" y="785"/>
                  <a:pt x="384" y="752"/>
                </a:cubicBezTo>
                <a:lnTo>
                  <a:pt x="480" y="595"/>
                </a:lnTo>
                <a:lnTo>
                  <a:pt x="1161" y="1018"/>
                </a:lnTo>
                <a:cubicBezTo>
                  <a:pt x="1976" y="1522"/>
                  <a:pt x="2295" y="2037"/>
                  <a:pt x="2295" y="3002"/>
                </a:cubicBezTo>
                <a:lnTo>
                  <a:pt x="2295" y="3864"/>
                </a:lnTo>
                <a:lnTo>
                  <a:pt x="2757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3" name="PA_任意多边形 13"/>
          <p:cNvSpPr/>
          <p:nvPr>
            <p:custDataLst>
              <p:tags r:id="rId4"/>
            </p:custDataLst>
          </p:nvPr>
        </p:nvSpPr>
        <p:spPr bwMode="auto">
          <a:xfrm>
            <a:off x="4918267" y="3526965"/>
            <a:ext cx="1075465" cy="3337311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4" name="PA_任意多边形 14"/>
          <p:cNvSpPr/>
          <p:nvPr>
            <p:custDataLst>
              <p:tags r:id="rId5"/>
            </p:custDataLst>
          </p:nvPr>
        </p:nvSpPr>
        <p:spPr bwMode="auto">
          <a:xfrm>
            <a:off x="6567969" y="4459222"/>
            <a:ext cx="1710074" cy="2405054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5" name="PA_任意多边形 15"/>
          <p:cNvSpPr/>
          <p:nvPr>
            <p:custDataLst>
              <p:tags r:id="rId6"/>
            </p:custDataLst>
          </p:nvPr>
        </p:nvSpPr>
        <p:spPr bwMode="auto">
          <a:xfrm>
            <a:off x="6153788" y="3526965"/>
            <a:ext cx="1074062" cy="3337311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85014" y="3017588"/>
            <a:ext cx="2801722" cy="744886"/>
            <a:chOff x="1643984" y="2349127"/>
            <a:chExt cx="2492110" cy="662570"/>
          </a:xfrm>
        </p:grpSpPr>
        <p:sp>
          <p:nvSpPr>
            <p:cNvPr id="47" name="文本框 46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Cost Efficiency</a:t>
              </a:r>
              <a:endPara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43984" y="258864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Reduce infrastructure costs with pay-as-you-go models.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573455" y="2976838"/>
            <a:ext cx="2801722" cy="758856"/>
            <a:chOff x="1806090" y="2349127"/>
            <a:chExt cx="2492110" cy="674996"/>
          </a:xfrm>
        </p:grpSpPr>
        <p:sp>
          <p:nvSpPr>
            <p:cNvPr id="50" name="文本框 49"/>
            <p:cNvSpPr txBox="1"/>
            <p:nvPr/>
          </p:nvSpPr>
          <p:spPr>
            <a:xfrm>
              <a:off x="1806090" y="2349127"/>
              <a:ext cx="2329914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Hybrid and Multi-Cloud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806090" y="2601067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Embrace hybrid cloud strategies for flexibility and resilience.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92070" y="4442893"/>
            <a:ext cx="2801722" cy="937290"/>
            <a:chOff x="1643984" y="2349127"/>
            <a:chExt cx="2492110" cy="833712"/>
          </a:xfrm>
        </p:grpSpPr>
        <p:sp>
          <p:nvSpPr>
            <p:cNvPr id="53" name="文本框 52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Innovation Drivers</a:t>
              </a:r>
              <a:endPara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643984" y="2588641"/>
              <a:ext cx="2492110" cy="594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Leading providers like AWS, Azure, and Google Cloud driving innovation in cloud services.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2057" y="4517589"/>
            <a:ext cx="2918563" cy="739805"/>
            <a:chOff x="1708374" y="2349127"/>
            <a:chExt cx="2596039" cy="658050"/>
          </a:xfrm>
        </p:grpSpPr>
        <p:sp>
          <p:nvSpPr>
            <p:cNvPr id="56" name="文本框 55"/>
            <p:cNvSpPr txBox="1"/>
            <p:nvPr/>
          </p:nvSpPr>
          <p:spPr>
            <a:xfrm>
              <a:off x="1708374" y="2349127"/>
              <a:ext cx="2589734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Scalability and Flexibility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812303" y="2584122"/>
              <a:ext cx="2492110" cy="4230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Access computing resources on-demand, scaling as business needs evolve.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621871" y="438021"/>
            <a:ext cx="28765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Cybersecurity</a:t>
            </a:r>
            <a:endParaRPr lang="en-US" altLang="zh-CN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42" name="PA_任意多边形 12"/>
          <p:cNvSpPr/>
          <p:nvPr>
            <p:custDataLst>
              <p:tags r:id="rId3"/>
            </p:custDataLst>
          </p:nvPr>
        </p:nvSpPr>
        <p:spPr bwMode="auto">
          <a:xfrm>
            <a:off x="3868074" y="4459222"/>
            <a:ext cx="1711478" cy="2405054"/>
          </a:xfrm>
          <a:custGeom>
            <a:avLst/>
            <a:gdLst>
              <a:gd name="T0" fmla="*/ 2757 w 2757"/>
              <a:gd name="T1" fmla="*/ 3864 h 3864"/>
              <a:gd name="T2" fmla="*/ 2757 w 2757"/>
              <a:gd name="T3" fmla="*/ 3056 h 3864"/>
              <a:gd name="T4" fmla="*/ 1462 w 2757"/>
              <a:gd name="T5" fmla="*/ 661 h 3864"/>
              <a:gd name="T6" fmla="*/ 722 w 2757"/>
              <a:gd name="T7" fmla="*/ 202 h 3864"/>
              <a:gd name="T8" fmla="*/ 805 w 2757"/>
              <a:gd name="T9" fmla="*/ 67 h 3864"/>
              <a:gd name="T10" fmla="*/ 759 w 2757"/>
              <a:gd name="T11" fmla="*/ 2 h 3864"/>
              <a:gd name="T12" fmla="*/ 51 w 2757"/>
              <a:gd name="T13" fmla="*/ 34 h 3864"/>
              <a:gd name="T14" fmla="*/ 12 w 2757"/>
              <a:gd name="T15" fmla="*/ 97 h 3864"/>
              <a:gd name="T16" fmla="*/ 307 w 2757"/>
              <a:gd name="T17" fmla="*/ 737 h 3864"/>
              <a:gd name="T18" fmla="*/ 384 w 2757"/>
              <a:gd name="T19" fmla="*/ 752 h 3864"/>
              <a:gd name="T20" fmla="*/ 480 w 2757"/>
              <a:gd name="T21" fmla="*/ 595 h 3864"/>
              <a:gd name="T22" fmla="*/ 1161 w 2757"/>
              <a:gd name="T23" fmla="*/ 1018 h 3864"/>
              <a:gd name="T24" fmla="*/ 2295 w 2757"/>
              <a:gd name="T25" fmla="*/ 3002 h 3864"/>
              <a:gd name="T26" fmla="*/ 2295 w 2757"/>
              <a:gd name="T27" fmla="*/ 3864 h 3864"/>
              <a:gd name="T28" fmla="*/ 2757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2757" y="3864"/>
                </a:moveTo>
                <a:lnTo>
                  <a:pt x="2757" y="3056"/>
                </a:lnTo>
                <a:cubicBezTo>
                  <a:pt x="2757" y="2031"/>
                  <a:pt x="2444" y="1270"/>
                  <a:pt x="1462" y="661"/>
                </a:cubicBezTo>
                <a:lnTo>
                  <a:pt x="722" y="202"/>
                </a:lnTo>
                <a:lnTo>
                  <a:pt x="805" y="67"/>
                </a:lnTo>
                <a:cubicBezTo>
                  <a:pt x="825" y="36"/>
                  <a:pt x="802" y="0"/>
                  <a:pt x="759" y="2"/>
                </a:cubicBezTo>
                <a:lnTo>
                  <a:pt x="51" y="34"/>
                </a:lnTo>
                <a:cubicBezTo>
                  <a:pt x="22" y="35"/>
                  <a:pt x="0" y="71"/>
                  <a:pt x="12" y="97"/>
                </a:cubicBezTo>
                <a:lnTo>
                  <a:pt x="307" y="737"/>
                </a:lnTo>
                <a:cubicBezTo>
                  <a:pt x="322" y="770"/>
                  <a:pt x="364" y="785"/>
                  <a:pt x="384" y="752"/>
                </a:cubicBezTo>
                <a:lnTo>
                  <a:pt x="480" y="595"/>
                </a:lnTo>
                <a:lnTo>
                  <a:pt x="1161" y="1018"/>
                </a:lnTo>
                <a:cubicBezTo>
                  <a:pt x="1976" y="1522"/>
                  <a:pt x="2295" y="2037"/>
                  <a:pt x="2295" y="3002"/>
                </a:cubicBezTo>
                <a:lnTo>
                  <a:pt x="2295" y="3864"/>
                </a:lnTo>
                <a:lnTo>
                  <a:pt x="2757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3" name="PA_任意多边形 13"/>
          <p:cNvSpPr/>
          <p:nvPr>
            <p:custDataLst>
              <p:tags r:id="rId4"/>
            </p:custDataLst>
          </p:nvPr>
        </p:nvSpPr>
        <p:spPr bwMode="auto">
          <a:xfrm>
            <a:off x="4918267" y="3526965"/>
            <a:ext cx="1075465" cy="3337311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4" name="PA_任意多边形 14"/>
          <p:cNvSpPr/>
          <p:nvPr>
            <p:custDataLst>
              <p:tags r:id="rId5"/>
            </p:custDataLst>
          </p:nvPr>
        </p:nvSpPr>
        <p:spPr bwMode="auto">
          <a:xfrm>
            <a:off x="6567969" y="4459222"/>
            <a:ext cx="1710074" cy="2405054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5" name="PA_任意多边形 15"/>
          <p:cNvSpPr/>
          <p:nvPr>
            <p:custDataLst>
              <p:tags r:id="rId6"/>
            </p:custDataLst>
          </p:nvPr>
        </p:nvSpPr>
        <p:spPr bwMode="auto">
          <a:xfrm>
            <a:off x="6153788" y="3526965"/>
            <a:ext cx="1074062" cy="3337311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85014" y="3017588"/>
            <a:ext cx="2801722" cy="744886"/>
            <a:chOff x="1643984" y="2349127"/>
            <a:chExt cx="2492110" cy="662570"/>
          </a:xfrm>
        </p:grpSpPr>
        <p:sp>
          <p:nvSpPr>
            <p:cNvPr id="47" name="文本框 46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Threat Landscape</a:t>
              </a:r>
              <a:endPara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43984" y="258864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Address evolving threats like phishing, malware, and ransomware.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573455" y="2976838"/>
            <a:ext cx="2801722" cy="758856"/>
            <a:chOff x="1806090" y="2349127"/>
            <a:chExt cx="2492110" cy="674996"/>
          </a:xfrm>
        </p:grpSpPr>
        <p:sp>
          <p:nvSpPr>
            <p:cNvPr id="50" name="文本框 49"/>
            <p:cNvSpPr txBox="1"/>
            <p:nvPr/>
          </p:nvSpPr>
          <p:spPr>
            <a:xfrm>
              <a:off x="1806090" y="2349127"/>
              <a:ext cx="2329914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Preventive Measures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806090" y="2601067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Implement encryption, firewalls, and multi-factor authentication.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92070" y="4442893"/>
            <a:ext cx="2801722" cy="744886"/>
            <a:chOff x="1643984" y="2349127"/>
            <a:chExt cx="2492110" cy="662570"/>
          </a:xfrm>
        </p:grpSpPr>
        <p:sp>
          <p:nvSpPr>
            <p:cNvPr id="53" name="文本框 52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Employee Awareness</a:t>
              </a:r>
              <a:endPara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643984" y="258864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Educate staff on cybersecurity best practices and risk mitigation.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2057" y="4517589"/>
            <a:ext cx="2918563" cy="739805"/>
            <a:chOff x="1708374" y="2349127"/>
            <a:chExt cx="2596039" cy="658050"/>
          </a:xfrm>
        </p:grpSpPr>
        <p:sp>
          <p:nvSpPr>
            <p:cNvPr id="56" name="文本框 55"/>
            <p:cNvSpPr txBox="1"/>
            <p:nvPr/>
          </p:nvSpPr>
          <p:spPr>
            <a:xfrm>
              <a:off x="1708374" y="2349127"/>
              <a:ext cx="2589734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Data Protection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812303" y="2584122"/>
              <a:ext cx="2492110" cy="4230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Safeguard against data breaches and cyber threats.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5483" y="157527"/>
            <a:ext cx="7337410" cy="461023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6409" y="4830936"/>
            <a:ext cx="6661533" cy="1512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850097" y="5305720"/>
            <a:ext cx="104679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Strengths, Weaknesses, and Growth Strategies</a:t>
            </a:r>
            <a:endParaRPr lang="en-US" altLang="zh-CN" sz="36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923" y="2110153"/>
            <a:ext cx="4172322" cy="22565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396706" y="438021"/>
            <a:ext cx="932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Strengths, Weaknesses, and Growth Strategies</a:t>
            </a:r>
            <a:endParaRPr lang="zh-CN" altLang="en-US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5" name="Freeform 1231"/>
          <p:cNvSpPr/>
          <p:nvPr/>
        </p:nvSpPr>
        <p:spPr bwMode="auto">
          <a:xfrm flipH="1" flipV="1">
            <a:off x="4941093" y="3095587"/>
            <a:ext cx="2309813" cy="1587500"/>
          </a:xfrm>
          <a:custGeom>
            <a:avLst/>
            <a:gdLst>
              <a:gd name="T0" fmla="*/ 511 w 728"/>
              <a:gd name="T1" fmla="*/ 423 h 500"/>
              <a:gd name="T2" fmla="*/ 537 w 728"/>
              <a:gd name="T3" fmla="*/ 500 h 500"/>
              <a:gd name="T4" fmla="*/ 702 w 728"/>
              <a:gd name="T5" fmla="*/ 214 h 500"/>
              <a:gd name="T6" fmla="*/ 702 w 728"/>
              <a:gd name="T7" fmla="*/ 71 h 500"/>
              <a:gd name="T8" fmla="*/ 579 w 728"/>
              <a:gd name="T9" fmla="*/ 0 h 500"/>
              <a:gd name="T10" fmla="*/ 148 w 728"/>
              <a:gd name="T11" fmla="*/ 0 h 500"/>
              <a:gd name="T12" fmla="*/ 24 w 728"/>
              <a:gd name="T13" fmla="*/ 71 h 500"/>
              <a:gd name="T14" fmla="*/ 12 w 728"/>
              <a:gd name="T15" fmla="*/ 187 h 500"/>
              <a:gd name="T16" fmla="*/ 12 w 728"/>
              <a:gd name="T17" fmla="*/ 187 h 500"/>
              <a:gd name="T18" fmla="*/ 13 w 728"/>
              <a:gd name="T19" fmla="*/ 188 h 500"/>
              <a:gd name="T20" fmla="*/ 14 w 728"/>
              <a:gd name="T21" fmla="*/ 190 h 500"/>
              <a:gd name="T22" fmla="*/ 15 w 728"/>
              <a:gd name="T23" fmla="*/ 191 h 500"/>
              <a:gd name="T24" fmla="*/ 283 w 728"/>
              <a:gd name="T25" fmla="*/ 295 h 500"/>
              <a:gd name="T26" fmla="*/ 304 w 728"/>
              <a:gd name="T27" fmla="*/ 299 h 500"/>
              <a:gd name="T28" fmla="*/ 511 w 728"/>
              <a:gd name="T29" fmla="*/ 42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500">
                <a:moveTo>
                  <a:pt x="511" y="423"/>
                </a:moveTo>
                <a:cubicBezTo>
                  <a:pt x="526" y="446"/>
                  <a:pt x="535" y="472"/>
                  <a:pt x="537" y="500"/>
                </a:cubicBezTo>
                <a:cubicBezTo>
                  <a:pt x="702" y="214"/>
                  <a:pt x="702" y="214"/>
                  <a:pt x="702" y="214"/>
                </a:cubicBezTo>
                <a:cubicBezTo>
                  <a:pt x="728" y="170"/>
                  <a:pt x="728" y="115"/>
                  <a:pt x="702" y="71"/>
                </a:cubicBezTo>
                <a:cubicBezTo>
                  <a:pt x="677" y="27"/>
                  <a:pt x="630" y="0"/>
                  <a:pt x="579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97" y="0"/>
                  <a:pt x="50" y="27"/>
                  <a:pt x="24" y="71"/>
                </a:cubicBezTo>
                <a:cubicBezTo>
                  <a:pt x="4" y="106"/>
                  <a:pt x="0" y="149"/>
                  <a:pt x="12" y="187"/>
                </a:cubicBezTo>
                <a:cubicBezTo>
                  <a:pt x="12" y="187"/>
                  <a:pt x="12" y="187"/>
                  <a:pt x="12" y="187"/>
                </a:cubicBezTo>
                <a:cubicBezTo>
                  <a:pt x="13" y="188"/>
                  <a:pt x="13" y="188"/>
                  <a:pt x="13" y="188"/>
                </a:cubicBezTo>
                <a:cubicBezTo>
                  <a:pt x="13" y="189"/>
                  <a:pt x="14" y="190"/>
                  <a:pt x="14" y="190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54" y="258"/>
                  <a:pt x="155" y="275"/>
                  <a:pt x="283" y="295"/>
                </a:cubicBezTo>
                <a:cubicBezTo>
                  <a:pt x="304" y="299"/>
                  <a:pt x="304" y="299"/>
                  <a:pt x="304" y="299"/>
                </a:cubicBezTo>
                <a:cubicBezTo>
                  <a:pt x="449" y="323"/>
                  <a:pt x="506" y="415"/>
                  <a:pt x="511" y="423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1232"/>
          <p:cNvSpPr/>
          <p:nvPr/>
        </p:nvSpPr>
        <p:spPr bwMode="auto">
          <a:xfrm flipH="1" flipV="1">
            <a:off x="5645942" y="2593938"/>
            <a:ext cx="1423988" cy="1228725"/>
          </a:xfrm>
          <a:custGeom>
            <a:avLst/>
            <a:gdLst>
              <a:gd name="T0" fmla="*/ 0 w 449"/>
              <a:gd name="T1" fmla="*/ 0 h 387"/>
              <a:gd name="T2" fmla="*/ 183 w 449"/>
              <a:gd name="T3" fmla="*/ 316 h 387"/>
              <a:gd name="T4" fmla="*/ 306 w 449"/>
              <a:gd name="T5" fmla="*/ 387 h 387"/>
              <a:gd name="T6" fmla="*/ 430 w 449"/>
              <a:gd name="T7" fmla="*/ 316 h 387"/>
              <a:gd name="T8" fmla="*/ 432 w 449"/>
              <a:gd name="T9" fmla="*/ 313 h 387"/>
              <a:gd name="T10" fmla="*/ 449 w 449"/>
              <a:gd name="T11" fmla="*/ 245 h 387"/>
              <a:gd name="T12" fmla="*/ 427 w 449"/>
              <a:gd name="T13" fmla="*/ 169 h 387"/>
              <a:gd name="T14" fmla="*/ 426 w 449"/>
              <a:gd name="T15" fmla="*/ 168 h 387"/>
              <a:gd name="T16" fmla="*/ 242 w 449"/>
              <a:gd name="T17" fmla="*/ 59 h 387"/>
              <a:gd name="T18" fmla="*/ 221 w 449"/>
              <a:gd name="T19" fmla="*/ 56 h 387"/>
              <a:gd name="T20" fmla="*/ 0 w 449"/>
              <a:gd name="T21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9" h="387">
                <a:moveTo>
                  <a:pt x="0" y="0"/>
                </a:moveTo>
                <a:cubicBezTo>
                  <a:pt x="183" y="316"/>
                  <a:pt x="183" y="316"/>
                  <a:pt x="183" y="316"/>
                </a:cubicBezTo>
                <a:cubicBezTo>
                  <a:pt x="208" y="360"/>
                  <a:pt x="256" y="387"/>
                  <a:pt x="306" y="387"/>
                </a:cubicBezTo>
                <a:cubicBezTo>
                  <a:pt x="357" y="387"/>
                  <a:pt x="404" y="360"/>
                  <a:pt x="430" y="316"/>
                </a:cubicBezTo>
                <a:cubicBezTo>
                  <a:pt x="432" y="313"/>
                  <a:pt x="432" y="313"/>
                  <a:pt x="432" y="313"/>
                </a:cubicBezTo>
                <a:cubicBezTo>
                  <a:pt x="443" y="292"/>
                  <a:pt x="449" y="269"/>
                  <a:pt x="449" y="245"/>
                </a:cubicBezTo>
                <a:cubicBezTo>
                  <a:pt x="449" y="218"/>
                  <a:pt x="441" y="191"/>
                  <a:pt x="427" y="169"/>
                </a:cubicBezTo>
                <a:cubicBezTo>
                  <a:pt x="426" y="168"/>
                  <a:pt x="426" y="168"/>
                  <a:pt x="426" y="168"/>
                </a:cubicBezTo>
                <a:cubicBezTo>
                  <a:pt x="426" y="167"/>
                  <a:pt x="374" y="81"/>
                  <a:pt x="242" y="59"/>
                </a:cubicBezTo>
                <a:cubicBezTo>
                  <a:pt x="221" y="56"/>
                  <a:pt x="221" y="56"/>
                  <a:pt x="221" y="56"/>
                </a:cubicBezTo>
                <a:cubicBezTo>
                  <a:pt x="135" y="42"/>
                  <a:pt x="57" y="29"/>
                  <a:pt x="0" y="0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Shape 2557"/>
          <p:cNvSpPr/>
          <p:nvPr/>
        </p:nvSpPr>
        <p:spPr>
          <a:xfrm>
            <a:off x="5858679" y="3982659"/>
            <a:ext cx="474639" cy="4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11725" y="4979035"/>
            <a:ext cx="23990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Weaknesses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80425" y="4979035"/>
            <a:ext cx="239903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Strategies for Improvement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13180" y="4979035"/>
            <a:ext cx="23990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Strengths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Freeform 1231"/>
          <p:cNvSpPr/>
          <p:nvPr/>
        </p:nvSpPr>
        <p:spPr bwMode="auto">
          <a:xfrm flipH="1" flipV="1">
            <a:off x="1313338" y="3054312"/>
            <a:ext cx="2309813" cy="1587500"/>
          </a:xfrm>
          <a:custGeom>
            <a:avLst/>
            <a:gdLst>
              <a:gd name="T0" fmla="*/ 511 w 728"/>
              <a:gd name="T1" fmla="*/ 423 h 500"/>
              <a:gd name="T2" fmla="*/ 537 w 728"/>
              <a:gd name="T3" fmla="*/ 500 h 500"/>
              <a:gd name="T4" fmla="*/ 702 w 728"/>
              <a:gd name="T5" fmla="*/ 214 h 500"/>
              <a:gd name="T6" fmla="*/ 702 w 728"/>
              <a:gd name="T7" fmla="*/ 71 h 500"/>
              <a:gd name="T8" fmla="*/ 579 w 728"/>
              <a:gd name="T9" fmla="*/ 0 h 500"/>
              <a:gd name="T10" fmla="*/ 148 w 728"/>
              <a:gd name="T11" fmla="*/ 0 h 500"/>
              <a:gd name="T12" fmla="*/ 24 w 728"/>
              <a:gd name="T13" fmla="*/ 71 h 500"/>
              <a:gd name="T14" fmla="*/ 12 w 728"/>
              <a:gd name="T15" fmla="*/ 187 h 500"/>
              <a:gd name="T16" fmla="*/ 12 w 728"/>
              <a:gd name="T17" fmla="*/ 187 h 500"/>
              <a:gd name="T18" fmla="*/ 13 w 728"/>
              <a:gd name="T19" fmla="*/ 188 h 500"/>
              <a:gd name="T20" fmla="*/ 14 w 728"/>
              <a:gd name="T21" fmla="*/ 190 h 500"/>
              <a:gd name="T22" fmla="*/ 15 w 728"/>
              <a:gd name="T23" fmla="*/ 191 h 500"/>
              <a:gd name="T24" fmla="*/ 283 w 728"/>
              <a:gd name="T25" fmla="*/ 295 h 500"/>
              <a:gd name="T26" fmla="*/ 304 w 728"/>
              <a:gd name="T27" fmla="*/ 299 h 500"/>
              <a:gd name="T28" fmla="*/ 511 w 728"/>
              <a:gd name="T29" fmla="*/ 42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500">
                <a:moveTo>
                  <a:pt x="511" y="423"/>
                </a:moveTo>
                <a:cubicBezTo>
                  <a:pt x="526" y="446"/>
                  <a:pt x="535" y="472"/>
                  <a:pt x="537" y="500"/>
                </a:cubicBezTo>
                <a:cubicBezTo>
                  <a:pt x="702" y="214"/>
                  <a:pt x="702" y="214"/>
                  <a:pt x="702" y="214"/>
                </a:cubicBezTo>
                <a:cubicBezTo>
                  <a:pt x="728" y="170"/>
                  <a:pt x="728" y="115"/>
                  <a:pt x="702" y="71"/>
                </a:cubicBezTo>
                <a:cubicBezTo>
                  <a:pt x="677" y="27"/>
                  <a:pt x="630" y="0"/>
                  <a:pt x="579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97" y="0"/>
                  <a:pt x="50" y="27"/>
                  <a:pt x="24" y="71"/>
                </a:cubicBezTo>
                <a:cubicBezTo>
                  <a:pt x="4" y="106"/>
                  <a:pt x="0" y="149"/>
                  <a:pt x="12" y="187"/>
                </a:cubicBezTo>
                <a:cubicBezTo>
                  <a:pt x="12" y="187"/>
                  <a:pt x="12" y="187"/>
                  <a:pt x="12" y="187"/>
                </a:cubicBezTo>
                <a:cubicBezTo>
                  <a:pt x="13" y="188"/>
                  <a:pt x="13" y="188"/>
                  <a:pt x="13" y="188"/>
                </a:cubicBezTo>
                <a:cubicBezTo>
                  <a:pt x="13" y="189"/>
                  <a:pt x="14" y="190"/>
                  <a:pt x="14" y="190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54" y="258"/>
                  <a:pt x="155" y="275"/>
                  <a:pt x="283" y="295"/>
                </a:cubicBezTo>
                <a:cubicBezTo>
                  <a:pt x="304" y="299"/>
                  <a:pt x="304" y="299"/>
                  <a:pt x="304" y="299"/>
                </a:cubicBezTo>
                <a:cubicBezTo>
                  <a:pt x="449" y="323"/>
                  <a:pt x="506" y="415"/>
                  <a:pt x="511" y="423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Freeform 1232"/>
          <p:cNvSpPr/>
          <p:nvPr/>
        </p:nvSpPr>
        <p:spPr bwMode="auto">
          <a:xfrm flipH="1" flipV="1">
            <a:off x="2018187" y="2552663"/>
            <a:ext cx="1423988" cy="1228725"/>
          </a:xfrm>
          <a:custGeom>
            <a:avLst/>
            <a:gdLst>
              <a:gd name="T0" fmla="*/ 0 w 449"/>
              <a:gd name="T1" fmla="*/ 0 h 387"/>
              <a:gd name="T2" fmla="*/ 183 w 449"/>
              <a:gd name="T3" fmla="*/ 316 h 387"/>
              <a:gd name="T4" fmla="*/ 306 w 449"/>
              <a:gd name="T5" fmla="*/ 387 h 387"/>
              <a:gd name="T6" fmla="*/ 430 w 449"/>
              <a:gd name="T7" fmla="*/ 316 h 387"/>
              <a:gd name="T8" fmla="*/ 432 w 449"/>
              <a:gd name="T9" fmla="*/ 313 h 387"/>
              <a:gd name="T10" fmla="*/ 449 w 449"/>
              <a:gd name="T11" fmla="*/ 245 h 387"/>
              <a:gd name="T12" fmla="*/ 427 w 449"/>
              <a:gd name="T13" fmla="*/ 169 h 387"/>
              <a:gd name="T14" fmla="*/ 426 w 449"/>
              <a:gd name="T15" fmla="*/ 168 h 387"/>
              <a:gd name="T16" fmla="*/ 242 w 449"/>
              <a:gd name="T17" fmla="*/ 59 h 387"/>
              <a:gd name="T18" fmla="*/ 221 w 449"/>
              <a:gd name="T19" fmla="*/ 56 h 387"/>
              <a:gd name="T20" fmla="*/ 0 w 449"/>
              <a:gd name="T21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9" h="387">
                <a:moveTo>
                  <a:pt x="0" y="0"/>
                </a:moveTo>
                <a:cubicBezTo>
                  <a:pt x="183" y="316"/>
                  <a:pt x="183" y="316"/>
                  <a:pt x="183" y="316"/>
                </a:cubicBezTo>
                <a:cubicBezTo>
                  <a:pt x="208" y="360"/>
                  <a:pt x="256" y="387"/>
                  <a:pt x="306" y="387"/>
                </a:cubicBezTo>
                <a:cubicBezTo>
                  <a:pt x="357" y="387"/>
                  <a:pt x="404" y="360"/>
                  <a:pt x="430" y="316"/>
                </a:cubicBezTo>
                <a:cubicBezTo>
                  <a:pt x="432" y="313"/>
                  <a:pt x="432" y="313"/>
                  <a:pt x="432" y="313"/>
                </a:cubicBezTo>
                <a:cubicBezTo>
                  <a:pt x="443" y="292"/>
                  <a:pt x="449" y="269"/>
                  <a:pt x="449" y="245"/>
                </a:cubicBezTo>
                <a:cubicBezTo>
                  <a:pt x="449" y="218"/>
                  <a:pt x="441" y="191"/>
                  <a:pt x="427" y="169"/>
                </a:cubicBezTo>
                <a:cubicBezTo>
                  <a:pt x="426" y="168"/>
                  <a:pt x="426" y="168"/>
                  <a:pt x="426" y="168"/>
                </a:cubicBezTo>
                <a:cubicBezTo>
                  <a:pt x="426" y="167"/>
                  <a:pt x="374" y="81"/>
                  <a:pt x="242" y="59"/>
                </a:cubicBezTo>
                <a:cubicBezTo>
                  <a:pt x="221" y="56"/>
                  <a:pt x="221" y="56"/>
                  <a:pt x="221" y="56"/>
                </a:cubicBezTo>
                <a:cubicBezTo>
                  <a:pt x="135" y="42"/>
                  <a:pt x="57" y="29"/>
                  <a:pt x="0" y="0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Shape 2557"/>
          <p:cNvSpPr/>
          <p:nvPr/>
        </p:nvSpPr>
        <p:spPr>
          <a:xfrm>
            <a:off x="2230924" y="3941384"/>
            <a:ext cx="474639" cy="4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6" name="Freeform 1231"/>
          <p:cNvSpPr/>
          <p:nvPr/>
        </p:nvSpPr>
        <p:spPr bwMode="auto">
          <a:xfrm flipH="1" flipV="1">
            <a:off x="8480583" y="3054312"/>
            <a:ext cx="2309813" cy="1587500"/>
          </a:xfrm>
          <a:custGeom>
            <a:avLst/>
            <a:gdLst>
              <a:gd name="T0" fmla="*/ 511 w 728"/>
              <a:gd name="T1" fmla="*/ 423 h 500"/>
              <a:gd name="T2" fmla="*/ 537 w 728"/>
              <a:gd name="T3" fmla="*/ 500 h 500"/>
              <a:gd name="T4" fmla="*/ 702 w 728"/>
              <a:gd name="T5" fmla="*/ 214 h 500"/>
              <a:gd name="T6" fmla="*/ 702 w 728"/>
              <a:gd name="T7" fmla="*/ 71 h 500"/>
              <a:gd name="T8" fmla="*/ 579 w 728"/>
              <a:gd name="T9" fmla="*/ 0 h 500"/>
              <a:gd name="T10" fmla="*/ 148 w 728"/>
              <a:gd name="T11" fmla="*/ 0 h 500"/>
              <a:gd name="T12" fmla="*/ 24 w 728"/>
              <a:gd name="T13" fmla="*/ 71 h 500"/>
              <a:gd name="T14" fmla="*/ 12 w 728"/>
              <a:gd name="T15" fmla="*/ 187 h 500"/>
              <a:gd name="T16" fmla="*/ 12 w 728"/>
              <a:gd name="T17" fmla="*/ 187 h 500"/>
              <a:gd name="T18" fmla="*/ 13 w 728"/>
              <a:gd name="T19" fmla="*/ 188 h 500"/>
              <a:gd name="T20" fmla="*/ 14 w 728"/>
              <a:gd name="T21" fmla="*/ 190 h 500"/>
              <a:gd name="T22" fmla="*/ 15 w 728"/>
              <a:gd name="T23" fmla="*/ 191 h 500"/>
              <a:gd name="T24" fmla="*/ 283 w 728"/>
              <a:gd name="T25" fmla="*/ 295 h 500"/>
              <a:gd name="T26" fmla="*/ 304 w 728"/>
              <a:gd name="T27" fmla="*/ 299 h 500"/>
              <a:gd name="T28" fmla="*/ 511 w 728"/>
              <a:gd name="T29" fmla="*/ 42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500">
                <a:moveTo>
                  <a:pt x="511" y="423"/>
                </a:moveTo>
                <a:cubicBezTo>
                  <a:pt x="526" y="446"/>
                  <a:pt x="535" y="472"/>
                  <a:pt x="537" y="500"/>
                </a:cubicBezTo>
                <a:cubicBezTo>
                  <a:pt x="702" y="214"/>
                  <a:pt x="702" y="214"/>
                  <a:pt x="702" y="214"/>
                </a:cubicBezTo>
                <a:cubicBezTo>
                  <a:pt x="728" y="170"/>
                  <a:pt x="728" y="115"/>
                  <a:pt x="702" y="71"/>
                </a:cubicBezTo>
                <a:cubicBezTo>
                  <a:pt x="677" y="27"/>
                  <a:pt x="630" y="0"/>
                  <a:pt x="579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97" y="0"/>
                  <a:pt x="50" y="27"/>
                  <a:pt x="24" y="71"/>
                </a:cubicBezTo>
                <a:cubicBezTo>
                  <a:pt x="4" y="106"/>
                  <a:pt x="0" y="149"/>
                  <a:pt x="12" y="187"/>
                </a:cubicBezTo>
                <a:cubicBezTo>
                  <a:pt x="12" y="187"/>
                  <a:pt x="12" y="187"/>
                  <a:pt x="12" y="187"/>
                </a:cubicBezTo>
                <a:cubicBezTo>
                  <a:pt x="13" y="188"/>
                  <a:pt x="13" y="188"/>
                  <a:pt x="13" y="188"/>
                </a:cubicBezTo>
                <a:cubicBezTo>
                  <a:pt x="13" y="189"/>
                  <a:pt x="14" y="190"/>
                  <a:pt x="14" y="190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54" y="258"/>
                  <a:pt x="155" y="275"/>
                  <a:pt x="283" y="295"/>
                </a:cubicBezTo>
                <a:cubicBezTo>
                  <a:pt x="304" y="299"/>
                  <a:pt x="304" y="299"/>
                  <a:pt x="304" y="299"/>
                </a:cubicBezTo>
                <a:cubicBezTo>
                  <a:pt x="449" y="323"/>
                  <a:pt x="506" y="415"/>
                  <a:pt x="511" y="423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Freeform 1232"/>
          <p:cNvSpPr/>
          <p:nvPr/>
        </p:nvSpPr>
        <p:spPr bwMode="auto">
          <a:xfrm flipH="1" flipV="1">
            <a:off x="9185432" y="2552663"/>
            <a:ext cx="1423988" cy="1228725"/>
          </a:xfrm>
          <a:custGeom>
            <a:avLst/>
            <a:gdLst>
              <a:gd name="T0" fmla="*/ 0 w 449"/>
              <a:gd name="T1" fmla="*/ 0 h 387"/>
              <a:gd name="T2" fmla="*/ 183 w 449"/>
              <a:gd name="T3" fmla="*/ 316 h 387"/>
              <a:gd name="T4" fmla="*/ 306 w 449"/>
              <a:gd name="T5" fmla="*/ 387 h 387"/>
              <a:gd name="T6" fmla="*/ 430 w 449"/>
              <a:gd name="T7" fmla="*/ 316 h 387"/>
              <a:gd name="T8" fmla="*/ 432 w 449"/>
              <a:gd name="T9" fmla="*/ 313 h 387"/>
              <a:gd name="T10" fmla="*/ 449 w 449"/>
              <a:gd name="T11" fmla="*/ 245 h 387"/>
              <a:gd name="T12" fmla="*/ 427 w 449"/>
              <a:gd name="T13" fmla="*/ 169 h 387"/>
              <a:gd name="T14" fmla="*/ 426 w 449"/>
              <a:gd name="T15" fmla="*/ 168 h 387"/>
              <a:gd name="T16" fmla="*/ 242 w 449"/>
              <a:gd name="T17" fmla="*/ 59 h 387"/>
              <a:gd name="T18" fmla="*/ 221 w 449"/>
              <a:gd name="T19" fmla="*/ 56 h 387"/>
              <a:gd name="T20" fmla="*/ 0 w 449"/>
              <a:gd name="T21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9" h="387">
                <a:moveTo>
                  <a:pt x="0" y="0"/>
                </a:moveTo>
                <a:cubicBezTo>
                  <a:pt x="183" y="316"/>
                  <a:pt x="183" y="316"/>
                  <a:pt x="183" y="316"/>
                </a:cubicBezTo>
                <a:cubicBezTo>
                  <a:pt x="208" y="360"/>
                  <a:pt x="256" y="387"/>
                  <a:pt x="306" y="387"/>
                </a:cubicBezTo>
                <a:cubicBezTo>
                  <a:pt x="357" y="387"/>
                  <a:pt x="404" y="360"/>
                  <a:pt x="430" y="316"/>
                </a:cubicBezTo>
                <a:cubicBezTo>
                  <a:pt x="432" y="313"/>
                  <a:pt x="432" y="313"/>
                  <a:pt x="432" y="313"/>
                </a:cubicBezTo>
                <a:cubicBezTo>
                  <a:pt x="443" y="292"/>
                  <a:pt x="449" y="269"/>
                  <a:pt x="449" y="245"/>
                </a:cubicBezTo>
                <a:cubicBezTo>
                  <a:pt x="449" y="218"/>
                  <a:pt x="441" y="191"/>
                  <a:pt x="427" y="169"/>
                </a:cubicBezTo>
                <a:cubicBezTo>
                  <a:pt x="426" y="168"/>
                  <a:pt x="426" y="168"/>
                  <a:pt x="426" y="168"/>
                </a:cubicBezTo>
                <a:cubicBezTo>
                  <a:pt x="426" y="167"/>
                  <a:pt x="374" y="81"/>
                  <a:pt x="242" y="59"/>
                </a:cubicBezTo>
                <a:cubicBezTo>
                  <a:pt x="221" y="56"/>
                  <a:pt x="221" y="56"/>
                  <a:pt x="221" y="56"/>
                </a:cubicBezTo>
                <a:cubicBezTo>
                  <a:pt x="135" y="42"/>
                  <a:pt x="57" y="29"/>
                  <a:pt x="0" y="0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Shape 2557"/>
          <p:cNvSpPr/>
          <p:nvPr/>
        </p:nvSpPr>
        <p:spPr>
          <a:xfrm>
            <a:off x="9398169" y="3941384"/>
            <a:ext cx="474639" cy="4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197056" y="438021"/>
            <a:ext cx="37261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Strengths</a:t>
            </a:r>
            <a:endParaRPr lang="en-US" altLang="zh-CN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: Shape 20"/>
          <p:cNvSpPr/>
          <p:nvPr/>
        </p:nvSpPr>
        <p:spPr bwMode="auto">
          <a:xfrm>
            <a:off x="6619514" y="2764944"/>
            <a:ext cx="989601" cy="2605057"/>
          </a:xfrm>
          <a:custGeom>
            <a:avLst/>
            <a:gdLst>
              <a:gd name="T0" fmla="*/ 64 w 177"/>
              <a:gd name="T1" fmla="*/ 433 h 468"/>
              <a:gd name="T2" fmla="*/ 155 w 177"/>
              <a:gd name="T3" fmla="*/ 98 h 468"/>
              <a:gd name="T4" fmla="*/ 168 w 177"/>
              <a:gd name="T5" fmla="*/ 50 h 468"/>
              <a:gd name="T6" fmla="*/ 114 w 177"/>
              <a:gd name="T7" fmla="*/ 35 h 468"/>
              <a:gd name="T8" fmla="*/ 23 w 177"/>
              <a:gd name="T9" fmla="*/ 370 h 468"/>
              <a:gd name="T10" fmla="*/ 10 w 177"/>
              <a:gd name="T11" fmla="*/ 418 h 468"/>
              <a:gd name="T12" fmla="*/ 64 w 177"/>
              <a:gd name="T13" fmla="*/ 433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468">
                <a:moveTo>
                  <a:pt x="64" y="433"/>
                </a:moveTo>
                <a:cubicBezTo>
                  <a:pt x="94" y="321"/>
                  <a:pt x="124" y="210"/>
                  <a:pt x="155" y="98"/>
                </a:cubicBezTo>
                <a:cubicBezTo>
                  <a:pt x="159" y="82"/>
                  <a:pt x="163" y="66"/>
                  <a:pt x="168" y="50"/>
                </a:cubicBezTo>
                <a:cubicBezTo>
                  <a:pt x="177" y="15"/>
                  <a:pt x="123" y="0"/>
                  <a:pt x="114" y="35"/>
                </a:cubicBezTo>
                <a:cubicBezTo>
                  <a:pt x="83" y="147"/>
                  <a:pt x="53" y="259"/>
                  <a:pt x="23" y="370"/>
                </a:cubicBezTo>
                <a:cubicBezTo>
                  <a:pt x="18" y="386"/>
                  <a:pt x="14" y="402"/>
                  <a:pt x="10" y="418"/>
                </a:cubicBezTo>
                <a:cubicBezTo>
                  <a:pt x="0" y="453"/>
                  <a:pt x="54" y="468"/>
                  <a:pt x="64" y="433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1" name="Freeform: Shape 19"/>
          <p:cNvSpPr/>
          <p:nvPr/>
        </p:nvSpPr>
        <p:spPr bwMode="auto">
          <a:xfrm>
            <a:off x="6691729" y="2613033"/>
            <a:ext cx="312928" cy="2613082"/>
          </a:xfrm>
          <a:custGeom>
            <a:avLst/>
            <a:gdLst>
              <a:gd name="T0" fmla="*/ 56 w 56"/>
              <a:gd name="T1" fmla="*/ 432 h 469"/>
              <a:gd name="T2" fmla="*/ 56 w 56"/>
              <a:gd name="T3" fmla="*/ 85 h 469"/>
              <a:gd name="T4" fmla="*/ 56 w 56"/>
              <a:gd name="T5" fmla="*/ 36 h 469"/>
              <a:gd name="T6" fmla="*/ 0 w 56"/>
              <a:gd name="T7" fmla="*/ 36 h 469"/>
              <a:gd name="T8" fmla="*/ 0 w 56"/>
              <a:gd name="T9" fmla="*/ 383 h 469"/>
              <a:gd name="T10" fmla="*/ 0 w 56"/>
              <a:gd name="T11" fmla="*/ 432 h 469"/>
              <a:gd name="T12" fmla="*/ 56 w 56"/>
              <a:gd name="T13" fmla="*/ 432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69">
                <a:moveTo>
                  <a:pt x="56" y="432"/>
                </a:moveTo>
                <a:cubicBezTo>
                  <a:pt x="56" y="317"/>
                  <a:pt x="56" y="201"/>
                  <a:pt x="56" y="85"/>
                </a:cubicBezTo>
                <a:cubicBezTo>
                  <a:pt x="56" y="69"/>
                  <a:pt x="56" y="52"/>
                  <a:pt x="56" y="36"/>
                </a:cubicBezTo>
                <a:cubicBezTo>
                  <a:pt x="56" y="0"/>
                  <a:pt x="0" y="0"/>
                  <a:pt x="0" y="36"/>
                </a:cubicBezTo>
                <a:cubicBezTo>
                  <a:pt x="0" y="151"/>
                  <a:pt x="0" y="267"/>
                  <a:pt x="0" y="383"/>
                </a:cubicBezTo>
                <a:cubicBezTo>
                  <a:pt x="0" y="399"/>
                  <a:pt x="0" y="416"/>
                  <a:pt x="0" y="432"/>
                </a:cubicBezTo>
                <a:cubicBezTo>
                  <a:pt x="0" y="469"/>
                  <a:pt x="56" y="469"/>
                  <a:pt x="56" y="432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4" name="Freeform: Shape 26"/>
          <p:cNvSpPr/>
          <p:nvPr/>
        </p:nvSpPr>
        <p:spPr>
          <a:xfrm>
            <a:off x="6107770" y="2848882"/>
            <a:ext cx="721099" cy="1626306"/>
          </a:xfrm>
          <a:custGeom>
            <a:avLst/>
            <a:gdLst>
              <a:gd name="connsiteX0" fmla="*/ 173278 w 709175"/>
              <a:gd name="connsiteY0" fmla="*/ 314 h 1599415"/>
              <a:gd name="connsiteX1" fmla="*/ 301695 w 709175"/>
              <a:gd name="connsiteY1" fmla="*/ 109055 h 1599415"/>
              <a:gd name="connsiteX2" fmla="*/ 680133 w 709175"/>
              <a:gd name="connsiteY2" fmla="*/ 1499569 h 1599415"/>
              <a:gd name="connsiteX3" fmla="*/ 704814 w 709175"/>
              <a:gd name="connsiteY3" fmla="*/ 1584423 h 1599415"/>
              <a:gd name="connsiteX4" fmla="*/ 709175 w 709175"/>
              <a:gd name="connsiteY4" fmla="*/ 1599415 h 1599415"/>
              <a:gd name="connsiteX5" fmla="*/ 391067 w 709175"/>
              <a:gd name="connsiteY5" fmla="*/ 1599415 h 1599415"/>
              <a:gd name="connsiteX6" fmla="*/ 386706 w 709175"/>
              <a:gd name="connsiteY6" fmla="*/ 1584423 h 1599415"/>
              <a:gd name="connsiteX7" fmla="*/ 362026 w 709175"/>
              <a:gd name="connsiteY7" fmla="*/ 1499569 h 1599415"/>
              <a:gd name="connsiteX8" fmla="*/ 76827 w 709175"/>
              <a:gd name="connsiteY8" fmla="*/ 453946 h 1599415"/>
              <a:gd name="connsiteX9" fmla="*/ 5527 w 709175"/>
              <a:gd name="connsiteY9" fmla="*/ 191172 h 1599415"/>
              <a:gd name="connsiteX10" fmla="*/ 173278 w 709175"/>
              <a:gd name="connsiteY10" fmla="*/ 314 h 15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175" h="1599415">
                <a:moveTo>
                  <a:pt x="173278" y="314"/>
                </a:moveTo>
                <a:cubicBezTo>
                  <a:pt x="229967" y="3843"/>
                  <a:pt x="283184" y="37203"/>
                  <a:pt x="301695" y="109055"/>
                </a:cubicBezTo>
                <a:cubicBezTo>
                  <a:pt x="427841" y="574385"/>
                  <a:pt x="553987" y="1034240"/>
                  <a:pt x="680133" y="1499569"/>
                </a:cubicBezTo>
                <a:cubicBezTo>
                  <a:pt x="688360" y="1526941"/>
                  <a:pt x="696587" y="1555682"/>
                  <a:pt x="704814" y="1584423"/>
                </a:cubicBezTo>
                <a:lnTo>
                  <a:pt x="709175" y="1599415"/>
                </a:lnTo>
                <a:lnTo>
                  <a:pt x="391067" y="1599415"/>
                </a:lnTo>
                <a:lnTo>
                  <a:pt x="386706" y="1584423"/>
                </a:lnTo>
                <a:cubicBezTo>
                  <a:pt x="378480" y="1555682"/>
                  <a:pt x="370253" y="1526941"/>
                  <a:pt x="362026" y="1499569"/>
                </a:cubicBezTo>
                <a:cubicBezTo>
                  <a:pt x="268788" y="1149203"/>
                  <a:pt x="175549" y="804312"/>
                  <a:pt x="76827" y="453946"/>
                </a:cubicBezTo>
                <a:cubicBezTo>
                  <a:pt x="54888" y="366355"/>
                  <a:pt x="32950" y="278764"/>
                  <a:pt x="5527" y="191172"/>
                </a:cubicBezTo>
                <a:cubicBezTo>
                  <a:pt x="-25324" y="71418"/>
                  <a:pt x="78797" y="-5566"/>
                  <a:pt x="173278" y="314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5" name="Freeform: Shape 18"/>
          <p:cNvSpPr/>
          <p:nvPr/>
        </p:nvSpPr>
        <p:spPr bwMode="auto">
          <a:xfrm>
            <a:off x="4637636" y="3698921"/>
            <a:ext cx="2391090" cy="2490051"/>
          </a:xfrm>
          <a:custGeom>
            <a:avLst/>
            <a:gdLst>
              <a:gd name="T0" fmla="*/ 116 w 428"/>
              <a:gd name="T1" fmla="*/ 116 h 447"/>
              <a:gd name="T2" fmla="*/ 286 w 428"/>
              <a:gd name="T3" fmla="*/ 97 h 447"/>
              <a:gd name="T4" fmla="*/ 363 w 428"/>
              <a:gd name="T5" fmla="*/ 221 h 447"/>
              <a:gd name="T6" fmla="*/ 143 w 428"/>
              <a:gd name="T7" fmla="*/ 358 h 447"/>
              <a:gd name="T8" fmla="*/ 67 w 428"/>
              <a:gd name="T9" fmla="*/ 208 h 447"/>
              <a:gd name="T10" fmla="*/ 7 w 428"/>
              <a:gd name="T11" fmla="*/ 208 h 447"/>
              <a:gd name="T12" fmla="*/ 95 w 428"/>
              <a:gd name="T13" fmla="*/ 398 h 447"/>
              <a:gd name="T14" fmla="*/ 307 w 428"/>
              <a:gd name="T15" fmla="*/ 415 h 447"/>
              <a:gd name="T16" fmla="*/ 423 w 428"/>
              <a:gd name="T17" fmla="*/ 240 h 447"/>
              <a:gd name="T18" fmla="*/ 330 w 428"/>
              <a:gd name="T19" fmla="*/ 53 h 447"/>
              <a:gd name="T20" fmla="*/ 74 w 428"/>
              <a:gd name="T21" fmla="*/ 74 h 447"/>
              <a:gd name="T22" fmla="*/ 116 w 428"/>
              <a:gd name="T23" fmla="*/ 11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8" h="447">
                <a:moveTo>
                  <a:pt x="116" y="116"/>
                </a:moveTo>
                <a:cubicBezTo>
                  <a:pt x="163" y="75"/>
                  <a:pt x="231" y="67"/>
                  <a:pt x="286" y="97"/>
                </a:cubicBezTo>
                <a:cubicBezTo>
                  <a:pt x="331" y="122"/>
                  <a:pt x="361" y="169"/>
                  <a:pt x="363" y="221"/>
                </a:cubicBezTo>
                <a:cubicBezTo>
                  <a:pt x="368" y="334"/>
                  <a:pt x="244" y="414"/>
                  <a:pt x="143" y="358"/>
                </a:cubicBezTo>
                <a:cubicBezTo>
                  <a:pt x="89" y="328"/>
                  <a:pt x="61" y="269"/>
                  <a:pt x="67" y="208"/>
                </a:cubicBezTo>
                <a:cubicBezTo>
                  <a:pt x="71" y="169"/>
                  <a:pt x="11" y="170"/>
                  <a:pt x="7" y="208"/>
                </a:cubicBezTo>
                <a:cubicBezTo>
                  <a:pt x="0" y="282"/>
                  <a:pt x="34" y="355"/>
                  <a:pt x="95" y="398"/>
                </a:cubicBezTo>
                <a:cubicBezTo>
                  <a:pt x="156" y="442"/>
                  <a:pt x="239" y="447"/>
                  <a:pt x="307" y="415"/>
                </a:cubicBezTo>
                <a:cubicBezTo>
                  <a:pt x="374" y="383"/>
                  <a:pt x="418" y="314"/>
                  <a:pt x="423" y="240"/>
                </a:cubicBezTo>
                <a:cubicBezTo>
                  <a:pt x="428" y="166"/>
                  <a:pt x="391" y="94"/>
                  <a:pt x="330" y="53"/>
                </a:cubicBezTo>
                <a:cubicBezTo>
                  <a:pt x="250" y="0"/>
                  <a:pt x="145" y="12"/>
                  <a:pt x="74" y="74"/>
                </a:cubicBezTo>
                <a:cubicBezTo>
                  <a:pt x="44" y="99"/>
                  <a:pt x="87" y="142"/>
                  <a:pt x="116" y="116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6" name="Freeform: Shape 21"/>
          <p:cNvSpPr/>
          <p:nvPr/>
        </p:nvSpPr>
        <p:spPr bwMode="auto">
          <a:xfrm>
            <a:off x="5413421" y="4604011"/>
            <a:ext cx="786963" cy="72806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F3C900"/>
          </a:solidFill>
          <a:ln w="9525">
            <a:solidFill>
              <a:schemeClr val="tx1">
                <a:lumMod val="85000"/>
                <a:lumOff val="15000"/>
              </a:schemeClr>
            </a:solidFill>
            <a:round/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48495" y="2818109"/>
            <a:ext cx="2801722" cy="1048635"/>
            <a:chOff x="1626835" y="2349127"/>
            <a:chExt cx="2492110" cy="932753"/>
          </a:xfrm>
        </p:grpSpPr>
        <p:sp>
          <p:nvSpPr>
            <p:cNvPr id="18" name="文本框 17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Python Proficiency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26835" y="2687681"/>
              <a:ext cx="24921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Skilled in Python programming, with expertise in developing web applications, data analysis, and automation scripts.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48495" y="4835578"/>
            <a:ext cx="2801722" cy="1241040"/>
            <a:chOff x="1626835" y="2349127"/>
            <a:chExt cx="2492110" cy="1103895"/>
          </a:xfrm>
        </p:grpSpPr>
        <p:sp>
          <p:nvSpPr>
            <p:cNvPr id="21" name="文本框 20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Analytical Thinking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26835" y="2687681"/>
              <a:ext cx="2492110" cy="7653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Strong analytical skills demonstrated in problem-solving and decision-making processes, contributing to effective project planning and execution.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36944" y="2818109"/>
            <a:ext cx="2801722" cy="1241040"/>
            <a:chOff x="1626835" y="2349127"/>
            <a:chExt cx="2492110" cy="1103895"/>
          </a:xfrm>
        </p:grpSpPr>
        <p:sp>
          <p:nvSpPr>
            <p:cNvPr id="24" name="文本框 23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Team Collaboration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835" y="2687681"/>
              <a:ext cx="2492110" cy="7653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Adept at working collaboratively in cross-functional teams, fostering open communication and achieving collective goals efficiently.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36944" y="4835578"/>
            <a:ext cx="2801722" cy="1241040"/>
            <a:chOff x="1626835" y="2349127"/>
            <a:chExt cx="2492110" cy="1103895"/>
          </a:xfrm>
        </p:grpSpPr>
        <p:sp>
          <p:nvSpPr>
            <p:cNvPr id="27" name="文本框 26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Continuous Learner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26835" y="2687681"/>
              <a:ext cx="2492110" cy="7653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Proactive in staying updated with the latest trends and technologies in IT, enhancing professional knowledge and adaptability.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675721" y="438021"/>
            <a:ext cx="47688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Weaknesses</a:t>
            </a:r>
            <a:endParaRPr lang="en-US" altLang="zh-CN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: Shape 20"/>
          <p:cNvSpPr/>
          <p:nvPr/>
        </p:nvSpPr>
        <p:spPr bwMode="auto">
          <a:xfrm>
            <a:off x="6619514" y="2764944"/>
            <a:ext cx="989601" cy="2605057"/>
          </a:xfrm>
          <a:custGeom>
            <a:avLst/>
            <a:gdLst>
              <a:gd name="T0" fmla="*/ 64 w 177"/>
              <a:gd name="T1" fmla="*/ 433 h 468"/>
              <a:gd name="T2" fmla="*/ 155 w 177"/>
              <a:gd name="T3" fmla="*/ 98 h 468"/>
              <a:gd name="T4" fmla="*/ 168 w 177"/>
              <a:gd name="T5" fmla="*/ 50 h 468"/>
              <a:gd name="T6" fmla="*/ 114 w 177"/>
              <a:gd name="T7" fmla="*/ 35 h 468"/>
              <a:gd name="T8" fmla="*/ 23 w 177"/>
              <a:gd name="T9" fmla="*/ 370 h 468"/>
              <a:gd name="T10" fmla="*/ 10 w 177"/>
              <a:gd name="T11" fmla="*/ 418 h 468"/>
              <a:gd name="T12" fmla="*/ 64 w 177"/>
              <a:gd name="T13" fmla="*/ 433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468">
                <a:moveTo>
                  <a:pt x="64" y="433"/>
                </a:moveTo>
                <a:cubicBezTo>
                  <a:pt x="94" y="321"/>
                  <a:pt x="124" y="210"/>
                  <a:pt x="155" y="98"/>
                </a:cubicBezTo>
                <a:cubicBezTo>
                  <a:pt x="159" y="82"/>
                  <a:pt x="163" y="66"/>
                  <a:pt x="168" y="50"/>
                </a:cubicBezTo>
                <a:cubicBezTo>
                  <a:pt x="177" y="15"/>
                  <a:pt x="123" y="0"/>
                  <a:pt x="114" y="35"/>
                </a:cubicBezTo>
                <a:cubicBezTo>
                  <a:pt x="83" y="147"/>
                  <a:pt x="53" y="259"/>
                  <a:pt x="23" y="370"/>
                </a:cubicBezTo>
                <a:cubicBezTo>
                  <a:pt x="18" y="386"/>
                  <a:pt x="14" y="402"/>
                  <a:pt x="10" y="418"/>
                </a:cubicBezTo>
                <a:cubicBezTo>
                  <a:pt x="0" y="453"/>
                  <a:pt x="54" y="468"/>
                  <a:pt x="64" y="433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1" name="Freeform: Shape 19"/>
          <p:cNvSpPr/>
          <p:nvPr/>
        </p:nvSpPr>
        <p:spPr bwMode="auto">
          <a:xfrm>
            <a:off x="6691729" y="2613033"/>
            <a:ext cx="312928" cy="2613082"/>
          </a:xfrm>
          <a:custGeom>
            <a:avLst/>
            <a:gdLst>
              <a:gd name="T0" fmla="*/ 56 w 56"/>
              <a:gd name="T1" fmla="*/ 432 h 469"/>
              <a:gd name="T2" fmla="*/ 56 w 56"/>
              <a:gd name="T3" fmla="*/ 85 h 469"/>
              <a:gd name="T4" fmla="*/ 56 w 56"/>
              <a:gd name="T5" fmla="*/ 36 h 469"/>
              <a:gd name="T6" fmla="*/ 0 w 56"/>
              <a:gd name="T7" fmla="*/ 36 h 469"/>
              <a:gd name="T8" fmla="*/ 0 w 56"/>
              <a:gd name="T9" fmla="*/ 383 h 469"/>
              <a:gd name="T10" fmla="*/ 0 w 56"/>
              <a:gd name="T11" fmla="*/ 432 h 469"/>
              <a:gd name="T12" fmla="*/ 56 w 56"/>
              <a:gd name="T13" fmla="*/ 432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69">
                <a:moveTo>
                  <a:pt x="56" y="432"/>
                </a:moveTo>
                <a:cubicBezTo>
                  <a:pt x="56" y="317"/>
                  <a:pt x="56" y="201"/>
                  <a:pt x="56" y="85"/>
                </a:cubicBezTo>
                <a:cubicBezTo>
                  <a:pt x="56" y="69"/>
                  <a:pt x="56" y="52"/>
                  <a:pt x="56" y="36"/>
                </a:cubicBezTo>
                <a:cubicBezTo>
                  <a:pt x="56" y="0"/>
                  <a:pt x="0" y="0"/>
                  <a:pt x="0" y="36"/>
                </a:cubicBezTo>
                <a:cubicBezTo>
                  <a:pt x="0" y="151"/>
                  <a:pt x="0" y="267"/>
                  <a:pt x="0" y="383"/>
                </a:cubicBezTo>
                <a:cubicBezTo>
                  <a:pt x="0" y="399"/>
                  <a:pt x="0" y="416"/>
                  <a:pt x="0" y="432"/>
                </a:cubicBezTo>
                <a:cubicBezTo>
                  <a:pt x="0" y="469"/>
                  <a:pt x="56" y="469"/>
                  <a:pt x="56" y="432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4" name="Freeform: Shape 26"/>
          <p:cNvSpPr/>
          <p:nvPr/>
        </p:nvSpPr>
        <p:spPr>
          <a:xfrm>
            <a:off x="6107770" y="2848882"/>
            <a:ext cx="721099" cy="1626306"/>
          </a:xfrm>
          <a:custGeom>
            <a:avLst/>
            <a:gdLst>
              <a:gd name="connsiteX0" fmla="*/ 173278 w 709175"/>
              <a:gd name="connsiteY0" fmla="*/ 314 h 1599415"/>
              <a:gd name="connsiteX1" fmla="*/ 301695 w 709175"/>
              <a:gd name="connsiteY1" fmla="*/ 109055 h 1599415"/>
              <a:gd name="connsiteX2" fmla="*/ 680133 w 709175"/>
              <a:gd name="connsiteY2" fmla="*/ 1499569 h 1599415"/>
              <a:gd name="connsiteX3" fmla="*/ 704814 w 709175"/>
              <a:gd name="connsiteY3" fmla="*/ 1584423 h 1599415"/>
              <a:gd name="connsiteX4" fmla="*/ 709175 w 709175"/>
              <a:gd name="connsiteY4" fmla="*/ 1599415 h 1599415"/>
              <a:gd name="connsiteX5" fmla="*/ 391067 w 709175"/>
              <a:gd name="connsiteY5" fmla="*/ 1599415 h 1599415"/>
              <a:gd name="connsiteX6" fmla="*/ 386706 w 709175"/>
              <a:gd name="connsiteY6" fmla="*/ 1584423 h 1599415"/>
              <a:gd name="connsiteX7" fmla="*/ 362026 w 709175"/>
              <a:gd name="connsiteY7" fmla="*/ 1499569 h 1599415"/>
              <a:gd name="connsiteX8" fmla="*/ 76827 w 709175"/>
              <a:gd name="connsiteY8" fmla="*/ 453946 h 1599415"/>
              <a:gd name="connsiteX9" fmla="*/ 5527 w 709175"/>
              <a:gd name="connsiteY9" fmla="*/ 191172 h 1599415"/>
              <a:gd name="connsiteX10" fmla="*/ 173278 w 709175"/>
              <a:gd name="connsiteY10" fmla="*/ 314 h 15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175" h="1599415">
                <a:moveTo>
                  <a:pt x="173278" y="314"/>
                </a:moveTo>
                <a:cubicBezTo>
                  <a:pt x="229967" y="3843"/>
                  <a:pt x="283184" y="37203"/>
                  <a:pt x="301695" y="109055"/>
                </a:cubicBezTo>
                <a:cubicBezTo>
                  <a:pt x="427841" y="574385"/>
                  <a:pt x="553987" y="1034240"/>
                  <a:pt x="680133" y="1499569"/>
                </a:cubicBezTo>
                <a:cubicBezTo>
                  <a:pt x="688360" y="1526941"/>
                  <a:pt x="696587" y="1555682"/>
                  <a:pt x="704814" y="1584423"/>
                </a:cubicBezTo>
                <a:lnTo>
                  <a:pt x="709175" y="1599415"/>
                </a:lnTo>
                <a:lnTo>
                  <a:pt x="391067" y="1599415"/>
                </a:lnTo>
                <a:lnTo>
                  <a:pt x="386706" y="1584423"/>
                </a:lnTo>
                <a:cubicBezTo>
                  <a:pt x="378480" y="1555682"/>
                  <a:pt x="370253" y="1526941"/>
                  <a:pt x="362026" y="1499569"/>
                </a:cubicBezTo>
                <a:cubicBezTo>
                  <a:pt x="268788" y="1149203"/>
                  <a:pt x="175549" y="804312"/>
                  <a:pt x="76827" y="453946"/>
                </a:cubicBezTo>
                <a:cubicBezTo>
                  <a:pt x="54888" y="366355"/>
                  <a:pt x="32950" y="278764"/>
                  <a:pt x="5527" y="191172"/>
                </a:cubicBezTo>
                <a:cubicBezTo>
                  <a:pt x="-25324" y="71418"/>
                  <a:pt x="78797" y="-5566"/>
                  <a:pt x="173278" y="314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5" name="Freeform: Shape 18"/>
          <p:cNvSpPr/>
          <p:nvPr/>
        </p:nvSpPr>
        <p:spPr bwMode="auto">
          <a:xfrm>
            <a:off x="4637636" y="3698921"/>
            <a:ext cx="2391090" cy="2490051"/>
          </a:xfrm>
          <a:custGeom>
            <a:avLst/>
            <a:gdLst>
              <a:gd name="T0" fmla="*/ 116 w 428"/>
              <a:gd name="T1" fmla="*/ 116 h 447"/>
              <a:gd name="T2" fmla="*/ 286 w 428"/>
              <a:gd name="T3" fmla="*/ 97 h 447"/>
              <a:gd name="T4" fmla="*/ 363 w 428"/>
              <a:gd name="T5" fmla="*/ 221 h 447"/>
              <a:gd name="T6" fmla="*/ 143 w 428"/>
              <a:gd name="T7" fmla="*/ 358 h 447"/>
              <a:gd name="T8" fmla="*/ 67 w 428"/>
              <a:gd name="T9" fmla="*/ 208 h 447"/>
              <a:gd name="T10" fmla="*/ 7 w 428"/>
              <a:gd name="T11" fmla="*/ 208 h 447"/>
              <a:gd name="T12" fmla="*/ 95 w 428"/>
              <a:gd name="T13" fmla="*/ 398 h 447"/>
              <a:gd name="T14" fmla="*/ 307 w 428"/>
              <a:gd name="T15" fmla="*/ 415 h 447"/>
              <a:gd name="T16" fmla="*/ 423 w 428"/>
              <a:gd name="T17" fmla="*/ 240 h 447"/>
              <a:gd name="T18" fmla="*/ 330 w 428"/>
              <a:gd name="T19" fmla="*/ 53 h 447"/>
              <a:gd name="T20" fmla="*/ 74 w 428"/>
              <a:gd name="T21" fmla="*/ 74 h 447"/>
              <a:gd name="T22" fmla="*/ 116 w 428"/>
              <a:gd name="T23" fmla="*/ 11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8" h="447">
                <a:moveTo>
                  <a:pt x="116" y="116"/>
                </a:moveTo>
                <a:cubicBezTo>
                  <a:pt x="163" y="75"/>
                  <a:pt x="231" y="67"/>
                  <a:pt x="286" y="97"/>
                </a:cubicBezTo>
                <a:cubicBezTo>
                  <a:pt x="331" y="122"/>
                  <a:pt x="361" y="169"/>
                  <a:pt x="363" y="221"/>
                </a:cubicBezTo>
                <a:cubicBezTo>
                  <a:pt x="368" y="334"/>
                  <a:pt x="244" y="414"/>
                  <a:pt x="143" y="358"/>
                </a:cubicBezTo>
                <a:cubicBezTo>
                  <a:pt x="89" y="328"/>
                  <a:pt x="61" y="269"/>
                  <a:pt x="67" y="208"/>
                </a:cubicBezTo>
                <a:cubicBezTo>
                  <a:pt x="71" y="169"/>
                  <a:pt x="11" y="170"/>
                  <a:pt x="7" y="208"/>
                </a:cubicBezTo>
                <a:cubicBezTo>
                  <a:pt x="0" y="282"/>
                  <a:pt x="34" y="355"/>
                  <a:pt x="95" y="398"/>
                </a:cubicBezTo>
                <a:cubicBezTo>
                  <a:pt x="156" y="442"/>
                  <a:pt x="239" y="447"/>
                  <a:pt x="307" y="415"/>
                </a:cubicBezTo>
                <a:cubicBezTo>
                  <a:pt x="374" y="383"/>
                  <a:pt x="418" y="314"/>
                  <a:pt x="423" y="240"/>
                </a:cubicBezTo>
                <a:cubicBezTo>
                  <a:pt x="428" y="166"/>
                  <a:pt x="391" y="94"/>
                  <a:pt x="330" y="53"/>
                </a:cubicBezTo>
                <a:cubicBezTo>
                  <a:pt x="250" y="0"/>
                  <a:pt x="145" y="12"/>
                  <a:pt x="74" y="74"/>
                </a:cubicBezTo>
                <a:cubicBezTo>
                  <a:pt x="44" y="99"/>
                  <a:pt x="87" y="142"/>
                  <a:pt x="116" y="116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6" name="Freeform: Shape 21"/>
          <p:cNvSpPr/>
          <p:nvPr/>
        </p:nvSpPr>
        <p:spPr bwMode="auto">
          <a:xfrm>
            <a:off x="5413421" y="4604011"/>
            <a:ext cx="786963" cy="72806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F3C900"/>
          </a:solidFill>
          <a:ln w="9525">
            <a:solidFill>
              <a:schemeClr val="tx1">
                <a:lumMod val="85000"/>
                <a:lumOff val="15000"/>
              </a:schemeClr>
            </a:solidFill>
            <a:round/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48495" y="2818109"/>
            <a:ext cx="2801722" cy="1048635"/>
            <a:chOff x="1626835" y="2349127"/>
            <a:chExt cx="2492110" cy="932753"/>
          </a:xfrm>
        </p:grpSpPr>
        <p:sp>
          <p:nvSpPr>
            <p:cNvPr id="18" name="文本框 17"/>
            <p:cNvSpPr txBox="1"/>
            <p:nvPr/>
          </p:nvSpPr>
          <p:spPr>
            <a:xfrm>
              <a:off x="1806000" y="2349127"/>
              <a:ext cx="2133781" cy="299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Time Management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26835" y="2687681"/>
              <a:ext cx="24921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Struggle with prioritizing tasks and meeting deadlines under pressure, impacting workflow efficiency.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48495" y="4835578"/>
            <a:ext cx="2801722" cy="1048635"/>
            <a:chOff x="1626835" y="2349127"/>
            <a:chExt cx="2492110" cy="932752"/>
          </a:xfrm>
        </p:grpSpPr>
        <p:sp>
          <p:nvSpPr>
            <p:cNvPr id="21" name="文本框 20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Public Speaking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26835" y="2687681"/>
              <a:ext cx="2492110" cy="594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Lack confidence in presenting ideas to large audiences, affecting effective communication in professional settings.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36944" y="2818109"/>
            <a:ext cx="2801722" cy="1210560"/>
            <a:chOff x="1626835" y="2349127"/>
            <a:chExt cx="2492110" cy="1076783"/>
          </a:xfrm>
        </p:grpSpPr>
        <p:sp>
          <p:nvSpPr>
            <p:cNvPr id="24" name="文本框 23"/>
            <p:cNvSpPr txBox="1"/>
            <p:nvPr/>
          </p:nvSpPr>
          <p:spPr>
            <a:xfrm>
              <a:off x="1806000" y="2349127"/>
              <a:ext cx="2133781" cy="5190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Advanced Python Libraries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835" y="2831712"/>
              <a:ext cx="2492110" cy="594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Limited experience with advanced Python libraries like TensorFlow or Django, requiring further exploration and practice.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36944" y="4835578"/>
            <a:ext cx="2801722" cy="1048635"/>
            <a:chOff x="1626835" y="2349127"/>
            <a:chExt cx="2492110" cy="932752"/>
          </a:xfrm>
        </p:grpSpPr>
        <p:sp>
          <p:nvSpPr>
            <p:cNvPr id="27" name="文本框 26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Delegation Skills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26835" y="2687681"/>
              <a:ext cx="2492110" cy="594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Difficulty in delegating tasks effectively, leading to occasional overload and productivity challenges.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81099" y="438021"/>
            <a:ext cx="101580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Strategies for Improvement</a:t>
            </a:r>
            <a:endParaRPr lang="en-US" altLang="zh-CN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4471853" y="4235348"/>
            <a:ext cx="1589165" cy="1591375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4638726" y="4402222"/>
            <a:ext cx="1254313" cy="12565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Freeform 5"/>
          <p:cNvSpPr/>
          <p:nvPr/>
        </p:nvSpPr>
        <p:spPr bwMode="auto">
          <a:xfrm rot="10800000" flipH="1">
            <a:off x="4471853" y="2500032"/>
            <a:ext cx="1589165" cy="1591375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639831" y="2668010"/>
            <a:ext cx="1254313" cy="12565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5"/>
          <p:cNvSpPr/>
          <p:nvPr/>
        </p:nvSpPr>
        <p:spPr bwMode="auto">
          <a:xfrm rot="10800000">
            <a:off x="6211562" y="2500032"/>
            <a:ext cx="1589165" cy="1591375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6379540" y="2668010"/>
            <a:ext cx="1254313" cy="12565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Freeform 5"/>
          <p:cNvSpPr/>
          <p:nvPr/>
        </p:nvSpPr>
        <p:spPr bwMode="auto">
          <a:xfrm flipH="1">
            <a:off x="6211561" y="4235348"/>
            <a:ext cx="1589165" cy="1591375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6378435" y="4402222"/>
            <a:ext cx="1254313" cy="12565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0" name="Group 22"/>
          <p:cNvGrpSpPr/>
          <p:nvPr/>
        </p:nvGrpSpPr>
        <p:grpSpPr>
          <a:xfrm>
            <a:off x="4935397" y="2978519"/>
            <a:ext cx="634401" cy="634401"/>
            <a:chOff x="10996613" y="1925638"/>
            <a:chExt cx="534987" cy="534988"/>
          </a:xfrm>
          <a:solidFill>
            <a:srgbClr val="90C9D5"/>
          </a:solidFill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10996613" y="1925638"/>
              <a:ext cx="534987" cy="534988"/>
            </a:xfrm>
            <a:custGeom>
              <a:avLst/>
              <a:gdLst>
                <a:gd name="T0" fmla="*/ 1446 w 3370"/>
                <a:gd name="T1" fmla="*/ 543 h 3371"/>
                <a:gd name="T2" fmla="*/ 1099 w 3370"/>
                <a:gd name="T3" fmla="*/ 703 h 3371"/>
                <a:gd name="T4" fmla="*/ 750 w 3370"/>
                <a:gd name="T5" fmla="*/ 523 h 3371"/>
                <a:gd name="T6" fmla="*/ 518 w 3370"/>
                <a:gd name="T7" fmla="*/ 737 h 3371"/>
                <a:gd name="T8" fmla="*/ 710 w 3370"/>
                <a:gd name="T9" fmla="*/ 1069 h 3371"/>
                <a:gd name="T10" fmla="*/ 568 w 3370"/>
                <a:gd name="T11" fmla="*/ 1428 h 3371"/>
                <a:gd name="T12" fmla="*/ 192 w 3370"/>
                <a:gd name="T13" fmla="*/ 1536 h 3371"/>
                <a:gd name="T14" fmla="*/ 524 w 3370"/>
                <a:gd name="T15" fmla="*/ 1916 h 3371"/>
                <a:gd name="T16" fmla="*/ 665 w 3370"/>
                <a:gd name="T17" fmla="*/ 2204 h 3371"/>
                <a:gd name="T18" fmla="*/ 526 w 3370"/>
                <a:gd name="T19" fmla="*/ 2621 h 3371"/>
                <a:gd name="T20" fmla="*/ 749 w 3370"/>
                <a:gd name="T21" fmla="*/ 2861 h 3371"/>
                <a:gd name="T22" fmla="*/ 1044 w 3370"/>
                <a:gd name="T23" fmla="*/ 2666 h 3371"/>
                <a:gd name="T24" fmla="*/ 1325 w 3370"/>
                <a:gd name="T25" fmla="*/ 2773 h 3371"/>
                <a:gd name="T26" fmla="*/ 1519 w 3370"/>
                <a:gd name="T27" fmla="*/ 3167 h 3371"/>
                <a:gd name="T28" fmla="*/ 1851 w 3370"/>
                <a:gd name="T29" fmla="*/ 3167 h 3371"/>
                <a:gd name="T30" fmla="*/ 2048 w 3370"/>
                <a:gd name="T31" fmla="*/ 2773 h 3371"/>
                <a:gd name="T32" fmla="*/ 2351 w 3370"/>
                <a:gd name="T33" fmla="*/ 2666 h 3371"/>
                <a:gd name="T34" fmla="*/ 2631 w 3370"/>
                <a:gd name="T35" fmla="*/ 2854 h 3371"/>
                <a:gd name="T36" fmla="*/ 2676 w 3370"/>
                <a:gd name="T37" fmla="*/ 2370 h 3371"/>
                <a:gd name="T38" fmla="*/ 2743 w 3370"/>
                <a:gd name="T39" fmla="*/ 2123 h 3371"/>
                <a:gd name="T40" fmla="*/ 2870 w 3370"/>
                <a:gd name="T41" fmla="*/ 1902 h 3371"/>
                <a:gd name="T42" fmla="*/ 3181 w 3370"/>
                <a:gd name="T43" fmla="*/ 1529 h 3371"/>
                <a:gd name="T44" fmla="*/ 2803 w 3370"/>
                <a:gd name="T45" fmla="*/ 1421 h 3371"/>
                <a:gd name="T46" fmla="*/ 2659 w 3370"/>
                <a:gd name="T47" fmla="*/ 1063 h 3371"/>
                <a:gd name="T48" fmla="*/ 2849 w 3370"/>
                <a:gd name="T49" fmla="*/ 732 h 3371"/>
                <a:gd name="T50" fmla="*/ 2618 w 3370"/>
                <a:gd name="T51" fmla="*/ 519 h 3371"/>
                <a:gd name="T52" fmla="*/ 2268 w 3370"/>
                <a:gd name="T53" fmla="*/ 700 h 3371"/>
                <a:gd name="T54" fmla="*/ 1913 w 3370"/>
                <a:gd name="T55" fmla="*/ 540 h 3371"/>
                <a:gd name="T56" fmla="*/ 1532 w 3370"/>
                <a:gd name="T57" fmla="*/ 189 h 3371"/>
                <a:gd name="T58" fmla="*/ 1973 w 3370"/>
                <a:gd name="T59" fmla="*/ 60 h 3371"/>
                <a:gd name="T60" fmla="*/ 2233 w 3370"/>
                <a:gd name="T61" fmla="*/ 468 h 3371"/>
                <a:gd name="T62" fmla="*/ 2659 w 3370"/>
                <a:gd name="T63" fmla="*/ 331 h 3371"/>
                <a:gd name="T64" fmla="*/ 3022 w 3370"/>
                <a:gd name="T65" fmla="*/ 652 h 3371"/>
                <a:gd name="T66" fmla="*/ 3005 w 3370"/>
                <a:gd name="T67" fmla="*/ 868 h 3371"/>
                <a:gd name="T68" fmla="*/ 3260 w 3370"/>
                <a:gd name="T69" fmla="*/ 1353 h 3371"/>
                <a:gd name="T70" fmla="*/ 3370 w 3370"/>
                <a:gd name="T71" fmla="*/ 1537 h 3371"/>
                <a:gd name="T72" fmla="*/ 3286 w 3370"/>
                <a:gd name="T73" fmla="*/ 2001 h 3371"/>
                <a:gd name="T74" fmla="*/ 2865 w 3370"/>
                <a:gd name="T75" fmla="*/ 2309 h 3371"/>
                <a:gd name="T76" fmla="*/ 3033 w 3370"/>
                <a:gd name="T77" fmla="*/ 2690 h 3371"/>
                <a:gd name="T78" fmla="*/ 2689 w 3370"/>
                <a:gd name="T79" fmla="*/ 3034 h 3371"/>
                <a:gd name="T80" fmla="*/ 2309 w 3370"/>
                <a:gd name="T81" fmla="*/ 2866 h 3371"/>
                <a:gd name="T82" fmla="*/ 2001 w 3370"/>
                <a:gd name="T83" fmla="*/ 3287 h 3371"/>
                <a:gd name="T84" fmla="*/ 1536 w 3370"/>
                <a:gd name="T85" fmla="*/ 3371 h 3371"/>
                <a:gd name="T86" fmla="*/ 1352 w 3370"/>
                <a:gd name="T87" fmla="*/ 3260 h 3371"/>
                <a:gd name="T88" fmla="*/ 871 w 3370"/>
                <a:gd name="T89" fmla="*/ 3010 h 3371"/>
                <a:gd name="T90" fmla="*/ 656 w 3370"/>
                <a:gd name="T91" fmla="*/ 3026 h 3371"/>
                <a:gd name="T92" fmla="*/ 335 w 3370"/>
                <a:gd name="T93" fmla="*/ 2663 h 3371"/>
                <a:gd name="T94" fmla="*/ 473 w 3370"/>
                <a:gd name="T95" fmla="*/ 2242 h 3371"/>
                <a:gd name="T96" fmla="*/ 60 w 3370"/>
                <a:gd name="T97" fmla="*/ 1988 h 3371"/>
                <a:gd name="T98" fmla="*/ 3 w 3370"/>
                <a:gd name="T99" fmla="*/ 1511 h 3371"/>
                <a:gd name="T100" fmla="*/ 141 w 3370"/>
                <a:gd name="T101" fmla="*/ 1347 h 3371"/>
                <a:gd name="T102" fmla="*/ 344 w 3370"/>
                <a:gd name="T103" fmla="*/ 843 h 3371"/>
                <a:gd name="T104" fmla="*/ 361 w 3370"/>
                <a:gd name="T105" fmla="*/ 629 h 3371"/>
                <a:gd name="T106" fmla="*/ 741 w 3370"/>
                <a:gd name="T107" fmla="*/ 332 h 3371"/>
                <a:gd name="T108" fmla="*/ 1206 w 3370"/>
                <a:gd name="T109" fmla="*/ 440 h 3371"/>
                <a:gd name="T110" fmla="*/ 1409 w 3370"/>
                <a:gd name="T111" fmla="*/ 4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70" h="3371">
                  <a:moveTo>
                    <a:pt x="1532" y="189"/>
                  </a:moveTo>
                  <a:lnTo>
                    <a:pt x="1524" y="192"/>
                  </a:lnTo>
                  <a:lnTo>
                    <a:pt x="1518" y="198"/>
                  </a:lnTo>
                  <a:lnTo>
                    <a:pt x="1513" y="205"/>
                  </a:lnTo>
                  <a:lnTo>
                    <a:pt x="1463" y="503"/>
                  </a:lnTo>
                  <a:lnTo>
                    <a:pt x="1457" y="524"/>
                  </a:lnTo>
                  <a:lnTo>
                    <a:pt x="1446" y="543"/>
                  </a:lnTo>
                  <a:lnTo>
                    <a:pt x="1432" y="558"/>
                  </a:lnTo>
                  <a:lnTo>
                    <a:pt x="1414" y="571"/>
                  </a:lnTo>
                  <a:lnTo>
                    <a:pt x="1394" y="579"/>
                  </a:lnTo>
                  <a:lnTo>
                    <a:pt x="1317" y="602"/>
                  </a:lnTo>
                  <a:lnTo>
                    <a:pt x="1242" y="631"/>
                  </a:lnTo>
                  <a:lnTo>
                    <a:pt x="1169" y="665"/>
                  </a:lnTo>
                  <a:lnTo>
                    <a:pt x="1099" y="703"/>
                  </a:lnTo>
                  <a:lnTo>
                    <a:pt x="1079" y="712"/>
                  </a:lnTo>
                  <a:lnTo>
                    <a:pt x="1058" y="716"/>
                  </a:lnTo>
                  <a:lnTo>
                    <a:pt x="1036" y="715"/>
                  </a:lnTo>
                  <a:lnTo>
                    <a:pt x="1015" y="710"/>
                  </a:lnTo>
                  <a:lnTo>
                    <a:pt x="995" y="699"/>
                  </a:lnTo>
                  <a:lnTo>
                    <a:pt x="753" y="525"/>
                  </a:lnTo>
                  <a:lnTo>
                    <a:pt x="750" y="523"/>
                  </a:lnTo>
                  <a:lnTo>
                    <a:pt x="745" y="522"/>
                  </a:lnTo>
                  <a:lnTo>
                    <a:pt x="741" y="522"/>
                  </a:lnTo>
                  <a:lnTo>
                    <a:pt x="738" y="522"/>
                  </a:lnTo>
                  <a:lnTo>
                    <a:pt x="735" y="523"/>
                  </a:lnTo>
                  <a:lnTo>
                    <a:pt x="732" y="524"/>
                  </a:lnTo>
                  <a:lnTo>
                    <a:pt x="728" y="527"/>
                  </a:lnTo>
                  <a:lnTo>
                    <a:pt x="518" y="737"/>
                  </a:lnTo>
                  <a:lnTo>
                    <a:pt x="514" y="745"/>
                  </a:lnTo>
                  <a:lnTo>
                    <a:pt x="513" y="754"/>
                  </a:lnTo>
                  <a:lnTo>
                    <a:pt x="516" y="762"/>
                  </a:lnTo>
                  <a:lnTo>
                    <a:pt x="691" y="1008"/>
                  </a:lnTo>
                  <a:lnTo>
                    <a:pt x="702" y="1027"/>
                  </a:lnTo>
                  <a:lnTo>
                    <a:pt x="709" y="1048"/>
                  </a:lnTo>
                  <a:lnTo>
                    <a:pt x="710" y="1069"/>
                  </a:lnTo>
                  <a:lnTo>
                    <a:pt x="706" y="1091"/>
                  </a:lnTo>
                  <a:lnTo>
                    <a:pt x="696" y="1111"/>
                  </a:lnTo>
                  <a:lnTo>
                    <a:pt x="658" y="1181"/>
                  </a:lnTo>
                  <a:lnTo>
                    <a:pt x="626" y="1255"/>
                  </a:lnTo>
                  <a:lnTo>
                    <a:pt x="598" y="1329"/>
                  </a:lnTo>
                  <a:lnTo>
                    <a:pt x="576" y="1406"/>
                  </a:lnTo>
                  <a:lnTo>
                    <a:pt x="568" y="1428"/>
                  </a:lnTo>
                  <a:lnTo>
                    <a:pt x="556" y="1445"/>
                  </a:lnTo>
                  <a:lnTo>
                    <a:pt x="540" y="1460"/>
                  </a:lnTo>
                  <a:lnTo>
                    <a:pt x="521" y="1471"/>
                  </a:lnTo>
                  <a:lnTo>
                    <a:pt x="500" y="1477"/>
                  </a:lnTo>
                  <a:lnTo>
                    <a:pt x="206" y="1526"/>
                  </a:lnTo>
                  <a:lnTo>
                    <a:pt x="198" y="1529"/>
                  </a:lnTo>
                  <a:lnTo>
                    <a:pt x="192" y="1536"/>
                  </a:lnTo>
                  <a:lnTo>
                    <a:pt x="190" y="1545"/>
                  </a:lnTo>
                  <a:lnTo>
                    <a:pt x="190" y="1841"/>
                  </a:lnTo>
                  <a:lnTo>
                    <a:pt x="192" y="1850"/>
                  </a:lnTo>
                  <a:lnTo>
                    <a:pt x="198" y="1856"/>
                  </a:lnTo>
                  <a:lnTo>
                    <a:pt x="206" y="1859"/>
                  </a:lnTo>
                  <a:lnTo>
                    <a:pt x="504" y="1910"/>
                  </a:lnTo>
                  <a:lnTo>
                    <a:pt x="524" y="1916"/>
                  </a:lnTo>
                  <a:lnTo>
                    <a:pt x="544" y="1927"/>
                  </a:lnTo>
                  <a:lnTo>
                    <a:pt x="559" y="1942"/>
                  </a:lnTo>
                  <a:lnTo>
                    <a:pt x="571" y="1959"/>
                  </a:lnTo>
                  <a:lnTo>
                    <a:pt x="580" y="1980"/>
                  </a:lnTo>
                  <a:lnTo>
                    <a:pt x="602" y="2057"/>
                  </a:lnTo>
                  <a:lnTo>
                    <a:pt x="631" y="2131"/>
                  </a:lnTo>
                  <a:lnTo>
                    <a:pt x="665" y="2204"/>
                  </a:lnTo>
                  <a:lnTo>
                    <a:pt x="703" y="2274"/>
                  </a:lnTo>
                  <a:lnTo>
                    <a:pt x="713" y="2294"/>
                  </a:lnTo>
                  <a:lnTo>
                    <a:pt x="717" y="2316"/>
                  </a:lnTo>
                  <a:lnTo>
                    <a:pt x="716" y="2337"/>
                  </a:lnTo>
                  <a:lnTo>
                    <a:pt x="710" y="2359"/>
                  </a:lnTo>
                  <a:lnTo>
                    <a:pt x="699" y="2378"/>
                  </a:lnTo>
                  <a:lnTo>
                    <a:pt x="526" y="2621"/>
                  </a:lnTo>
                  <a:lnTo>
                    <a:pt x="523" y="2629"/>
                  </a:lnTo>
                  <a:lnTo>
                    <a:pt x="524" y="2637"/>
                  </a:lnTo>
                  <a:lnTo>
                    <a:pt x="528" y="2646"/>
                  </a:lnTo>
                  <a:lnTo>
                    <a:pt x="738" y="2855"/>
                  </a:lnTo>
                  <a:lnTo>
                    <a:pt x="741" y="2858"/>
                  </a:lnTo>
                  <a:lnTo>
                    <a:pt x="745" y="2860"/>
                  </a:lnTo>
                  <a:lnTo>
                    <a:pt x="749" y="2861"/>
                  </a:lnTo>
                  <a:lnTo>
                    <a:pt x="752" y="2861"/>
                  </a:lnTo>
                  <a:lnTo>
                    <a:pt x="755" y="2861"/>
                  </a:lnTo>
                  <a:lnTo>
                    <a:pt x="759" y="2859"/>
                  </a:lnTo>
                  <a:lnTo>
                    <a:pt x="762" y="2858"/>
                  </a:lnTo>
                  <a:lnTo>
                    <a:pt x="1009" y="2681"/>
                  </a:lnTo>
                  <a:lnTo>
                    <a:pt x="1026" y="2672"/>
                  </a:lnTo>
                  <a:lnTo>
                    <a:pt x="1044" y="2666"/>
                  </a:lnTo>
                  <a:lnTo>
                    <a:pt x="1063" y="2664"/>
                  </a:lnTo>
                  <a:lnTo>
                    <a:pt x="1079" y="2666"/>
                  </a:lnTo>
                  <a:lnTo>
                    <a:pt x="1096" y="2670"/>
                  </a:lnTo>
                  <a:lnTo>
                    <a:pt x="1111" y="2677"/>
                  </a:lnTo>
                  <a:lnTo>
                    <a:pt x="1181" y="2713"/>
                  </a:lnTo>
                  <a:lnTo>
                    <a:pt x="1252" y="2746"/>
                  </a:lnTo>
                  <a:lnTo>
                    <a:pt x="1325" y="2773"/>
                  </a:lnTo>
                  <a:lnTo>
                    <a:pt x="1400" y="2795"/>
                  </a:lnTo>
                  <a:lnTo>
                    <a:pt x="1420" y="2803"/>
                  </a:lnTo>
                  <a:lnTo>
                    <a:pt x="1438" y="2816"/>
                  </a:lnTo>
                  <a:lnTo>
                    <a:pt x="1453" y="2831"/>
                  </a:lnTo>
                  <a:lnTo>
                    <a:pt x="1463" y="2849"/>
                  </a:lnTo>
                  <a:lnTo>
                    <a:pt x="1469" y="2871"/>
                  </a:lnTo>
                  <a:lnTo>
                    <a:pt x="1519" y="3167"/>
                  </a:lnTo>
                  <a:lnTo>
                    <a:pt x="1522" y="3175"/>
                  </a:lnTo>
                  <a:lnTo>
                    <a:pt x="1529" y="3180"/>
                  </a:lnTo>
                  <a:lnTo>
                    <a:pt x="1537" y="3182"/>
                  </a:lnTo>
                  <a:lnTo>
                    <a:pt x="1834" y="3182"/>
                  </a:lnTo>
                  <a:lnTo>
                    <a:pt x="1842" y="3180"/>
                  </a:lnTo>
                  <a:lnTo>
                    <a:pt x="1848" y="3175"/>
                  </a:lnTo>
                  <a:lnTo>
                    <a:pt x="1851" y="3167"/>
                  </a:lnTo>
                  <a:lnTo>
                    <a:pt x="1902" y="2871"/>
                  </a:lnTo>
                  <a:lnTo>
                    <a:pt x="1908" y="2850"/>
                  </a:lnTo>
                  <a:lnTo>
                    <a:pt x="1918" y="2831"/>
                  </a:lnTo>
                  <a:lnTo>
                    <a:pt x="1932" y="2816"/>
                  </a:lnTo>
                  <a:lnTo>
                    <a:pt x="1951" y="2803"/>
                  </a:lnTo>
                  <a:lnTo>
                    <a:pt x="1971" y="2795"/>
                  </a:lnTo>
                  <a:lnTo>
                    <a:pt x="2048" y="2773"/>
                  </a:lnTo>
                  <a:lnTo>
                    <a:pt x="2123" y="2745"/>
                  </a:lnTo>
                  <a:lnTo>
                    <a:pt x="2196" y="2711"/>
                  </a:lnTo>
                  <a:lnTo>
                    <a:pt x="2266" y="2672"/>
                  </a:lnTo>
                  <a:lnTo>
                    <a:pt x="2287" y="2664"/>
                  </a:lnTo>
                  <a:lnTo>
                    <a:pt x="2308" y="2660"/>
                  </a:lnTo>
                  <a:lnTo>
                    <a:pt x="2330" y="2661"/>
                  </a:lnTo>
                  <a:lnTo>
                    <a:pt x="2351" y="2666"/>
                  </a:lnTo>
                  <a:lnTo>
                    <a:pt x="2370" y="2677"/>
                  </a:lnTo>
                  <a:lnTo>
                    <a:pt x="2614" y="2850"/>
                  </a:lnTo>
                  <a:lnTo>
                    <a:pt x="2617" y="2853"/>
                  </a:lnTo>
                  <a:lnTo>
                    <a:pt x="2620" y="2854"/>
                  </a:lnTo>
                  <a:lnTo>
                    <a:pt x="2625" y="2855"/>
                  </a:lnTo>
                  <a:lnTo>
                    <a:pt x="2628" y="2855"/>
                  </a:lnTo>
                  <a:lnTo>
                    <a:pt x="2631" y="2854"/>
                  </a:lnTo>
                  <a:lnTo>
                    <a:pt x="2635" y="2851"/>
                  </a:lnTo>
                  <a:lnTo>
                    <a:pt x="2638" y="2848"/>
                  </a:lnTo>
                  <a:lnTo>
                    <a:pt x="2848" y="2638"/>
                  </a:lnTo>
                  <a:lnTo>
                    <a:pt x="2853" y="2631"/>
                  </a:lnTo>
                  <a:lnTo>
                    <a:pt x="2853" y="2623"/>
                  </a:lnTo>
                  <a:lnTo>
                    <a:pt x="2850" y="2615"/>
                  </a:lnTo>
                  <a:lnTo>
                    <a:pt x="2676" y="2370"/>
                  </a:lnTo>
                  <a:lnTo>
                    <a:pt x="2665" y="2351"/>
                  </a:lnTo>
                  <a:lnTo>
                    <a:pt x="2659" y="2329"/>
                  </a:lnTo>
                  <a:lnTo>
                    <a:pt x="2659" y="2308"/>
                  </a:lnTo>
                  <a:lnTo>
                    <a:pt x="2663" y="2286"/>
                  </a:lnTo>
                  <a:lnTo>
                    <a:pt x="2672" y="2267"/>
                  </a:lnTo>
                  <a:lnTo>
                    <a:pt x="2711" y="2196"/>
                  </a:lnTo>
                  <a:lnTo>
                    <a:pt x="2743" y="2123"/>
                  </a:lnTo>
                  <a:lnTo>
                    <a:pt x="2772" y="2048"/>
                  </a:lnTo>
                  <a:lnTo>
                    <a:pt x="2794" y="1972"/>
                  </a:lnTo>
                  <a:lnTo>
                    <a:pt x="2803" y="1951"/>
                  </a:lnTo>
                  <a:lnTo>
                    <a:pt x="2814" y="1933"/>
                  </a:lnTo>
                  <a:lnTo>
                    <a:pt x="2830" y="1918"/>
                  </a:lnTo>
                  <a:lnTo>
                    <a:pt x="2849" y="1908"/>
                  </a:lnTo>
                  <a:lnTo>
                    <a:pt x="2870" y="1902"/>
                  </a:lnTo>
                  <a:lnTo>
                    <a:pt x="3166" y="1852"/>
                  </a:lnTo>
                  <a:lnTo>
                    <a:pt x="3174" y="1849"/>
                  </a:lnTo>
                  <a:lnTo>
                    <a:pt x="3180" y="1843"/>
                  </a:lnTo>
                  <a:lnTo>
                    <a:pt x="3182" y="1834"/>
                  </a:lnTo>
                  <a:lnTo>
                    <a:pt x="3183" y="1834"/>
                  </a:lnTo>
                  <a:lnTo>
                    <a:pt x="3183" y="1537"/>
                  </a:lnTo>
                  <a:lnTo>
                    <a:pt x="3181" y="1529"/>
                  </a:lnTo>
                  <a:lnTo>
                    <a:pt x="3175" y="1523"/>
                  </a:lnTo>
                  <a:lnTo>
                    <a:pt x="3167" y="1519"/>
                  </a:lnTo>
                  <a:lnTo>
                    <a:pt x="2871" y="1469"/>
                  </a:lnTo>
                  <a:lnTo>
                    <a:pt x="2850" y="1464"/>
                  </a:lnTo>
                  <a:lnTo>
                    <a:pt x="2831" y="1452"/>
                  </a:lnTo>
                  <a:lnTo>
                    <a:pt x="2815" y="1438"/>
                  </a:lnTo>
                  <a:lnTo>
                    <a:pt x="2803" y="1421"/>
                  </a:lnTo>
                  <a:lnTo>
                    <a:pt x="2796" y="1399"/>
                  </a:lnTo>
                  <a:lnTo>
                    <a:pt x="2773" y="1322"/>
                  </a:lnTo>
                  <a:lnTo>
                    <a:pt x="2744" y="1248"/>
                  </a:lnTo>
                  <a:lnTo>
                    <a:pt x="2712" y="1175"/>
                  </a:lnTo>
                  <a:lnTo>
                    <a:pt x="2673" y="1104"/>
                  </a:lnTo>
                  <a:lnTo>
                    <a:pt x="2663" y="1085"/>
                  </a:lnTo>
                  <a:lnTo>
                    <a:pt x="2659" y="1063"/>
                  </a:lnTo>
                  <a:lnTo>
                    <a:pt x="2660" y="1042"/>
                  </a:lnTo>
                  <a:lnTo>
                    <a:pt x="2666" y="1020"/>
                  </a:lnTo>
                  <a:lnTo>
                    <a:pt x="2677" y="1001"/>
                  </a:lnTo>
                  <a:lnTo>
                    <a:pt x="2851" y="757"/>
                  </a:lnTo>
                  <a:lnTo>
                    <a:pt x="2854" y="749"/>
                  </a:lnTo>
                  <a:lnTo>
                    <a:pt x="2853" y="740"/>
                  </a:lnTo>
                  <a:lnTo>
                    <a:pt x="2849" y="732"/>
                  </a:lnTo>
                  <a:lnTo>
                    <a:pt x="2639" y="522"/>
                  </a:lnTo>
                  <a:lnTo>
                    <a:pt x="2635" y="520"/>
                  </a:lnTo>
                  <a:lnTo>
                    <a:pt x="2632" y="518"/>
                  </a:lnTo>
                  <a:lnTo>
                    <a:pt x="2629" y="517"/>
                  </a:lnTo>
                  <a:lnTo>
                    <a:pt x="2626" y="517"/>
                  </a:lnTo>
                  <a:lnTo>
                    <a:pt x="2622" y="517"/>
                  </a:lnTo>
                  <a:lnTo>
                    <a:pt x="2618" y="519"/>
                  </a:lnTo>
                  <a:lnTo>
                    <a:pt x="2615" y="520"/>
                  </a:lnTo>
                  <a:lnTo>
                    <a:pt x="2372" y="695"/>
                  </a:lnTo>
                  <a:lnTo>
                    <a:pt x="2352" y="706"/>
                  </a:lnTo>
                  <a:lnTo>
                    <a:pt x="2332" y="712"/>
                  </a:lnTo>
                  <a:lnTo>
                    <a:pt x="2310" y="713"/>
                  </a:lnTo>
                  <a:lnTo>
                    <a:pt x="2289" y="709"/>
                  </a:lnTo>
                  <a:lnTo>
                    <a:pt x="2268" y="700"/>
                  </a:lnTo>
                  <a:lnTo>
                    <a:pt x="2196" y="661"/>
                  </a:lnTo>
                  <a:lnTo>
                    <a:pt x="2122" y="627"/>
                  </a:lnTo>
                  <a:lnTo>
                    <a:pt x="2045" y="598"/>
                  </a:lnTo>
                  <a:lnTo>
                    <a:pt x="1966" y="576"/>
                  </a:lnTo>
                  <a:lnTo>
                    <a:pt x="1946" y="567"/>
                  </a:lnTo>
                  <a:lnTo>
                    <a:pt x="1928" y="555"/>
                  </a:lnTo>
                  <a:lnTo>
                    <a:pt x="1913" y="540"/>
                  </a:lnTo>
                  <a:lnTo>
                    <a:pt x="1903" y="520"/>
                  </a:lnTo>
                  <a:lnTo>
                    <a:pt x="1896" y="499"/>
                  </a:lnTo>
                  <a:lnTo>
                    <a:pt x="1847" y="205"/>
                  </a:lnTo>
                  <a:lnTo>
                    <a:pt x="1843" y="198"/>
                  </a:lnTo>
                  <a:lnTo>
                    <a:pt x="1837" y="192"/>
                  </a:lnTo>
                  <a:lnTo>
                    <a:pt x="1829" y="189"/>
                  </a:lnTo>
                  <a:lnTo>
                    <a:pt x="1532" y="189"/>
                  </a:lnTo>
                  <a:close/>
                  <a:moveTo>
                    <a:pt x="1531" y="0"/>
                  </a:moveTo>
                  <a:lnTo>
                    <a:pt x="1827" y="0"/>
                  </a:lnTo>
                  <a:lnTo>
                    <a:pt x="1861" y="3"/>
                  </a:lnTo>
                  <a:lnTo>
                    <a:pt x="1892" y="10"/>
                  </a:lnTo>
                  <a:lnTo>
                    <a:pt x="1922" y="24"/>
                  </a:lnTo>
                  <a:lnTo>
                    <a:pt x="1950" y="40"/>
                  </a:lnTo>
                  <a:lnTo>
                    <a:pt x="1973" y="60"/>
                  </a:lnTo>
                  <a:lnTo>
                    <a:pt x="1995" y="84"/>
                  </a:lnTo>
                  <a:lnTo>
                    <a:pt x="2012" y="112"/>
                  </a:lnTo>
                  <a:lnTo>
                    <a:pt x="2024" y="141"/>
                  </a:lnTo>
                  <a:lnTo>
                    <a:pt x="2033" y="174"/>
                  </a:lnTo>
                  <a:lnTo>
                    <a:pt x="2073" y="408"/>
                  </a:lnTo>
                  <a:lnTo>
                    <a:pt x="2153" y="435"/>
                  </a:lnTo>
                  <a:lnTo>
                    <a:pt x="2233" y="468"/>
                  </a:lnTo>
                  <a:lnTo>
                    <a:pt x="2310" y="506"/>
                  </a:lnTo>
                  <a:lnTo>
                    <a:pt x="2506" y="367"/>
                  </a:lnTo>
                  <a:lnTo>
                    <a:pt x="2533" y="349"/>
                  </a:lnTo>
                  <a:lnTo>
                    <a:pt x="2563" y="338"/>
                  </a:lnTo>
                  <a:lnTo>
                    <a:pt x="2594" y="330"/>
                  </a:lnTo>
                  <a:lnTo>
                    <a:pt x="2627" y="328"/>
                  </a:lnTo>
                  <a:lnTo>
                    <a:pt x="2659" y="331"/>
                  </a:lnTo>
                  <a:lnTo>
                    <a:pt x="2691" y="338"/>
                  </a:lnTo>
                  <a:lnTo>
                    <a:pt x="2721" y="350"/>
                  </a:lnTo>
                  <a:lnTo>
                    <a:pt x="2748" y="368"/>
                  </a:lnTo>
                  <a:lnTo>
                    <a:pt x="2773" y="389"/>
                  </a:lnTo>
                  <a:lnTo>
                    <a:pt x="2983" y="599"/>
                  </a:lnTo>
                  <a:lnTo>
                    <a:pt x="3005" y="624"/>
                  </a:lnTo>
                  <a:lnTo>
                    <a:pt x="3022" y="652"/>
                  </a:lnTo>
                  <a:lnTo>
                    <a:pt x="3034" y="682"/>
                  </a:lnTo>
                  <a:lnTo>
                    <a:pt x="3042" y="713"/>
                  </a:lnTo>
                  <a:lnTo>
                    <a:pt x="3044" y="745"/>
                  </a:lnTo>
                  <a:lnTo>
                    <a:pt x="3042" y="776"/>
                  </a:lnTo>
                  <a:lnTo>
                    <a:pt x="3035" y="808"/>
                  </a:lnTo>
                  <a:lnTo>
                    <a:pt x="3023" y="839"/>
                  </a:lnTo>
                  <a:lnTo>
                    <a:pt x="3005" y="868"/>
                  </a:lnTo>
                  <a:lnTo>
                    <a:pt x="2866" y="1062"/>
                  </a:lnTo>
                  <a:lnTo>
                    <a:pt x="2903" y="1137"/>
                  </a:lnTo>
                  <a:lnTo>
                    <a:pt x="2935" y="1213"/>
                  </a:lnTo>
                  <a:lnTo>
                    <a:pt x="2961" y="1292"/>
                  </a:lnTo>
                  <a:lnTo>
                    <a:pt x="3198" y="1332"/>
                  </a:lnTo>
                  <a:lnTo>
                    <a:pt x="3231" y="1340"/>
                  </a:lnTo>
                  <a:lnTo>
                    <a:pt x="3260" y="1353"/>
                  </a:lnTo>
                  <a:lnTo>
                    <a:pt x="3288" y="1370"/>
                  </a:lnTo>
                  <a:lnTo>
                    <a:pt x="3312" y="1391"/>
                  </a:lnTo>
                  <a:lnTo>
                    <a:pt x="3332" y="1416"/>
                  </a:lnTo>
                  <a:lnTo>
                    <a:pt x="3348" y="1442"/>
                  </a:lnTo>
                  <a:lnTo>
                    <a:pt x="3361" y="1473"/>
                  </a:lnTo>
                  <a:lnTo>
                    <a:pt x="3368" y="1505"/>
                  </a:lnTo>
                  <a:lnTo>
                    <a:pt x="3370" y="1537"/>
                  </a:lnTo>
                  <a:lnTo>
                    <a:pt x="3370" y="1834"/>
                  </a:lnTo>
                  <a:lnTo>
                    <a:pt x="3368" y="1867"/>
                  </a:lnTo>
                  <a:lnTo>
                    <a:pt x="3360" y="1899"/>
                  </a:lnTo>
                  <a:lnTo>
                    <a:pt x="3347" y="1929"/>
                  </a:lnTo>
                  <a:lnTo>
                    <a:pt x="3331" y="1956"/>
                  </a:lnTo>
                  <a:lnTo>
                    <a:pt x="3311" y="1981"/>
                  </a:lnTo>
                  <a:lnTo>
                    <a:pt x="3286" y="2001"/>
                  </a:lnTo>
                  <a:lnTo>
                    <a:pt x="3259" y="2019"/>
                  </a:lnTo>
                  <a:lnTo>
                    <a:pt x="3229" y="2031"/>
                  </a:lnTo>
                  <a:lnTo>
                    <a:pt x="3197" y="2039"/>
                  </a:lnTo>
                  <a:lnTo>
                    <a:pt x="2960" y="2079"/>
                  </a:lnTo>
                  <a:lnTo>
                    <a:pt x="2934" y="2157"/>
                  </a:lnTo>
                  <a:lnTo>
                    <a:pt x="2901" y="2234"/>
                  </a:lnTo>
                  <a:lnTo>
                    <a:pt x="2865" y="2309"/>
                  </a:lnTo>
                  <a:lnTo>
                    <a:pt x="3004" y="2504"/>
                  </a:lnTo>
                  <a:lnTo>
                    <a:pt x="3022" y="2533"/>
                  </a:lnTo>
                  <a:lnTo>
                    <a:pt x="3033" y="2564"/>
                  </a:lnTo>
                  <a:lnTo>
                    <a:pt x="3040" y="2594"/>
                  </a:lnTo>
                  <a:lnTo>
                    <a:pt x="3043" y="2627"/>
                  </a:lnTo>
                  <a:lnTo>
                    <a:pt x="3040" y="2659"/>
                  </a:lnTo>
                  <a:lnTo>
                    <a:pt x="3033" y="2690"/>
                  </a:lnTo>
                  <a:lnTo>
                    <a:pt x="3021" y="2719"/>
                  </a:lnTo>
                  <a:lnTo>
                    <a:pt x="3003" y="2747"/>
                  </a:lnTo>
                  <a:lnTo>
                    <a:pt x="2982" y="2773"/>
                  </a:lnTo>
                  <a:lnTo>
                    <a:pt x="2772" y="2983"/>
                  </a:lnTo>
                  <a:lnTo>
                    <a:pt x="2746" y="3004"/>
                  </a:lnTo>
                  <a:lnTo>
                    <a:pt x="2719" y="3022"/>
                  </a:lnTo>
                  <a:lnTo>
                    <a:pt x="2689" y="3034"/>
                  </a:lnTo>
                  <a:lnTo>
                    <a:pt x="2657" y="3041"/>
                  </a:lnTo>
                  <a:lnTo>
                    <a:pt x="2625" y="3044"/>
                  </a:lnTo>
                  <a:lnTo>
                    <a:pt x="2593" y="3041"/>
                  </a:lnTo>
                  <a:lnTo>
                    <a:pt x="2561" y="3034"/>
                  </a:lnTo>
                  <a:lnTo>
                    <a:pt x="2531" y="3022"/>
                  </a:lnTo>
                  <a:lnTo>
                    <a:pt x="2504" y="3005"/>
                  </a:lnTo>
                  <a:lnTo>
                    <a:pt x="2309" y="2866"/>
                  </a:lnTo>
                  <a:lnTo>
                    <a:pt x="2234" y="2902"/>
                  </a:lnTo>
                  <a:lnTo>
                    <a:pt x="2158" y="2933"/>
                  </a:lnTo>
                  <a:lnTo>
                    <a:pt x="2079" y="2961"/>
                  </a:lnTo>
                  <a:lnTo>
                    <a:pt x="2039" y="3198"/>
                  </a:lnTo>
                  <a:lnTo>
                    <a:pt x="2031" y="3229"/>
                  </a:lnTo>
                  <a:lnTo>
                    <a:pt x="2018" y="3260"/>
                  </a:lnTo>
                  <a:lnTo>
                    <a:pt x="2001" y="3287"/>
                  </a:lnTo>
                  <a:lnTo>
                    <a:pt x="1980" y="3311"/>
                  </a:lnTo>
                  <a:lnTo>
                    <a:pt x="1956" y="3332"/>
                  </a:lnTo>
                  <a:lnTo>
                    <a:pt x="1928" y="3348"/>
                  </a:lnTo>
                  <a:lnTo>
                    <a:pt x="1898" y="3361"/>
                  </a:lnTo>
                  <a:lnTo>
                    <a:pt x="1867" y="3369"/>
                  </a:lnTo>
                  <a:lnTo>
                    <a:pt x="1834" y="3371"/>
                  </a:lnTo>
                  <a:lnTo>
                    <a:pt x="1536" y="3371"/>
                  </a:lnTo>
                  <a:lnTo>
                    <a:pt x="1503" y="3369"/>
                  </a:lnTo>
                  <a:lnTo>
                    <a:pt x="1471" y="3361"/>
                  </a:lnTo>
                  <a:lnTo>
                    <a:pt x="1442" y="3348"/>
                  </a:lnTo>
                  <a:lnTo>
                    <a:pt x="1414" y="3332"/>
                  </a:lnTo>
                  <a:lnTo>
                    <a:pt x="1390" y="3311"/>
                  </a:lnTo>
                  <a:lnTo>
                    <a:pt x="1369" y="3287"/>
                  </a:lnTo>
                  <a:lnTo>
                    <a:pt x="1352" y="3260"/>
                  </a:lnTo>
                  <a:lnTo>
                    <a:pt x="1339" y="3229"/>
                  </a:lnTo>
                  <a:lnTo>
                    <a:pt x="1331" y="3198"/>
                  </a:lnTo>
                  <a:lnTo>
                    <a:pt x="1291" y="2961"/>
                  </a:lnTo>
                  <a:lnTo>
                    <a:pt x="1215" y="2934"/>
                  </a:lnTo>
                  <a:lnTo>
                    <a:pt x="1141" y="2904"/>
                  </a:lnTo>
                  <a:lnTo>
                    <a:pt x="1069" y="2869"/>
                  </a:lnTo>
                  <a:lnTo>
                    <a:pt x="871" y="3010"/>
                  </a:lnTo>
                  <a:lnTo>
                    <a:pt x="844" y="3027"/>
                  </a:lnTo>
                  <a:lnTo>
                    <a:pt x="814" y="3039"/>
                  </a:lnTo>
                  <a:lnTo>
                    <a:pt x="783" y="3046"/>
                  </a:lnTo>
                  <a:lnTo>
                    <a:pt x="751" y="3049"/>
                  </a:lnTo>
                  <a:lnTo>
                    <a:pt x="718" y="3046"/>
                  </a:lnTo>
                  <a:lnTo>
                    <a:pt x="686" y="3039"/>
                  </a:lnTo>
                  <a:lnTo>
                    <a:pt x="656" y="3026"/>
                  </a:lnTo>
                  <a:lnTo>
                    <a:pt x="629" y="3009"/>
                  </a:lnTo>
                  <a:lnTo>
                    <a:pt x="603" y="2988"/>
                  </a:lnTo>
                  <a:lnTo>
                    <a:pt x="394" y="2778"/>
                  </a:lnTo>
                  <a:lnTo>
                    <a:pt x="372" y="2752"/>
                  </a:lnTo>
                  <a:lnTo>
                    <a:pt x="355" y="2724"/>
                  </a:lnTo>
                  <a:lnTo>
                    <a:pt x="343" y="2695"/>
                  </a:lnTo>
                  <a:lnTo>
                    <a:pt x="335" y="2663"/>
                  </a:lnTo>
                  <a:lnTo>
                    <a:pt x="333" y="2631"/>
                  </a:lnTo>
                  <a:lnTo>
                    <a:pt x="335" y="2600"/>
                  </a:lnTo>
                  <a:lnTo>
                    <a:pt x="342" y="2569"/>
                  </a:lnTo>
                  <a:lnTo>
                    <a:pt x="354" y="2538"/>
                  </a:lnTo>
                  <a:lnTo>
                    <a:pt x="372" y="2509"/>
                  </a:lnTo>
                  <a:lnTo>
                    <a:pt x="510" y="2317"/>
                  </a:lnTo>
                  <a:lnTo>
                    <a:pt x="473" y="2242"/>
                  </a:lnTo>
                  <a:lnTo>
                    <a:pt x="440" y="2165"/>
                  </a:lnTo>
                  <a:lnTo>
                    <a:pt x="414" y="2087"/>
                  </a:lnTo>
                  <a:lnTo>
                    <a:pt x="174" y="2046"/>
                  </a:lnTo>
                  <a:lnTo>
                    <a:pt x="141" y="2038"/>
                  </a:lnTo>
                  <a:lnTo>
                    <a:pt x="112" y="2026"/>
                  </a:lnTo>
                  <a:lnTo>
                    <a:pt x="84" y="2009"/>
                  </a:lnTo>
                  <a:lnTo>
                    <a:pt x="60" y="1988"/>
                  </a:lnTo>
                  <a:lnTo>
                    <a:pt x="40" y="1963"/>
                  </a:lnTo>
                  <a:lnTo>
                    <a:pt x="23" y="1936"/>
                  </a:lnTo>
                  <a:lnTo>
                    <a:pt x="10" y="1906"/>
                  </a:lnTo>
                  <a:lnTo>
                    <a:pt x="3" y="1874"/>
                  </a:lnTo>
                  <a:lnTo>
                    <a:pt x="0" y="1841"/>
                  </a:lnTo>
                  <a:lnTo>
                    <a:pt x="0" y="1545"/>
                  </a:lnTo>
                  <a:lnTo>
                    <a:pt x="3" y="1511"/>
                  </a:lnTo>
                  <a:lnTo>
                    <a:pt x="10" y="1479"/>
                  </a:lnTo>
                  <a:lnTo>
                    <a:pt x="23" y="1449"/>
                  </a:lnTo>
                  <a:lnTo>
                    <a:pt x="40" y="1423"/>
                  </a:lnTo>
                  <a:lnTo>
                    <a:pt x="60" y="1398"/>
                  </a:lnTo>
                  <a:lnTo>
                    <a:pt x="84" y="1378"/>
                  </a:lnTo>
                  <a:lnTo>
                    <a:pt x="112" y="1360"/>
                  </a:lnTo>
                  <a:lnTo>
                    <a:pt x="141" y="1347"/>
                  </a:lnTo>
                  <a:lnTo>
                    <a:pt x="174" y="1339"/>
                  </a:lnTo>
                  <a:lnTo>
                    <a:pt x="408" y="1300"/>
                  </a:lnTo>
                  <a:lnTo>
                    <a:pt x="434" y="1221"/>
                  </a:lnTo>
                  <a:lnTo>
                    <a:pt x="465" y="1144"/>
                  </a:lnTo>
                  <a:lnTo>
                    <a:pt x="502" y="1069"/>
                  </a:lnTo>
                  <a:lnTo>
                    <a:pt x="360" y="872"/>
                  </a:lnTo>
                  <a:lnTo>
                    <a:pt x="344" y="843"/>
                  </a:lnTo>
                  <a:lnTo>
                    <a:pt x="332" y="812"/>
                  </a:lnTo>
                  <a:lnTo>
                    <a:pt x="325" y="780"/>
                  </a:lnTo>
                  <a:lnTo>
                    <a:pt x="323" y="749"/>
                  </a:lnTo>
                  <a:lnTo>
                    <a:pt x="325" y="717"/>
                  </a:lnTo>
                  <a:lnTo>
                    <a:pt x="333" y="686"/>
                  </a:lnTo>
                  <a:lnTo>
                    <a:pt x="345" y="657"/>
                  </a:lnTo>
                  <a:lnTo>
                    <a:pt x="361" y="629"/>
                  </a:lnTo>
                  <a:lnTo>
                    <a:pt x="383" y="603"/>
                  </a:lnTo>
                  <a:lnTo>
                    <a:pt x="594" y="393"/>
                  </a:lnTo>
                  <a:lnTo>
                    <a:pt x="618" y="372"/>
                  </a:lnTo>
                  <a:lnTo>
                    <a:pt x="646" y="354"/>
                  </a:lnTo>
                  <a:lnTo>
                    <a:pt x="676" y="342"/>
                  </a:lnTo>
                  <a:lnTo>
                    <a:pt x="708" y="335"/>
                  </a:lnTo>
                  <a:lnTo>
                    <a:pt x="741" y="332"/>
                  </a:lnTo>
                  <a:lnTo>
                    <a:pt x="773" y="335"/>
                  </a:lnTo>
                  <a:lnTo>
                    <a:pt x="805" y="342"/>
                  </a:lnTo>
                  <a:lnTo>
                    <a:pt x="835" y="354"/>
                  </a:lnTo>
                  <a:lnTo>
                    <a:pt x="862" y="371"/>
                  </a:lnTo>
                  <a:lnTo>
                    <a:pt x="1056" y="510"/>
                  </a:lnTo>
                  <a:lnTo>
                    <a:pt x="1129" y="473"/>
                  </a:lnTo>
                  <a:lnTo>
                    <a:pt x="1206" y="440"/>
                  </a:lnTo>
                  <a:lnTo>
                    <a:pt x="1284" y="414"/>
                  </a:lnTo>
                  <a:lnTo>
                    <a:pt x="1325" y="174"/>
                  </a:lnTo>
                  <a:lnTo>
                    <a:pt x="1333" y="141"/>
                  </a:lnTo>
                  <a:lnTo>
                    <a:pt x="1347" y="112"/>
                  </a:lnTo>
                  <a:lnTo>
                    <a:pt x="1363" y="84"/>
                  </a:lnTo>
                  <a:lnTo>
                    <a:pt x="1384" y="60"/>
                  </a:lnTo>
                  <a:lnTo>
                    <a:pt x="1409" y="40"/>
                  </a:lnTo>
                  <a:lnTo>
                    <a:pt x="1436" y="24"/>
                  </a:lnTo>
                  <a:lnTo>
                    <a:pt x="1465" y="10"/>
                  </a:lnTo>
                  <a:lnTo>
                    <a:pt x="1497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11149013" y="2078038"/>
              <a:ext cx="230187" cy="230188"/>
            </a:xfrm>
            <a:custGeom>
              <a:avLst/>
              <a:gdLst>
                <a:gd name="T0" fmla="*/ 613 w 1455"/>
                <a:gd name="T1" fmla="*/ 202 h 1455"/>
                <a:gd name="T2" fmla="*/ 457 w 1455"/>
                <a:gd name="T3" fmla="*/ 264 h 1455"/>
                <a:gd name="T4" fmla="*/ 329 w 1455"/>
                <a:gd name="T5" fmla="*/ 367 h 1455"/>
                <a:gd name="T6" fmla="*/ 238 w 1455"/>
                <a:gd name="T7" fmla="*/ 506 h 1455"/>
                <a:gd name="T8" fmla="*/ 194 w 1455"/>
                <a:gd name="T9" fmla="*/ 668 h 1455"/>
                <a:gd name="T10" fmla="*/ 203 w 1455"/>
                <a:gd name="T11" fmla="*/ 843 h 1455"/>
                <a:gd name="T12" fmla="*/ 264 w 1455"/>
                <a:gd name="T13" fmla="*/ 998 h 1455"/>
                <a:gd name="T14" fmla="*/ 368 w 1455"/>
                <a:gd name="T15" fmla="*/ 1126 h 1455"/>
                <a:gd name="T16" fmla="*/ 506 w 1455"/>
                <a:gd name="T17" fmla="*/ 1216 h 1455"/>
                <a:gd name="T18" fmla="*/ 669 w 1455"/>
                <a:gd name="T19" fmla="*/ 1262 h 1455"/>
                <a:gd name="T20" fmla="*/ 843 w 1455"/>
                <a:gd name="T21" fmla="*/ 1252 h 1455"/>
                <a:gd name="T22" fmla="*/ 999 w 1455"/>
                <a:gd name="T23" fmla="*/ 1191 h 1455"/>
                <a:gd name="T24" fmla="*/ 1126 w 1455"/>
                <a:gd name="T25" fmla="*/ 1087 h 1455"/>
                <a:gd name="T26" fmla="*/ 1217 w 1455"/>
                <a:gd name="T27" fmla="*/ 949 h 1455"/>
                <a:gd name="T28" fmla="*/ 1262 w 1455"/>
                <a:gd name="T29" fmla="*/ 786 h 1455"/>
                <a:gd name="T30" fmla="*/ 1253 w 1455"/>
                <a:gd name="T31" fmla="*/ 612 h 1455"/>
                <a:gd name="T32" fmla="*/ 1191 w 1455"/>
                <a:gd name="T33" fmla="*/ 456 h 1455"/>
                <a:gd name="T34" fmla="*/ 1088 w 1455"/>
                <a:gd name="T35" fmla="*/ 328 h 1455"/>
                <a:gd name="T36" fmla="*/ 950 w 1455"/>
                <a:gd name="T37" fmla="*/ 238 h 1455"/>
                <a:gd name="T38" fmla="*/ 786 w 1455"/>
                <a:gd name="T39" fmla="*/ 193 h 1455"/>
                <a:gd name="T40" fmla="*/ 794 w 1455"/>
                <a:gd name="T41" fmla="*/ 3 h 1455"/>
                <a:gd name="T42" fmla="*/ 981 w 1455"/>
                <a:gd name="T43" fmla="*/ 46 h 1455"/>
                <a:gd name="T44" fmla="*/ 1147 w 1455"/>
                <a:gd name="T45" fmla="*/ 133 h 1455"/>
                <a:gd name="T46" fmla="*/ 1284 w 1455"/>
                <a:gd name="T47" fmla="*/ 259 h 1455"/>
                <a:gd name="T48" fmla="*/ 1385 w 1455"/>
                <a:gd name="T49" fmla="*/ 416 h 1455"/>
                <a:gd name="T50" fmla="*/ 1443 w 1455"/>
                <a:gd name="T51" fmla="*/ 597 h 1455"/>
                <a:gd name="T52" fmla="*/ 1451 w 1455"/>
                <a:gd name="T53" fmla="*/ 793 h 1455"/>
                <a:gd name="T54" fmla="*/ 1409 w 1455"/>
                <a:gd name="T55" fmla="*/ 981 h 1455"/>
                <a:gd name="T56" fmla="*/ 1321 w 1455"/>
                <a:gd name="T57" fmla="*/ 1147 h 1455"/>
                <a:gd name="T58" fmla="*/ 1196 w 1455"/>
                <a:gd name="T59" fmla="*/ 1284 h 1455"/>
                <a:gd name="T60" fmla="*/ 1039 w 1455"/>
                <a:gd name="T61" fmla="*/ 1384 h 1455"/>
                <a:gd name="T62" fmla="*/ 859 w 1455"/>
                <a:gd name="T63" fmla="*/ 1443 h 1455"/>
                <a:gd name="T64" fmla="*/ 662 w 1455"/>
                <a:gd name="T65" fmla="*/ 1452 h 1455"/>
                <a:gd name="T66" fmla="*/ 475 w 1455"/>
                <a:gd name="T67" fmla="*/ 1409 h 1455"/>
                <a:gd name="T68" fmla="*/ 309 w 1455"/>
                <a:gd name="T69" fmla="*/ 1322 h 1455"/>
                <a:gd name="T70" fmla="*/ 171 w 1455"/>
                <a:gd name="T71" fmla="*/ 1196 h 1455"/>
                <a:gd name="T72" fmla="*/ 70 w 1455"/>
                <a:gd name="T73" fmla="*/ 1039 h 1455"/>
                <a:gd name="T74" fmla="*/ 12 w 1455"/>
                <a:gd name="T75" fmla="*/ 858 h 1455"/>
                <a:gd name="T76" fmla="*/ 4 w 1455"/>
                <a:gd name="T77" fmla="*/ 661 h 1455"/>
                <a:gd name="T78" fmla="*/ 46 w 1455"/>
                <a:gd name="T79" fmla="*/ 474 h 1455"/>
                <a:gd name="T80" fmla="*/ 134 w 1455"/>
                <a:gd name="T81" fmla="*/ 308 h 1455"/>
                <a:gd name="T82" fmla="*/ 260 w 1455"/>
                <a:gd name="T83" fmla="*/ 171 h 1455"/>
                <a:gd name="T84" fmla="*/ 416 w 1455"/>
                <a:gd name="T85" fmla="*/ 70 h 1455"/>
                <a:gd name="T86" fmla="*/ 597 w 1455"/>
                <a:gd name="T87" fmla="*/ 12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5">
                  <a:moveTo>
                    <a:pt x="727" y="190"/>
                  </a:moveTo>
                  <a:lnTo>
                    <a:pt x="669" y="193"/>
                  </a:lnTo>
                  <a:lnTo>
                    <a:pt x="613" y="202"/>
                  </a:lnTo>
                  <a:lnTo>
                    <a:pt x="558" y="218"/>
                  </a:lnTo>
                  <a:lnTo>
                    <a:pt x="506" y="238"/>
                  </a:lnTo>
                  <a:lnTo>
                    <a:pt x="457" y="264"/>
                  </a:lnTo>
                  <a:lnTo>
                    <a:pt x="410" y="294"/>
                  </a:lnTo>
                  <a:lnTo>
                    <a:pt x="368" y="328"/>
                  </a:lnTo>
                  <a:lnTo>
                    <a:pt x="329" y="367"/>
                  </a:lnTo>
                  <a:lnTo>
                    <a:pt x="294" y="410"/>
                  </a:lnTo>
                  <a:lnTo>
                    <a:pt x="264" y="456"/>
                  </a:lnTo>
                  <a:lnTo>
                    <a:pt x="238" y="506"/>
                  </a:lnTo>
                  <a:lnTo>
                    <a:pt x="218" y="558"/>
                  </a:lnTo>
                  <a:lnTo>
                    <a:pt x="203" y="612"/>
                  </a:lnTo>
                  <a:lnTo>
                    <a:pt x="194" y="668"/>
                  </a:lnTo>
                  <a:lnTo>
                    <a:pt x="191" y="728"/>
                  </a:lnTo>
                  <a:lnTo>
                    <a:pt x="194" y="786"/>
                  </a:lnTo>
                  <a:lnTo>
                    <a:pt x="203" y="843"/>
                  </a:lnTo>
                  <a:lnTo>
                    <a:pt x="218" y="897"/>
                  </a:lnTo>
                  <a:lnTo>
                    <a:pt x="238" y="949"/>
                  </a:lnTo>
                  <a:lnTo>
                    <a:pt x="264" y="998"/>
                  </a:lnTo>
                  <a:lnTo>
                    <a:pt x="294" y="1044"/>
                  </a:lnTo>
                  <a:lnTo>
                    <a:pt x="329" y="1087"/>
                  </a:lnTo>
                  <a:lnTo>
                    <a:pt x="368" y="1126"/>
                  </a:lnTo>
                  <a:lnTo>
                    <a:pt x="410" y="1161"/>
                  </a:lnTo>
                  <a:lnTo>
                    <a:pt x="457" y="1191"/>
                  </a:lnTo>
                  <a:lnTo>
                    <a:pt x="506" y="1216"/>
                  </a:lnTo>
                  <a:lnTo>
                    <a:pt x="558" y="1237"/>
                  </a:lnTo>
                  <a:lnTo>
                    <a:pt x="613" y="1252"/>
                  </a:lnTo>
                  <a:lnTo>
                    <a:pt x="669" y="1262"/>
                  </a:lnTo>
                  <a:lnTo>
                    <a:pt x="727" y="1265"/>
                  </a:lnTo>
                  <a:lnTo>
                    <a:pt x="786" y="1262"/>
                  </a:lnTo>
                  <a:lnTo>
                    <a:pt x="843" y="1252"/>
                  </a:lnTo>
                  <a:lnTo>
                    <a:pt x="897" y="1237"/>
                  </a:lnTo>
                  <a:lnTo>
                    <a:pt x="950" y="1216"/>
                  </a:lnTo>
                  <a:lnTo>
                    <a:pt x="999" y="1191"/>
                  </a:lnTo>
                  <a:lnTo>
                    <a:pt x="1045" y="1161"/>
                  </a:lnTo>
                  <a:lnTo>
                    <a:pt x="1088" y="1126"/>
                  </a:lnTo>
                  <a:lnTo>
                    <a:pt x="1126" y="1087"/>
                  </a:lnTo>
                  <a:lnTo>
                    <a:pt x="1161" y="1044"/>
                  </a:lnTo>
                  <a:lnTo>
                    <a:pt x="1191" y="998"/>
                  </a:lnTo>
                  <a:lnTo>
                    <a:pt x="1217" y="949"/>
                  </a:lnTo>
                  <a:lnTo>
                    <a:pt x="1237" y="897"/>
                  </a:lnTo>
                  <a:lnTo>
                    <a:pt x="1253" y="843"/>
                  </a:lnTo>
                  <a:lnTo>
                    <a:pt x="1262" y="786"/>
                  </a:lnTo>
                  <a:lnTo>
                    <a:pt x="1265" y="728"/>
                  </a:lnTo>
                  <a:lnTo>
                    <a:pt x="1262" y="668"/>
                  </a:lnTo>
                  <a:lnTo>
                    <a:pt x="1253" y="612"/>
                  </a:lnTo>
                  <a:lnTo>
                    <a:pt x="1237" y="558"/>
                  </a:lnTo>
                  <a:lnTo>
                    <a:pt x="1217" y="506"/>
                  </a:lnTo>
                  <a:lnTo>
                    <a:pt x="1191" y="456"/>
                  </a:lnTo>
                  <a:lnTo>
                    <a:pt x="1161" y="410"/>
                  </a:lnTo>
                  <a:lnTo>
                    <a:pt x="1126" y="367"/>
                  </a:lnTo>
                  <a:lnTo>
                    <a:pt x="1088" y="328"/>
                  </a:lnTo>
                  <a:lnTo>
                    <a:pt x="1045" y="294"/>
                  </a:lnTo>
                  <a:lnTo>
                    <a:pt x="999" y="264"/>
                  </a:lnTo>
                  <a:lnTo>
                    <a:pt x="950" y="238"/>
                  </a:lnTo>
                  <a:lnTo>
                    <a:pt x="897" y="218"/>
                  </a:lnTo>
                  <a:lnTo>
                    <a:pt x="843" y="202"/>
                  </a:lnTo>
                  <a:lnTo>
                    <a:pt x="786" y="193"/>
                  </a:lnTo>
                  <a:lnTo>
                    <a:pt x="727" y="190"/>
                  </a:lnTo>
                  <a:close/>
                  <a:moveTo>
                    <a:pt x="727" y="0"/>
                  </a:moveTo>
                  <a:lnTo>
                    <a:pt x="794" y="3"/>
                  </a:lnTo>
                  <a:lnTo>
                    <a:pt x="859" y="12"/>
                  </a:lnTo>
                  <a:lnTo>
                    <a:pt x="921" y="26"/>
                  </a:lnTo>
                  <a:lnTo>
                    <a:pt x="981" y="46"/>
                  </a:lnTo>
                  <a:lnTo>
                    <a:pt x="1039" y="70"/>
                  </a:lnTo>
                  <a:lnTo>
                    <a:pt x="1094" y="99"/>
                  </a:lnTo>
                  <a:lnTo>
                    <a:pt x="1147" y="133"/>
                  </a:lnTo>
                  <a:lnTo>
                    <a:pt x="1196" y="171"/>
                  </a:lnTo>
                  <a:lnTo>
                    <a:pt x="1242" y="213"/>
                  </a:lnTo>
                  <a:lnTo>
                    <a:pt x="1284" y="259"/>
                  </a:lnTo>
                  <a:lnTo>
                    <a:pt x="1321" y="308"/>
                  </a:lnTo>
                  <a:lnTo>
                    <a:pt x="1355" y="360"/>
                  </a:lnTo>
                  <a:lnTo>
                    <a:pt x="1385" y="416"/>
                  </a:lnTo>
                  <a:lnTo>
                    <a:pt x="1409" y="474"/>
                  </a:lnTo>
                  <a:lnTo>
                    <a:pt x="1429" y="534"/>
                  </a:lnTo>
                  <a:lnTo>
                    <a:pt x="1443" y="597"/>
                  </a:lnTo>
                  <a:lnTo>
                    <a:pt x="1451" y="661"/>
                  </a:lnTo>
                  <a:lnTo>
                    <a:pt x="1455" y="728"/>
                  </a:lnTo>
                  <a:lnTo>
                    <a:pt x="1451" y="793"/>
                  </a:lnTo>
                  <a:lnTo>
                    <a:pt x="1443" y="858"/>
                  </a:lnTo>
                  <a:lnTo>
                    <a:pt x="1429" y="920"/>
                  </a:lnTo>
                  <a:lnTo>
                    <a:pt x="1409" y="981"/>
                  </a:lnTo>
                  <a:lnTo>
                    <a:pt x="1385" y="1039"/>
                  </a:lnTo>
                  <a:lnTo>
                    <a:pt x="1355" y="1095"/>
                  </a:lnTo>
                  <a:lnTo>
                    <a:pt x="1321" y="1147"/>
                  </a:lnTo>
                  <a:lnTo>
                    <a:pt x="1284" y="1196"/>
                  </a:lnTo>
                  <a:lnTo>
                    <a:pt x="1242" y="1242"/>
                  </a:lnTo>
                  <a:lnTo>
                    <a:pt x="1196" y="1284"/>
                  </a:lnTo>
                  <a:lnTo>
                    <a:pt x="1147" y="1322"/>
                  </a:lnTo>
                  <a:lnTo>
                    <a:pt x="1094" y="1356"/>
                  </a:lnTo>
                  <a:lnTo>
                    <a:pt x="1039" y="1384"/>
                  </a:lnTo>
                  <a:lnTo>
                    <a:pt x="981" y="1409"/>
                  </a:lnTo>
                  <a:lnTo>
                    <a:pt x="921" y="1428"/>
                  </a:lnTo>
                  <a:lnTo>
                    <a:pt x="859" y="1443"/>
                  </a:lnTo>
                  <a:lnTo>
                    <a:pt x="794" y="1452"/>
                  </a:lnTo>
                  <a:lnTo>
                    <a:pt x="727" y="1455"/>
                  </a:lnTo>
                  <a:lnTo>
                    <a:pt x="662" y="1452"/>
                  </a:lnTo>
                  <a:lnTo>
                    <a:pt x="597" y="1443"/>
                  </a:lnTo>
                  <a:lnTo>
                    <a:pt x="535" y="1428"/>
                  </a:lnTo>
                  <a:lnTo>
                    <a:pt x="475" y="1409"/>
                  </a:lnTo>
                  <a:lnTo>
                    <a:pt x="416" y="1384"/>
                  </a:lnTo>
                  <a:lnTo>
                    <a:pt x="361" y="1356"/>
                  </a:lnTo>
                  <a:lnTo>
                    <a:pt x="309" y="1322"/>
                  </a:lnTo>
                  <a:lnTo>
                    <a:pt x="260" y="1284"/>
                  </a:lnTo>
                  <a:lnTo>
                    <a:pt x="213" y="1242"/>
                  </a:lnTo>
                  <a:lnTo>
                    <a:pt x="171" y="1196"/>
                  </a:lnTo>
                  <a:lnTo>
                    <a:pt x="134" y="1147"/>
                  </a:lnTo>
                  <a:lnTo>
                    <a:pt x="100" y="1095"/>
                  </a:lnTo>
                  <a:lnTo>
                    <a:pt x="70" y="1039"/>
                  </a:lnTo>
                  <a:lnTo>
                    <a:pt x="46" y="981"/>
                  </a:lnTo>
                  <a:lnTo>
                    <a:pt x="26" y="920"/>
                  </a:lnTo>
                  <a:lnTo>
                    <a:pt x="12" y="858"/>
                  </a:lnTo>
                  <a:lnTo>
                    <a:pt x="4" y="793"/>
                  </a:lnTo>
                  <a:lnTo>
                    <a:pt x="0" y="728"/>
                  </a:lnTo>
                  <a:lnTo>
                    <a:pt x="4" y="661"/>
                  </a:lnTo>
                  <a:lnTo>
                    <a:pt x="12" y="597"/>
                  </a:lnTo>
                  <a:lnTo>
                    <a:pt x="26" y="534"/>
                  </a:lnTo>
                  <a:lnTo>
                    <a:pt x="46" y="474"/>
                  </a:lnTo>
                  <a:lnTo>
                    <a:pt x="70" y="416"/>
                  </a:lnTo>
                  <a:lnTo>
                    <a:pt x="100" y="360"/>
                  </a:lnTo>
                  <a:lnTo>
                    <a:pt x="134" y="308"/>
                  </a:lnTo>
                  <a:lnTo>
                    <a:pt x="171" y="259"/>
                  </a:lnTo>
                  <a:lnTo>
                    <a:pt x="213" y="213"/>
                  </a:lnTo>
                  <a:lnTo>
                    <a:pt x="260" y="171"/>
                  </a:lnTo>
                  <a:lnTo>
                    <a:pt x="309" y="133"/>
                  </a:lnTo>
                  <a:lnTo>
                    <a:pt x="361" y="99"/>
                  </a:lnTo>
                  <a:lnTo>
                    <a:pt x="416" y="70"/>
                  </a:lnTo>
                  <a:lnTo>
                    <a:pt x="475" y="46"/>
                  </a:lnTo>
                  <a:lnTo>
                    <a:pt x="535" y="26"/>
                  </a:lnTo>
                  <a:lnTo>
                    <a:pt x="597" y="12"/>
                  </a:lnTo>
                  <a:lnTo>
                    <a:pt x="662" y="3"/>
                  </a:lnTo>
                  <a:lnTo>
                    <a:pt x="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6706274" y="4712895"/>
            <a:ext cx="598634" cy="636282"/>
          </a:xfrm>
          <a:custGeom>
            <a:avLst/>
            <a:gdLst>
              <a:gd name="T0" fmla="*/ 2343 w 3184"/>
              <a:gd name="T1" fmla="*/ 2439 h 3385"/>
              <a:gd name="T2" fmla="*/ 2177 w 3184"/>
              <a:gd name="T3" fmla="*/ 2677 h 3385"/>
              <a:gd name="T4" fmla="*/ 2213 w 3184"/>
              <a:gd name="T5" fmla="*/ 2975 h 3385"/>
              <a:gd name="T6" fmla="*/ 2429 w 3184"/>
              <a:gd name="T7" fmla="*/ 3166 h 3385"/>
              <a:gd name="T8" fmla="*/ 2729 w 3184"/>
              <a:gd name="T9" fmla="*/ 3166 h 3385"/>
              <a:gd name="T10" fmla="*/ 2945 w 3184"/>
              <a:gd name="T11" fmla="*/ 2975 h 3385"/>
              <a:gd name="T12" fmla="*/ 2981 w 3184"/>
              <a:gd name="T13" fmla="*/ 2677 h 3385"/>
              <a:gd name="T14" fmla="*/ 2816 w 3184"/>
              <a:gd name="T15" fmla="*/ 2439 h 3385"/>
              <a:gd name="T16" fmla="*/ 604 w 3184"/>
              <a:gd name="T17" fmla="*/ 1277 h 3385"/>
              <a:gd name="T18" fmla="*/ 329 w 3184"/>
              <a:gd name="T19" fmla="*/ 1382 h 3385"/>
              <a:gd name="T20" fmla="*/ 193 w 3184"/>
              <a:gd name="T21" fmla="*/ 1640 h 3385"/>
              <a:gd name="T22" fmla="*/ 264 w 3184"/>
              <a:gd name="T23" fmla="*/ 1929 h 3385"/>
              <a:gd name="T24" fmla="*/ 503 w 3184"/>
              <a:gd name="T25" fmla="*/ 2095 h 3385"/>
              <a:gd name="T26" fmla="*/ 799 w 3184"/>
              <a:gd name="T27" fmla="*/ 2059 h 3385"/>
              <a:gd name="T28" fmla="*/ 991 w 3184"/>
              <a:gd name="T29" fmla="*/ 1842 h 3385"/>
              <a:gd name="T30" fmla="*/ 991 w 3184"/>
              <a:gd name="T31" fmla="*/ 1543 h 3385"/>
              <a:gd name="T32" fmla="*/ 799 w 3184"/>
              <a:gd name="T33" fmla="*/ 1325 h 3385"/>
              <a:gd name="T34" fmla="*/ 2528 w 3184"/>
              <a:gd name="T35" fmla="*/ 194 h 3385"/>
              <a:gd name="T36" fmla="*/ 2270 w 3184"/>
              <a:gd name="T37" fmla="*/ 331 h 3385"/>
              <a:gd name="T38" fmla="*/ 2165 w 3184"/>
              <a:gd name="T39" fmla="*/ 606 h 3385"/>
              <a:gd name="T40" fmla="*/ 2270 w 3184"/>
              <a:gd name="T41" fmla="*/ 882 h 3385"/>
              <a:gd name="T42" fmla="*/ 2528 w 3184"/>
              <a:gd name="T43" fmla="*/ 1018 h 3385"/>
              <a:gd name="T44" fmla="*/ 2816 w 3184"/>
              <a:gd name="T45" fmla="*/ 947 h 3385"/>
              <a:gd name="T46" fmla="*/ 2981 w 3184"/>
              <a:gd name="T47" fmla="*/ 708 h 3385"/>
              <a:gd name="T48" fmla="*/ 2945 w 3184"/>
              <a:gd name="T49" fmla="*/ 411 h 3385"/>
              <a:gd name="T50" fmla="*/ 2729 w 3184"/>
              <a:gd name="T51" fmla="*/ 219 h 3385"/>
              <a:gd name="T52" fmla="*/ 2701 w 3184"/>
              <a:gd name="T53" fmla="*/ 13 h 3385"/>
              <a:gd name="T54" fmla="*/ 3006 w 3184"/>
              <a:gd name="T55" fmla="*/ 177 h 3385"/>
              <a:gd name="T56" fmla="*/ 3170 w 3184"/>
              <a:gd name="T57" fmla="*/ 483 h 3385"/>
              <a:gd name="T58" fmla="*/ 3134 w 3184"/>
              <a:gd name="T59" fmla="*/ 841 h 3385"/>
              <a:gd name="T60" fmla="*/ 2915 w 3184"/>
              <a:gd name="T61" fmla="*/ 1107 h 3385"/>
              <a:gd name="T62" fmla="*/ 2578 w 3184"/>
              <a:gd name="T63" fmla="*/ 1211 h 3385"/>
              <a:gd name="T64" fmla="*/ 2260 w 3184"/>
              <a:gd name="T65" fmla="*/ 1119 h 3385"/>
              <a:gd name="T66" fmla="*/ 1187 w 3184"/>
              <a:gd name="T67" fmla="*/ 1539 h 3385"/>
              <a:gd name="T68" fmla="*/ 1187 w 3184"/>
              <a:gd name="T69" fmla="*/ 1843 h 3385"/>
              <a:gd name="T70" fmla="*/ 2262 w 3184"/>
              <a:gd name="T71" fmla="*/ 2266 h 3385"/>
              <a:gd name="T72" fmla="*/ 2579 w 3184"/>
              <a:gd name="T73" fmla="*/ 2175 h 3385"/>
              <a:gd name="T74" fmla="*/ 2918 w 3184"/>
              <a:gd name="T75" fmla="*/ 2278 h 3385"/>
              <a:gd name="T76" fmla="*/ 3137 w 3184"/>
              <a:gd name="T77" fmla="*/ 2545 h 3385"/>
              <a:gd name="T78" fmla="*/ 3171 w 3184"/>
              <a:gd name="T79" fmla="*/ 2902 h 3385"/>
              <a:gd name="T80" fmla="*/ 3007 w 3184"/>
              <a:gd name="T81" fmla="*/ 3208 h 3385"/>
              <a:gd name="T82" fmla="*/ 2702 w 3184"/>
              <a:gd name="T83" fmla="*/ 3373 h 3385"/>
              <a:gd name="T84" fmla="*/ 2345 w 3184"/>
              <a:gd name="T85" fmla="*/ 3337 h 3385"/>
              <a:gd name="T86" fmla="*/ 2080 w 3184"/>
              <a:gd name="T87" fmla="*/ 3118 h 3385"/>
              <a:gd name="T88" fmla="*/ 1976 w 3184"/>
              <a:gd name="T89" fmla="*/ 2780 h 3385"/>
              <a:gd name="T90" fmla="*/ 1050 w 3184"/>
              <a:gd name="T91" fmla="*/ 2101 h 3385"/>
              <a:gd name="T92" fmla="*/ 773 w 3184"/>
              <a:gd name="T93" fmla="*/ 2273 h 3385"/>
              <a:gd name="T94" fmla="*/ 426 w 3184"/>
              <a:gd name="T95" fmla="*/ 2270 h 3385"/>
              <a:gd name="T96" fmla="*/ 139 w 3184"/>
              <a:gd name="T97" fmla="*/ 2077 h 3385"/>
              <a:gd name="T98" fmla="*/ 3 w 3184"/>
              <a:gd name="T99" fmla="*/ 1754 h 3385"/>
              <a:gd name="T100" fmla="*/ 73 w 3184"/>
              <a:gd name="T101" fmla="*/ 1403 h 3385"/>
              <a:gd name="T102" fmla="*/ 317 w 3184"/>
              <a:gd name="T103" fmla="*/ 1160 h 3385"/>
              <a:gd name="T104" fmla="*/ 662 w 3184"/>
              <a:gd name="T105" fmla="*/ 1089 h 3385"/>
              <a:gd name="T106" fmla="*/ 967 w 3184"/>
              <a:gd name="T107" fmla="*/ 1210 h 3385"/>
              <a:gd name="T108" fmla="*/ 1984 w 3184"/>
              <a:gd name="T109" fmla="*/ 709 h 3385"/>
              <a:gd name="T110" fmla="*/ 2022 w 3184"/>
              <a:gd name="T111" fmla="*/ 370 h 3385"/>
              <a:gd name="T112" fmla="*/ 2241 w 3184"/>
              <a:gd name="T113" fmla="*/ 104 h 3385"/>
              <a:gd name="T114" fmla="*/ 2578 w 3184"/>
              <a:gd name="T115" fmla="*/ 0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184" h="3385">
                <a:moveTo>
                  <a:pt x="2579" y="2364"/>
                </a:moveTo>
                <a:lnTo>
                  <a:pt x="2528" y="2367"/>
                </a:lnTo>
                <a:lnTo>
                  <a:pt x="2478" y="2377"/>
                </a:lnTo>
                <a:lnTo>
                  <a:pt x="2429" y="2392"/>
                </a:lnTo>
                <a:lnTo>
                  <a:pt x="2385" y="2413"/>
                </a:lnTo>
                <a:lnTo>
                  <a:pt x="2343" y="2439"/>
                </a:lnTo>
                <a:lnTo>
                  <a:pt x="2304" y="2469"/>
                </a:lnTo>
                <a:lnTo>
                  <a:pt x="2270" y="2504"/>
                </a:lnTo>
                <a:lnTo>
                  <a:pt x="2239" y="2542"/>
                </a:lnTo>
                <a:lnTo>
                  <a:pt x="2213" y="2584"/>
                </a:lnTo>
                <a:lnTo>
                  <a:pt x="2193" y="2630"/>
                </a:lnTo>
                <a:lnTo>
                  <a:pt x="2177" y="2677"/>
                </a:lnTo>
                <a:lnTo>
                  <a:pt x="2168" y="2727"/>
                </a:lnTo>
                <a:lnTo>
                  <a:pt x="2165" y="2779"/>
                </a:lnTo>
                <a:lnTo>
                  <a:pt x="2168" y="2831"/>
                </a:lnTo>
                <a:lnTo>
                  <a:pt x="2177" y="2882"/>
                </a:lnTo>
                <a:lnTo>
                  <a:pt x="2193" y="2929"/>
                </a:lnTo>
                <a:lnTo>
                  <a:pt x="2213" y="2975"/>
                </a:lnTo>
                <a:lnTo>
                  <a:pt x="2239" y="3017"/>
                </a:lnTo>
                <a:lnTo>
                  <a:pt x="2270" y="3055"/>
                </a:lnTo>
                <a:lnTo>
                  <a:pt x="2304" y="3090"/>
                </a:lnTo>
                <a:lnTo>
                  <a:pt x="2343" y="3120"/>
                </a:lnTo>
                <a:lnTo>
                  <a:pt x="2385" y="3146"/>
                </a:lnTo>
                <a:lnTo>
                  <a:pt x="2429" y="3166"/>
                </a:lnTo>
                <a:lnTo>
                  <a:pt x="2478" y="3182"/>
                </a:lnTo>
                <a:lnTo>
                  <a:pt x="2528" y="3191"/>
                </a:lnTo>
                <a:lnTo>
                  <a:pt x="2579" y="3195"/>
                </a:lnTo>
                <a:lnTo>
                  <a:pt x="2632" y="3191"/>
                </a:lnTo>
                <a:lnTo>
                  <a:pt x="2681" y="3182"/>
                </a:lnTo>
                <a:lnTo>
                  <a:pt x="2729" y="3166"/>
                </a:lnTo>
                <a:lnTo>
                  <a:pt x="2774" y="3146"/>
                </a:lnTo>
                <a:lnTo>
                  <a:pt x="2816" y="3120"/>
                </a:lnTo>
                <a:lnTo>
                  <a:pt x="2855" y="3090"/>
                </a:lnTo>
                <a:lnTo>
                  <a:pt x="2889" y="3055"/>
                </a:lnTo>
                <a:lnTo>
                  <a:pt x="2920" y="3017"/>
                </a:lnTo>
                <a:lnTo>
                  <a:pt x="2945" y="2975"/>
                </a:lnTo>
                <a:lnTo>
                  <a:pt x="2966" y="2929"/>
                </a:lnTo>
                <a:lnTo>
                  <a:pt x="2981" y="2882"/>
                </a:lnTo>
                <a:lnTo>
                  <a:pt x="2991" y="2831"/>
                </a:lnTo>
                <a:lnTo>
                  <a:pt x="2994" y="2779"/>
                </a:lnTo>
                <a:lnTo>
                  <a:pt x="2991" y="2727"/>
                </a:lnTo>
                <a:lnTo>
                  <a:pt x="2981" y="2677"/>
                </a:lnTo>
                <a:lnTo>
                  <a:pt x="2966" y="2630"/>
                </a:lnTo>
                <a:lnTo>
                  <a:pt x="2945" y="2584"/>
                </a:lnTo>
                <a:lnTo>
                  <a:pt x="2920" y="2542"/>
                </a:lnTo>
                <a:lnTo>
                  <a:pt x="2889" y="2504"/>
                </a:lnTo>
                <a:lnTo>
                  <a:pt x="2855" y="2469"/>
                </a:lnTo>
                <a:lnTo>
                  <a:pt x="2816" y="2439"/>
                </a:lnTo>
                <a:lnTo>
                  <a:pt x="2774" y="2413"/>
                </a:lnTo>
                <a:lnTo>
                  <a:pt x="2729" y="2392"/>
                </a:lnTo>
                <a:lnTo>
                  <a:pt x="2681" y="2377"/>
                </a:lnTo>
                <a:lnTo>
                  <a:pt x="2632" y="2367"/>
                </a:lnTo>
                <a:lnTo>
                  <a:pt x="2579" y="2364"/>
                </a:lnTo>
                <a:close/>
                <a:moveTo>
                  <a:pt x="604" y="1277"/>
                </a:moveTo>
                <a:lnTo>
                  <a:pt x="553" y="1280"/>
                </a:lnTo>
                <a:lnTo>
                  <a:pt x="503" y="1289"/>
                </a:lnTo>
                <a:lnTo>
                  <a:pt x="454" y="1305"/>
                </a:lnTo>
                <a:lnTo>
                  <a:pt x="410" y="1325"/>
                </a:lnTo>
                <a:lnTo>
                  <a:pt x="368" y="1351"/>
                </a:lnTo>
                <a:lnTo>
                  <a:pt x="329" y="1382"/>
                </a:lnTo>
                <a:lnTo>
                  <a:pt x="295" y="1416"/>
                </a:lnTo>
                <a:lnTo>
                  <a:pt x="264" y="1455"/>
                </a:lnTo>
                <a:lnTo>
                  <a:pt x="238" y="1497"/>
                </a:lnTo>
                <a:lnTo>
                  <a:pt x="218" y="1543"/>
                </a:lnTo>
                <a:lnTo>
                  <a:pt x="202" y="1590"/>
                </a:lnTo>
                <a:lnTo>
                  <a:pt x="193" y="1640"/>
                </a:lnTo>
                <a:lnTo>
                  <a:pt x="190" y="1692"/>
                </a:lnTo>
                <a:lnTo>
                  <a:pt x="193" y="1744"/>
                </a:lnTo>
                <a:lnTo>
                  <a:pt x="202" y="1794"/>
                </a:lnTo>
                <a:lnTo>
                  <a:pt x="218" y="1842"/>
                </a:lnTo>
                <a:lnTo>
                  <a:pt x="238" y="1888"/>
                </a:lnTo>
                <a:lnTo>
                  <a:pt x="264" y="1929"/>
                </a:lnTo>
                <a:lnTo>
                  <a:pt x="295" y="1968"/>
                </a:lnTo>
                <a:lnTo>
                  <a:pt x="329" y="2002"/>
                </a:lnTo>
                <a:lnTo>
                  <a:pt x="368" y="2033"/>
                </a:lnTo>
                <a:lnTo>
                  <a:pt x="410" y="2059"/>
                </a:lnTo>
                <a:lnTo>
                  <a:pt x="454" y="2079"/>
                </a:lnTo>
                <a:lnTo>
                  <a:pt x="503" y="2095"/>
                </a:lnTo>
                <a:lnTo>
                  <a:pt x="553" y="2104"/>
                </a:lnTo>
                <a:lnTo>
                  <a:pt x="604" y="2107"/>
                </a:lnTo>
                <a:lnTo>
                  <a:pt x="656" y="2104"/>
                </a:lnTo>
                <a:lnTo>
                  <a:pt x="706" y="2095"/>
                </a:lnTo>
                <a:lnTo>
                  <a:pt x="754" y="2079"/>
                </a:lnTo>
                <a:lnTo>
                  <a:pt x="799" y="2059"/>
                </a:lnTo>
                <a:lnTo>
                  <a:pt x="841" y="2033"/>
                </a:lnTo>
                <a:lnTo>
                  <a:pt x="879" y="2002"/>
                </a:lnTo>
                <a:lnTo>
                  <a:pt x="914" y="1968"/>
                </a:lnTo>
                <a:lnTo>
                  <a:pt x="945" y="1929"/>
                </a:lnTo>
                <a:lnTo>
                  <a:pt x="970" y="1888"/>
                </a:lnTo>
                <a:lnTo>
                  <a:pt x="991" y="1842"/>
                </a:lnTo>
                <a:lnTo>
                  <a:pt x="1006" y="1794"/>
                </a:lnTo>
                <a:lnTo>
                  <a:pt x="1016" y="1744"/>
                </a:lnTo>
                <a:lnTo>
                  <a:pt x="1019" y="1692"/>
                </a:lnTo>
                <a:lnTo>
                  <a:pt x="1016" y="1640"/>
                </a:lnTo>
                <a:lnTo>
                  <a:pt x="1006" y="1590"/>
                </a:lnTo>
                <a:lnTo>
                  <a:pt x="991" y="1543"/>
                </a:lnTo>
                <a:lnTo>
                  <a:pt x="970" y="1497"/>
                </a:lnTo>
                <a:lnTo>
                  <a:pt x="945" y="1455"/>
                </a:lnTo>
                <a:lnTo>
                  <a:pt x="914" y="1416"/>
                </a:lnTo>
                <a:lnTo>
                  <a:pt x="880" y="1382"/>
                </a:lnTo>
                <a:lnTo>
                  <a:pt x="841" y="1351"/>
                </a:lnTo>
                <a:lnTo>
                  <a:pt x="799" y="1325"/>
                </a:lnTo>
                <a:lnTo>
                  <a:pt x="755" y="1305"/>
                </a:lnTo>
                <a:lnTo>
                  <a:pt x="706" y="1289"/>
                </a:lnTo>
                <a:lnTo>
                  <a:pt x="657" y="1280"/>
                </a:lnTo>
                <a:lnTo>
                  <a:pt x="604" y="1277"/>
                </a:lnTo>
                <a:close/>
                <a:moveTo>
                  <a:pt x="2579" y="191"/>
                </a:moveTo>
                <a:lnTo>
                  <a:pt x="2528" y="194"/>
                </a:lnTo>
                <a:lnTo>
                  <a:pt x="2478" y="203"/>
                </a:lnTo>
                <a:lnTo>
                  <a:pt x="2430" y="219"/>
                </a:lnTo>
                <a:lnTo>
                  <a:pt x="2385" y="239"/>
                </a:lnTo>
                <a:lnTo>
                  <a:pt x="2343" y="265"/>
                </a:lnTo>
                <a:lnTo>
                  <a:pt x="2305" y="296"/>
                </a:lnTo>
                <a:lnTo>
                  <a:pt x="2270" y="331"/>
                </a:lnTo>
                <a:lnTo>
                  <a:pt x="2239" y="369"/>
                </a:lnTo>
                <a:lnTo>
                  <a:pt x="2213" y="411"/>
                </a:lnTo>
                <a:lnTo>
                  <a:pt x="2193" y="457"/>
                </a:lnTo>
                <a:lnTo>
                  <a:pt x="2177" y="504"/>
                </a:lnTo>
                <a:lnTo>
                  <a:pt x="2168" y="554"/>
                </a:lnTo>
                <a:lnTo>
                  <a:pt x="2165" y="606"/>
                </a:lnTo>
                <a:lnTo>
                  <a:pt x="2168" y="659"/>
                </a:lnTo>
                <a:lnTo>
                  <a:pt x="2177" y="708"/>
                </a:lnTo>
                <a:lnTo>
                  <a:pt x="2193" y="756"/>
                </a:lnTo>
                <a:lnTo>
                  <a:pt x="2213" y="802"/>
                </a:lnTo>
                <a:lnTo>
                  <a:pt x="2239" y="843"/>
                </a:lnTo>
                <a:lnTo>
                  <a:pt x="2270" y="882"/>
                </a:lnTo>
                <a:lnTo>
                  <a:pt x="2304" y="916"/>
                </a:lnTo>
                <a:lnTo>
                  <a:pt x="2343" y="947"/>
                </a:lnTo>
                <a:lnTo>
                  <a:pt x="2385" y="973"/>
                </a:lnTo>
                <a:lnTo>
                  <a:pt x="2429" y="993"/>
                </a:lnTo>
                <a:lnTo>
                  <a:pt x="2478" y="1009"/>
                </a:lnTo>
                <a:lnTo>
                  <a:pt x="2528" y="1018"/>
                </a:lnTo>
                <a:lnTo>
                  <a:pt x="2579" y="1021"/>
                </a:lnTo>
                <a:lnTo>
                  <a:pt x="2632" y="1018"/>
                </a:lnTo>
                <a:lnTo>
                  <a:pt x="2681" y="1009"/>
                </a:lnTo>
                <a:lnTo>
                  <a:pt x="2729" y="993"/>
                </a:lnTo>
                <a:lnTo>
                  <a:pt x="2774" y="973"/>
                </a:lnTo>
                <a:lnTo>
                  <a:pt x="2816" y="947"/>
                </a:lnTo>
                <a:lnTo>
                  <a:pt x="2855" y="916"/>
                </a:lnTo>
                <a:lnTo>
                  <a:pt x="2889" y="882"/>
                </a:lnTo>
                <a:lnTo>
                  <a:pt x="2920" y="843"/>
                </a:lnTo>
                <a:lnTo>
                  <a:pt x="2945" y="802"/>
                </a:lnTo>
                <a:lnTo>
                  <a:pt x="2966" y="756"/>
                </a:lnTo>
                <a:lnTo>
                  <a:pt x="2981" y="708"/>
                </a:lnTo>
                <a:lnTo>
                  <a:pt x="2991" y="659"/>
                </a:lnTo>
                <a:lnTo>
                  <a:pt x="2994" y="606"/>
                </a:lnTo>
                <a:lnTo>
                  <a:pt x="2991" y="554"/>
                </a:lnTo>
                <a:lnTo>
                  <a:pt x="2981" y="504"/>
                </a:lnTo>
                <a:lnTo>
                  <a:pt x="2966" y="457"/>
                </a:lnTo>
                <a:lnTo>
                  <a:pt x="2945" y="411"/>
                </a:lnTo>
                <a:lnTo>
                  <a:pt x="2920" y="369"/>
                </a:lnTo>
                <a:lnTo>
                  <a:pt x="2889" y="331"/>
                </a:lnTo>
                <a:lnTo>
                  <a:pt x="2855" y="296"/>
                </a:lnTo>
                <a:lnTo>
                  <a:pt x="2816" y="265"/>
                </a:lnTo>
                <a:lnTo>
                  <a:pt x="2774" y="239"/>
                </a:lnTo>
                <a:lnTo>
                  <a:pt x="2729" y="219"/>
                </a:lnTo>
                <a:lnTo>
                  <a:pt x="2681" y="203"/>
                </a:lnTo>
                <a:lnTo>
                  <a:pt x="2632" y="194"/>
                </a:lnTo>
                <a:lnTo>
                  <a:pt x="2579" y="191"/>
                </a:lnTo>
                <a:close/>
                <a:moveTo>
                  <a:pt x="2578" y="0"/>
                </a:moveTo>
                <a:lnTo>
                  <a:pt x="2640" y="3"/>
                </a:lnTo>
                <a:lnTo>
                  <a:pt x="2701" y="13"/>
                </a:lnTo>
                <a:lnTo>
                  <a:pt x="2758" y="28"/>
                </a:lnTo>
                <a:lnTo>
                  <a:pt x="2814" y="48"/>
                </a:lnTo>
                <a:lnTo>
                  <a:pt x="2866" y="73"/>
                </a:lnTo>
                <a:lnTo>
                  <a:pt x="2917" y="104"/>
                </a:lnTo>
                <a:lnTo>
                  <a:pt x="2963" y="138"/>
                </a:lnTo>
                <a:lnTo>
                  <a:pt x="3006" y="177"/>
                </a:lnTo>
                <a:lnTo>
                  <a:pt x="3045" y="221"/>
                </a:lnTo>
                <a:lnTo>
                  <a:pt x="3079" y="267"/>
                </a:lnTo>
                <a:lnTo>
                  <a:pt x="3110" y="318"/>
                </a:lnTo>
                <a:lnTo>
                  <a:pt x="3135" y="370"/>
                </a:lnTo>
                <a:lnTo>
                  <a:pt x="3155" y="426"/>
                </a:lnTo>
                <a:lnTo>
                  <a:pt x="3170" y="483"/>
                </a:lnTo>
                <a:lnTo>
                  <a:pt x="3180" y="543"/>
                </a:lnTo>
                <a:lnTo>
                  <a:pt x="3183" y="605"/>
                </a:lnTo>
                <a:lnTo>
                  <a:pt x="3180" y="667"/>
                </a:lnTo>
                <a:lnTo>
                  <a:pt x="3170" y="728"/>
                </a:lnTo>
                <a:lnTo>
                  <a:pt x="3155" y="785"/>
                </a:lnTo>
                <a:lnTo>
                  <a:pt x="3134" y="841"/>
                </a:lnTo>
                <a:lnTo>
                  <a:pt x="3110" y="893"/>
                </a:lnTo>
                <a:lnTo>
                  <a:pt x="3079" y="944"/>
                </a:lnTo>
                <a:lnTo>
                  <a:pt x="3044" y="990"/>
                </a:lnTo>
                <a:lnTo>
                  <a:pt x="3005" y="1034"/>
                </a:lnTo>
                <a:lnTo>
                  <a:pt x="2963" y="1073"/>
                </a:lnTo>
                <a:lnTo>
                  <a:pt x="2915" y="1107"/>
                </a:lnTo>
                <a:lnTo>
                  <a:pt x="2866" y="1138"/>
                </a:lnTo>
                <a:lnTo>
                  <a:pt x="2814" y="1163"/>
                </a:lnTo>
                <a:lnTo>
                  <a:pt x="2758" y="1183"/>
                </a:lnTo>
                <a:lnTo>
                  <a:pt x="2700" y="1198"/>
                </a:lnTo>
                <a:lnTo>
                  <a:pt x="2640" y="1208"/>
                </a:lnTo>
                <a:lnTo>
                  <a:pt x="2578" y="1211"/>
                </a:lnTo>
                <a:lnTo>
                  <a:pt x="2521" y="1208"/>
                </a:lnTo>
                <a:lnTo>
                  <a:pt x="2464" y="1199"/>
                </a:lnTo>
                <a:lnTo>
                  <a:pt x="2410" y="1186"/>
                </a:lnTo>
                <a:lnTo>
                  <a:pt x="2357" y="1169"/>
                </a:lnTo>
                <a:lnTo>
                  <a:pt x="2307" y="1146"/>
                </a:lnTo>
                <a:lnTo>
                  <a:pt x="2260" y="1119"/>
                </a:lnTo>
                <a:lnTo>
                  <a:pt x="2215" y="1088"/>
                </a:lnTo>
                <a:lnTo>
                  <a:pt x="2173" y="1053"/>
                </a:lnTo>
                <a:lnTo>
                  <a:pt x="2134" y="1015"/>
                </a:lnTo>
                <a:lnTo>
                  <a:pt x="2099" y="973"/>
                </a:lnTo>
                <a:lnTo>
                  <a:pt x="1173" y="1492"/>
                </a:lnTo>
                <a:lnTo>
                  <a:pt x="1187" y="1539"/>
                </a:lnTo>
                <a:lnTo>
                  <a:pt x="1199" y="1589"/>
                </a:lnTo>
                <a:lnTo>
                  <a:pt x="1205" y="1640"/>
                </a:lnTo>
                <a:lnTo>
                  <a:pt x="1207" y="1692"/>
                </a:lnTo>
                <a:lnTo>
                  <a:pt x="1205" y="1743"/>
                </a:lnTo>
                <a:lnTo>
                  <a:pt x="1199" y="1795"/>
                </a:lnTo>
                <a:lnTo>
                  <a:pt x="1187" y="1843"/>
                </a:lnTo>
                <a:lnTo>
                  <a:pt x="1173" y="1892"/>
                </a:lnTo>
                <a:lnTo>
                  <a:pt x="2101" y="2411"/>
                </a:lnTo>
                <a:lnTo>
                  <a:pt x="2136" y="2370"/>
                </a:lnTo>
                <a:lnTo>
                  <a:pt x="2174" y="2332"/>
                </a:lnTo>
                <a:lnTo>
                  <a:pt x="2216" y="2297"/>
                </a:lnTo>
                <a:lnTo>
                  <a:pt x="2262" y="2266"/>
                </a:lnTo>
                <a:lnTo>
                  <a:pt x="2309" y="2239"/>
                </a:lnTo>
                <a:lnTo>
                  <a:pt x="2359" y="2216"/>
                </a:lnTo>
                <a:lnTo>
                  <a:pt x="2412" y="2199"/>
                </a:lnTo>
                <a:lnTo>
                  <a:pt x="2465" y="2185"/>
                </a:lnTo>
                <a:lnTo>
                  <a:pt x="2522" y="2177"/>
                </a:lnTo>
                <a:lnTo>
                  <a:pt x="2579" y="2175"/>
                </a:lnTo>
                <a:lnTo>
                  <a:pt x="2641" y="2178"/>
                </a:lnTo>
                <a:lnTo>
                  <a:pt x="2701" y="2188"/>
                </a:lnTo>
                <a:lnTo>
                  <a:pt x="2759" y="2202"/>
                </a:lnTo>
                <a:lnTo>
                  <a:pt x="2815" y="2223"/>
                </a:lnTo>
                <a:lnTo>
                  <a:pt x="2867" y="2248"/>
                </a:lnTo>
                <a:lnTo>
                  <a:pt x="2918" y="2278"/>
                </a:lnTo>
                <a:lnTo>
                  <a:pt x="2964" y="2313"/>
                </a:lnTo>
                <a:lnTo>
                  <a:pt x="3007" y="2352"/>
                </a:lnTo>
                <a:lnTo>
                  <a:pt x="3046" y="2396"/>
                </a:lnTo>
                <a:lnTo>
                  <a:pt x="3080" y="2442"/>
                </a:lnTo>
                <a:lnTo>
                  <a:pt x="3111" y="2491"/>
                </a:lnTo>
                <a:lnTo>
                  <a:pt x="3137" y="2545"/>
                </a:lnTo>
                <a:lnTo>
                  <a:pt x="3157" y="2601"/>
                </a:lnTo>
                <a:lnTo>
                  <a:pt x="3171" y="2658"/>
                </a:lnTo>
                <a:lnTo>
                  <a:pt x="3181" y="2718"/>
                </a:lnTo>
                <a:lnTo>
                  <a:pt x="3184" y="2780"/>
                </a:lnTo>
                <a:lnTo>
                  <a:pt x="3181" y="2842"/>
                </a:lnTo>
                <a:lnTo>
                  <a:pt x="3171" y="2902"/>
                </a:lnTo>
                <a:lnTo>
                  <a:pt x="3157" y="2960"/>
                </a:lnTo>
                <a:lnTo>
                  <a:pt x="3137" y="3016"/>
                </a:lnTo>
                <a:lnTo>
                  <a:pt x="3111" y="3068"/>
                </a:lnTo>
                <a:lnTo>
                  <a:pt x="3081" y="3118"/>
                </a:lnTo>
                <a:lnTo>
                  <a:pt x="3046" y="3165"/>
                </a:lnTo>
                <a:lnTo>
                  <a:pt x="3007" y="3208"/>
                </a:lnTo>
                <a:lnTo>
                  <a:pt x="2964" y="3247"/>
                </a:lnTo>
                <a:lnTo>
                  <a:pt x="2918" y="3282"/>
                </a:lnTo>
                <a:lnTo>
                  <a:pt x="2868" y="3313"/>
                </a:lnTo>
                <a:lnTo>
                  <a:pt x="2815" y="3337"/>
                </a:lnTo>
                <a:lnTo>
                  <a:pt x="2759" y="3358"/>
                </a:lnTo>
                <a:lnTo>
                  <a:pt x="2702" y="3373"/>
                </a:lnTo>
                <a:lnTo>
                  <a:pt x="2642" y="3382"/>
                </a:lnTo>
                <a:lnTo>
                  <a:pt x="2580" y="3385"/>
                </a:lnTo>
                <a:lnTo>
                  <a:pt x="2519" y="3382"/>
                </a:lnTo>
                <a:lnTo>
                  <a:pt x="2458" y="3373"/>
                </a:lnTo>
                <a:lnTo>
                  <a:pt x="2400" y="3358"/>
                </a:lnTo>
                <a:lnTo>
                  <a:pt x="2345" y="3337"/>
                </a:lnTo>
                <a:lnTo>
                  <a:pt x="2292" y="3312"/>
                </a:lnTo>
                <a:lnTo>
                  <a:pt x="2243" y="3282"/>
                </a:lnTo>
                <a:lnTo>
                  <a:pt x="2196" y="3247"/>
                </a:lnTo>
                <a:lnTo>
                  <a:pt x="2154" y="3208"/>
                </a:lnTo>
                <a:lnTo>
                  <a:pt x="2115" y="3164"/>
                </a:lnTo>
                <a:lnTo>
                  <a:pt x="2080" y="3118"/>
                </a:lnTo>
                <a:lnTo>
                  <a:pt x="2049" y="3068"/>
                </a:lnTo>
                <a:lnTo>
                  <a:pt x="2024" y="3015"/>
                </a:lnTo>
                <a:lnTo>
                  <a:pt x="2004" y="2959"/>
                </a:lnTo>
                <a:lnTo>
                  <a:pt x="1988" y="2902"/>
                </a:lnTo>
                <a:lnTo>
                  <a:pt x="1979" y="2842"/>
                </a:lnTo>
                <a:lnTo>
                  <a:pt x="1976" y="2780"/>
                </a:lnTo>
                <a:lnTo>
                  <a:pt x="1979" y="2727"/>
                </a:lnTo>
                <a:lnTo>
                  <a:pt x="1985" y="2677"/>
                </a:lnTo>
                <a:lnTo>
                  <a:pt x="1996" y="2626"/>
                </a:lnTo>
                <a:lnTo>
                  <a:pt x="2012" y="2578"/>
                </a:lnTo>
                <a:lnTo>
                  <a:pt x="1085" y="2059"/>
                </a:lnTo>
                <a:lnTo>
                  <a:pt x="1050" y="2101"/>
                </a:lnTo>
                <a:lnTo>
                  <a:pt x="1011" y="2139"/>
                </a:lnTo>
                <a:lnTo>
                  <a:pt x="968" y="2174"/>
                </a:lnTo>
                <a:lnTo>
                  <a:pt x="924" y="2205"/>
                </a:lnTo>
                <a:lnTo>
                  <a:pt x="876" y="2233"/>
                </a:lnTo>
                <a:lnTo>
                  <a:pt x="825" y="2256"/>
                </a:lnTo>
                <a:lnTo>
                  <a:pt x="773" y="2273"/>
                </a:lnTo>
                <a:lnTo>
                  <a:pt x="719" y="2286"/>
                </a:lnTo>
                <a:lnTo>
                  <a:pt x="662" y="2295"/>
                </a:lnTo>
                <a:lnTo>
                  <a:pt x="604" y="2297"/>
                </a:lnTo>
                <a:lnTo>
                  <a:pt x="543" y="2294"/>
                </a:lnTo>
                <a:lnTo>
                  <a:pt x="483" y="2285"/>
                </a:lnTo>
                <a:lnTo>
                  <a:pt x="426" y="2270"/>
                </a:lnTo>
                <a:lnTo>
                  <a:pt x="370" y="2249"/>
                </a:lnTo>
                <a:lnTo>
                  <a:pt x="317" y="2225"/>
                </a:lnTo>
                <a:lnTo>
                  <a:pt x="267" y="2194"/>
                </a:lnTo>
                <a:lnTo>
                  <a:pt x="220" y="2159"/>
                </a:lnTo>
                <a:lnTo>
                  <a:pt x="178" y="2120"/>
                </a:lnTo>
                <a:lnTo>
                  <a:pt x="139" y="2077"/>
                </a:lnTo>
                <a:lnTo>
                  <a:pt x="104" y="2030"/>
                </a:lnTo>
                <a:lnTo>
                  <a:pt x="73" y="1980"/>
                </a:lnTo>
                <a:lnTo>
                  <a:pt x="47" y="1928"/>
                </a:lnTo>
                <a:lnTo>
                  <a:pt x="28" y="1872"/>
                </a:lnTo>
                <a:lnTo>
                  <a:pt x="12" y="1814"/>
                </a:lnTo>
                <a:lnTo>
                  <a:pt x="3" y="1754"/>
                </a:lnTo>
                <a:lnTo>
                  <a:pt x="0" y="1692"/>
                </a:lnTo>
                <a:lnTo>
                  <a:pt x="3" y="1630"/>
                </a:lnTo>
                <a:lnTo>
                  <a:pt x="12" y="1570"/>
                </a:lnTo>
                <a:lnTo>
                  <a:pt x="28" y="1513"/>
                </a:lnTo>
                <a:lnTo>
                  <a:pt x="47" y="1457"/>
                </a:lnTo>
                <a:lnTo>
                  <a:pt x="73" y="1403"/>
                </a:lnTo>
                <a:lnTo>
                  <a:pt x="104" y="1354"/>
                </a:lnTo>
                <a:lnTo>
                  <a:pt x="139" y="1308"/>
                </a:lnTo>
                <a:lnTo>
                  <a:pt x="177" y="1264"/>
                </a:lnTo>
                <a:lnTo>
                  <a:pt x="220" y="1225"/>
                </a:lnTo>
                <a:lnTo>
                  <a:pt x="266" y="1190"/>
                </a:lnTo>
                <a:lnTo>
                  <a:pt x="317" y="1160"/>
                </a:lnTo>
                <a:lnTo>
                  <a:pt x="369" y="1135"/>
                </a:lnTo>
                <a:lnTo>
                  <a:pt x="425" y="1114"/>
                </a:lnTo>
                <a:lnTo>
                  <a:pt x="482" y="1100"/>
                </a:lnTo>
                <a:lnTo>
                  <a:pt x="543" y="1090"/>
                </a:lnTo>
                <a:lnTo>
                  <a:pt x="603" y="1087"/>
                </a:lnTo>
                <a:lnTo>
                  <a:pt x="662" y="1089"/>
                </a:lnTo>
                <a:lnTo>
                  <a:pt x="718" y="1097"/>
                </a:lnTo>
                <a:lnTo>
                  <a:pt x="772" y="1111"/>
                </a:lnTo>
                <a:lnTo>
                  <a:pt x="825" y="1128"/>
                </a:lnTo>
                <a:lnTo>
                  <a:pt x="875" y="1151"/>
                </a:lnTo>
                <a:lnTo>
                  <a:pt x="923" y="1178"/>
                </a:lnTo>
                <a:lnTo>
                  <a:pt x="967" y="1210"/>
                </a:lnTo>
                <a:lnTo>
                  <a:pt x="1010" y="1244"/>
                </a:lnTo>
                <a:lnTo>
                  <a:pt x="1048" y="1283"/>
                </a:lnTo>
                <a:lnTo>
                  <a:pt x="1082" y="1324"/>
                </a:lnTo>
                <a:lnTo>
                  <a:pt x="2009" y="806"/>
                </a:lnTo>
                <a:lnTo>
                  <a:pt x="1994" y="758"/>
                </a:lnTo>
                <a:lnTo>
                  <a:pt x="1984" y="709"/>
                </a:lnTo>
                <a:lnTo>
                  <a:pt x="1977" y="658"/>
                </a:lnTo>
                <a:lnTo>
                  <a:pt x="1975" y="605"/>
                </a:lnTo>
                <a:lnTo>
                  <a:pt x="1978" y="543"/>
                </a:lnTo>
                <a:lnTo>
                  <a:pt x="1987" y="483"/>
                </a:lnTo>
                <a:lnTo>
                  <a:pt x="2002" y="426"/>
                </a:lnTo>
                <a:lnTo>
                  <a:pt x="2022" y="370"/>
                </a:lnTo>
                <a:lnTo>
                  <a:pt x="2048" y="318"/>
                </a:lnTo>
                <a:lnTo>
                  <a:pt x="2078" y="267"/>
                </a:lnTo>
                <a:lnTo>
                  <a:pt x="2113" y="221"/>
                </a:lnTo>
                <a:lnTo>
                  <a:pt x="2152" y="177"/>
                </a:lnTo>
                <a:lnTo>
                  <a:pt x="2195" y="138"/>
                </a:lnTo>
                <a:lnTo>
                  <a:pt x="2241" y="104"/>
                </a:lnTo>
                <a:lnTo>
                  <a:pt x="2291" y="73"/>
                </a:lnTo>
                <a:lnTo>
                  <a:pt x="2344" y="48"/>
                </a:lnTo>
                <a:lnTo>
                  <a:pt x="2399" y="28"/>
                </a:lnTo>
                <a:lnTo>
                  <a:pt x="2457" y="13"/>
                </a:lnTo>
                <a:lnTo>
                  <a:pt x="2517" y="3"/>
                </a:lnTo>
                <a:lnTo>
                  <a:pt x="2578" y="0"/>
                </a:lnTo>
                <a:close/>
              </a:path>
            </a:pathLst>
          </a:custGeom>
          <a:solidFill>
            <a:srgbClr val="90C9D5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Freeform 29"/>
          <p:cNvSpPr>
            <a:spLocks noEditPoints="1"/>
          </p:cNvSpPr>
          <p:nvPr/>
        </p:nvSpPr>
        <p:spPr bwMode="auto">
          <a:xfrm>
            <a:off x="6704393" y="2973813"/>
            <a:ext cx="600515" cy="643812"/>
          </a:xfrm>
          <a:custGeom>
            <a:avLst/>
            <a:gdLst>
              <a:gd name="T0" fmla="*/ 2558 w 3187"/>
              <a:gd name="T1" fmla="*/ 2917 h 3426"/>
              <a:gd name="T2" fmla="*/ 2525 w 3187"/>
              <a:gd name="T3" fmla="*/ 3108 h 3426"/>
              <a:gd name="T4" fmla="*/ 2672 w 3187"/>
              <a:gd name="T5" fmla="*/ 3232 h 3426"/>
              <a:gd name="T6" fmla="*/ 2855 w 3187"/>
              <a:gd name="T7" fmla="*/ 3166 h 3426"/>
              <a:gd name="T8" fmla="*/ 2888 w 3187"/>
              <a:gd name="T9" fmla="*/ 2973 h 3426"/>
              <a:gd name="T10" fmla="*/ 2741 w 3187"/>
              <a:gd name="T11" fmla="*/ 2850 h 3426"/>
              <a:gd name="T12" fmla="*/ 1063 w 3187"/>
              <a:gd name="T13" fmla="*/ 2893 h 3426"/>
              <a:gd name="T14" fmla="*/ 997 w 3187"/>
              <a:gd name="T15" fmla="*/ 3075 h 3426"/>
              <a:gd name="T16" fmla="*/ 1120 w 3187"/>
              <a:gd name="T17" fmla="*/ 3222 h 3426"/>
              <a:gd name="T18" fmla="*/ 1313 w 3187"/>
              <a:gd name="T19" fmla="*/ 3189 h 3426"/>
              <a:gd name="T20" fmla="*/ 1378 w 3187"/>
              <a:gd name="T21" fmla="*/ 3006 h 3426"/>
              <a:gd name="T22" fmla="*/ 1255 w 3187"/>
              <a:gd name="T23" fmla="*/ 2860 h 3426"/>
              <a:gd name="T24" fmla="*/ 722 w 3187"/>
              <a:gd name="T25" fmla="*/ 1936 h 3426"/>
              <a:gd name="T26" fmla="*/ 872 w 3187"/>
              <a:gd name="T27" fmla="*/ 2062 h 3426"/>
              <a:gd name="T28" fmla="*/ 2926 w 3187"/>
              <a:gd name="T29" fmla="*/ 2018 h 3426"/>
              <a:gd name="T30" fmla="*/ 2997 w 3187"/>
              <a:gd name="T31" fmla="*/ 1154 h 3426"/>
              <a:gd name="T32" fmla="*/ 656 w 3187"/>
              <a:gd name="T33" fmla="*/ 229 h 3426"/>
              <a:gd name="T34" fmla="*/ 668 w 3187"/>
              <a:gd name="T35" fmla="*/ 236 h 3426"/>
              <a:gd name="T36" fmla="*/ 680 w 3187"/>
              <a:gd name="T37" fmla="*/ 245 h 3426"/>
              <a:gd name="T38" fmla="*/ 694 w 3187"/>
              <a:gd name="T39" fmla="*/ 263 h 3426"/>
              <a:gd name="T40" fmla="*/ 700 w 3187"/>
              <a:gd name="T41" fmla="*/ 272 h 3426"/>
              <a:gd name="T42" fmla="*/ 704 w 3187"/>
              <a:gd name="T43" fmla="*/ 281 h 3426"/>
              <a:gd name="T44" fmla="*/ 707 w 3187"/>
              <a:gd name="T45" fmla="*/ 294 h 3426"/>
              <a:gd name="T46" fmla="*/ 710 w 3187"/>
              <a:gd name="T47" fmla="*/ 308 h 3426"/>
              <a:gd name="T48" fmla="*/ 3109 w 3187"/>
              <a:gd name="T49" fmla="*/ 979 h 3426"/>
              <a:gd name="T50" fmla="*/ 3119 w 3187"/>
              <a:gd name="T51" fmla="*/ 981 h 3426"/>
              <a:gd name="T52" fmla="*/ 3139 w 3187"/>
              <a:gd name="T53" fmla="*/ 990 h 3426"/>
              <a:gd name="T54" fmla="*/ 3151 w 3187"/>
              <a:gd name="T55" fmla="*/ 998 h 3426"/>
              <a:gd name="T56" fmla="*/ 3161 w 3187"/>
              <a:gd name="T57" fmla="*/ 1005 h 3426"/>
              <a:gd name="T58" fmla="*/ 3166 w 3187"/>
              <a:gd name="T59" fmla="*/ 1012 h 3426"/>
              <a:gd name="T60" fmla="*/ 3172 w 3187"/>
              <a:gd name="T61" fmla="*/ 1022 h 3426"/>
              <a:gd name="T62" fmla="*/ 3180 w 3187"/>
              <a:gd name="T63" fmla="*/ 1035 h 3426"/>
              <a:gd name="T64" fmla="*/ 3185 w 3187"/>
              <a:gd name="T65" fmla="*/ 1049 h 3426"/>
              <a:gd name="T66" fmla="*/ 3187 w 3187"/>
              <a:gd name="T67" fmla="*/ 1060 h 3426"/>
              <a:gd name="T68" fmla="*/ 3161 w 3187"/>
              <a:gd name="T69" fmla="*/ 2007 h 3426"/>
              <a:gd name="T70" fmla="*/ 2981 w 3187"/>
              <a:gd name="T71" fmla="*/ 2210 h 3426"/>
              <a:gd name="T72" fmla="*/ 865 w 3187"/>
              <a:gd name="T73" fmla="*/ 2253 h 3426"/>
              <a:gd name="T74" fmla="*/ 712 w 3187"/>
              <a:gd name="T75" fmla="*/ 2495 h 3426"/>
              <a:gd name="T76" fmla="*/ 838 w 3187"/>
              <a:gd name="T77" fmla="*/ 2646 h 3426"/>
              <a:gd name="T78" fmla="*/ 2844 w 3187"/>
              <a:gd name="T79" fmla="*/ 2683 h 3426"/>
              <a:gd name="T80" fmla="*/ 3045 w 3187"/>
              <a:gd name="T81" fmla="*/ 2862 h 3426"/>
              <a:gd name="T82" fmla="*/ 3078 w 3187"/>
              <a:gd name="T83" fmla="*/ 3136 h 3426"/>
              <a:gd name="T84" fmla="*/ 2925 w 3187"/>
              <a:gd name="T85" fmla="*/ 3356 h 3426"/>
              <a:gd name="T86" fmla="*/ 2657 w 3187"/>
              <a:gd name="T87" fmla="*/ 3423 h 3426"/>
              <a:gd name="T88" fmla="*/ 2418 w 3187"/>
              <a:gd name="T89" fmla="*/ 3296 h 3426"/>
              <a:gd name="T90" fmla="*/ 2321 w 3187"/>
              <a:gd name="T91" fmla="*/ 3042 h 3426"/>
              <a:gd name="T92" fmla="*/ 1518 w 3187"/>
              <a:gd name="T93" fmla="*/ 2848 h 3426"/>
              <a:gd name="T94" fmla="*/ 1568 w 3187"/>
              <a:gd name="T95" fmla="*/ 3090 h 3426"/>
              <a:gd name="T96" fmla="*/ 1442 w 3187"/>
              <a:gd name="T97" fmla="*/ 3328 h 3426"/>
              <a:gd name="T98" fmla="*/ 1187 w 3187"/>
              <a:gd name="T99" fmla="*/ 3426 h 3426"/>
              <a:gd name="T100" fmla="*/ 932 w 3187"/>
              <a:gd name="T101" fmla="*/ 3329 h 3426"/>
              <a:gd name="T102" fmla="*/ 806 w 3187"/>
              <a:gd name="T103" fmla="*/ 3090 h 3426"/>
              <a:gd name="T104" fmla="*/ 858 w 3187"/>
              <a:gd name="T105" fmla="*/ 2845 h 3426"/>
              <a:gd name="T106" fmla="*/ 617 w 3187"/>
              <a:gd name="T107" fmla="*/ 2717 h 3426"/>
              <a:gd name="T108" fmla="*/ 519 w 3187"/>
              <a:gd name="T109" fmla="*/ 2459 h 3426"/>
              <a:gd name="T110" fmla="*/ 3 w 3187"/>
              <a:gd name="T111" fmla="*/ 122 h 3426"/>
              <a:gd name="T112" fmla="*/ 49 w 3187"/>
              <a:gd name="T113" fmla="*/ 12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87" h="3426">
                <a:moveTo>
                  <a:pt x="2707" y="2847"/>
                </a:moveTo>
                <a:lnTo>
                  <a:pt x="2672" y="2850"/>
                </a:lnTo>
                <a:lnTo>
                  <a:pt x="2639" y="2860"/>
                </a:lnTo>
                <a:lnTo>
                  <a:pt x="2608" y="2874"/>
                </a:lnTo>
                <a:lnTo>
                  <a:pt x="2582" y="2893"/>
                </a:lnTo>
                <a:lnTo>
                  <a:pt x="2558" y="2917"/>
                </a:lnTo>
                <a:lnTo>
                  <a:pt x="2539" y="2943"/>
                </a:lnTo>
                <a:lnTo>
                  <a:pt x="2525" y="2973"/>
                </a:lnTo>
                <a:lnTo>
                  <a:pt x="2515" y="3007"/>
                </a:lnTo>
                <a:lnTo>
                  <a:pt x="2512" y="3041"/>
                </a:lnTo>
                <a:lnTo>
                  <a:pt x="2515" y="3075"/>
                </a:lnTo>
                <a:lnTo>
                  <a:pt x="2525" y="3108"/>
                </a:lnTo>
                <a:lnTo>
                  <a:pt x="2539" y="3138"/>
                </a:lnTo>
                <a:lnTo>
                  <a:pt x="2558" y="3165"/>
                </a:lnTo>
                <a:lnTo>
                  <a:pt x="2582" y="3189"/>
                </a:lnTo>
                <a:lnTo>
                  <a:pt x="2608" y="3208"/>
                </a:lnTo>
                <a:lnTo>
                  <a:pt x="2639" y="3222"/>
                </a:lnTo>
                <a:lnTo>
                  <a:pt x="2672" y="3232"/>
                </a:lnTo>
                <a:lnTo>
                  <a:pt x="2707" y="3235"/>
                </a:lnTo>
                <a:lnTo>
                  <a:pt x="2741" y="3232"/>
                </a:lnTo>
                <a:lnTo>
                  <a:pt x="2773" y="3222"/>
                </a:lnTo>
                <a:lnTo>
                  <a:pt x="2804" y="3208"/>
                </a:lnTo>
                <a:lnTo>
                  <a:pt x="2831" y="3189"/>
                </a:lnTo>
                <a:lnTo>
                  <a:pt x="2855" y="3166"/>
                </a:lnTo>
                <a:lnTo>
                  <a:pt x="2874" y="3139"/>
                </a:lnTo>
                <a:lnTo>
                  <a:pt x="2888" y="3109"/>
                </a:lnTo>
                <a:lnTo>
                  <a:pt x="2898" y="3075"/>
                </a:lnTo>
                <a:lnTo>
                  <a:pt x="2901" y="3041"/>
                </a:lnTo>
                <a:lnTo>
                  <a:pt x="2898" y="3006"/>
                </a:lnTo>
                <a:lnTo>
                  <a:pt x="2888" y="2973"/>
                </a:lnTo>
                <a:lnTo>
                  <a:pt x="2874" y="2943"/>
                </a:lnTo>
                <a:lnTo>
                  <a:pt x="2855" y="2916"/>
                </a:lnTo>
                <a:lnTo>
                  <a:pt x="2831" y="2893"/>
                </a:lnTo>
                <a:lnTo>
                  <a:pt x="2804" y="2874"/>
                </a:lnTo>
                <a:lnTo>
                  <a:pt x="2773" y="2860"/>
                </a:lnTo>
                <a:lnTo>
                  <a:pt x="2741" y="2850"/>
                </a:lnTo>
                <a:lnTo>
                  <a:pt x="2707" y="2847"/>
                </a:lnTo>
                <a:close/>
                <a:moveTo>
                  <a:pt x="1188" y="2847"/>
                </a:moveTo>
                <a:lnTo>
                  <a:pt x="1153" y="2850"/>
                </a:lnTo>
                <a:lnTo>
                  <a:pt x="1120" y="2860"/>
                </a:lnTo>
                <a:lnTo>
                  <a:pt x="1090" y="2874"/>
                </a:lnTo>
                <a:lnTo>
                  <a:pt x="1063" y="2893"/>
                </a:lnTo>
                <a:lnTo>
                  <a:pt x="1040" y="2917"/>
                </a:lnTo>
                <a:lnTo>
                  <a:pt x="1020" y="2943"/>
                </a:lnTo>
                <a:lnTo>
                  <a:pt x="1007" y="2973"/>
                </a:lnTo>
                <a:lnTo>
                  <a:pt x="997" y="3007"/>
                </a:lnTo>
                <a:lnTo>
                  <a:pt x="994" y="3041"/>
                </a:lnTo>
                <a:lnTo>
                  <a:pt x="997" y="3075"/>
                </a:lnTo>
                <a:lnTo>
                  <a:pt x="1007" y="3108"/>
                </a:lnTo>
                <a:lnTo>
                  <a:pt x="1020" y="3138"/>
                </a:lnTo>
                <a:lnTo>
                  <a:pt x="1040" y="3165"/>
                </a:lnTo>
                <a:lnTo>
                  <a:pt x="1063" y="3189"/>
                </a:lnTo>
                <a:lnTo>
                  <a:pt x="1090" y="3208"/>
                </a:lnTo>
                <a:lnTo>
                  <a:pt x="1120" y="3222"/>
                </a:lnTo>
                <a:lnTo>
                  <a:pt x="1153" y="3232"/>
                </a:lnTo>
                <a:lnTo>
                  <a:pt x="1188" y="3235"/>
                </a:lnTo>
                <a:lnTo>
                  <a:pt x="1223" y="3232"/>
                </a:lnTo>
                <a:lnTo>
                  <a:pt x="1255" y="3222"/>
                </a:lnTo>
                <a:lnTo>
                  <a:pt x="1285" y="3208"/>
                </a:lnTo>
                <a:lnTo>
                  <a:pt x="1313" y="3189"/>
                </a:lnTo>
                <a:lnTo>
                  <a:pt x="1336" y="3166"/>
                </a:lnTo>
                <a:lnTo>
                  <a:pt x="1355" y="3139"/>
                </a:lnTo>
                <a:lnTo>
                  <a:pt x="1370" y="3109"/>
                </a:lnTo>
                <a:lnTo>
                  <a:pt x="1378" y="3075"/>
                </a:lnTo>
                <a:lnTo>
                  <a:pt x="1381" y="3041"/>
                </a:lnTo>
                <a:lnTo>
                  <a:pt x="1378" y="3006"/>
                </a:lnTo>
                <a:lnTo>
                  <a:pt x="1370" y="2973"/>
                </a:lnTo>
                <a:lnTo>
                  <a:pt x="1355" y="2943"/>
                </a:lnTo>
                <a:lnTo>
                  <a:pt x="1336" y="2916"/>
                </a:lnTo>
                <a:lnTo>
                  <a:pt x="1313" y="2893"/>
                </a:lnTo>
                <a:lnTo>
                  <a:pt x="1285" y="2874"/>
                </a:lnTo>
                <a:lnTo>
                  <a:pt x="1255" y="2860"/>
                </a:lnTo>
                <a:lnTo>
                  <a:pt x="1223" y="2850"/>
                </a:lnTo>
                <a:lnTo>
                  <a:pt x="1188" y="2847"/>
                </a:lnTo>
                <a:close/>
                <a:moveTo>
                  <a:pt x="709" y="840"/>
                </a:moveTo>
                <a:lnTo>
                  <a:pt x="709" y="1867"/>
                </a:lnTo>
                <a:lnTo>
                  <a:pt x="712" y="1903"/>
                </a:lnTo>
                <a:lnTo>
                  <a:pt x="722" y="1936"/>
                </a:lnTo>
                <a:lnTo>
                  <a:pt x="736" y="1967"/>
                </a:lnTo>
                <a:lnTo>
                  <a:pt x="756" y="1994"/>
                </a:lnTo>
                <a:lnTo>
                  <a:pt x="780" y="2018"/>
                </a:lnTo>
                <a:lnTo>
                  <a:pt x="807" y="2038"/>
                </a:lnTo>
                <a:lnTo>
                  <a:pt x="838" y="2053"/>
                </a:lnTo>
                <a:lnTo>
                  <a:pt x="872" y="2062"/>
                </a:lnTo>
                <a:lnTo>
                  <a:pt x="907" y="2065"/>
                </a:lnTo>
                <a:lnTo>
                  <a:pt x="2798" y="2065"/>
                </a:lnTo>
                <a:lnTo>
                  <a:pt x="2834" y="2062"/>
                </a:lnTo>
                <a:lnTo>
                  <a:pt x="2867" y="2053"/>
                </a:lnTo>
                <a:lnTo>
                  <a:pt x="2899" y="2038"/>
                </a:lnTo>
                <a:lnTo>
                  <a:pt x="2926" y="2018"/>
                </a:lnTo>
                <a:lnTo>
                  <a:pt x="2950" y="1994"/>
                </a:lnTo>
                <a:lnTo>
                  <a:pt x="2970" y="1967"/>
                </a:lnTo>
                <a:lnTo>
                  <a:pt x="2984" y="1936"/>
                </a:lnTo>
                <a:lnTo>
                  <a:pt x="2994" y="1902"/>
                </a:lnTo>
                <a:lnTo>
                  <a:pt x="2997" y="1866"/>
                </a:lnTo>
                <a:lnTo>
                  <a:pt x="2997" y="1154"/>
                </a:lnTo>
                <a:lnTo>
                  <a:pt x="709" y="840"/>
                </a:lnTo>
                <a:close/>
                <a:moveTo>
                  <a:pt x="89" y="0"/>
                </a:moveTo>
                <a:lnTo>
                  <a:pt x="111" y="2"/>
                </a:lnTo>
                <a:lnTo>
                  <a:pt x="132" y="9"/>
                </a:lnTo>
                <a:lnTo>
                  <a:pt x="652" y="226"/>
                </a:lnTo>
                <a:lnTo>
                  <a:pt x="656" y="229"/>
                </a:lnTo>
                <a:lnTo>
                  <a:pt x="661" y="231"/>
                </a:lnTo>
                <a:lnTo>
                  <a:pt x="662" y="232"/>
                </a:lnTo>
                <a:lnTo>
                  <a:pt x="663" y="232"/>
                </a:lnTo>
                <a:lnTo>
                  <a:pt x="664" y="233"/>
                </a:lnTo>
                <a:lnTo>
                  <a:pt x="666" y="234"/>
                </a:lnTo>
                <a:lnTo>
                  <a:pt x="668" y="236"/>
                </a:lnTo>
                <a:lnTo>
                  <a:pt x="670" y="237"/>
                </a:lnTo>
                <a:lnTo>
                  <a:pt x="672" y="239"/>
                </a:lnTo>
                <a:lnTo>
                  <a:pt x="674" y="240"/>
                </a:lnTo>
                <a:lnTo>
                  <a:pt x="676" y="241"/>
                </a:lnTo>
                <a:lnTo>
                  <a:pt x="678" y="243"/>
                </a:lnTo>
                <a:lnTo>
                  <a:pt x="680" y="245"/>
                </a:lnTo>
                <a:lnTo>
                  <a:pt x="682" y="247"/>
                </a:lnTo>
                <a:lnTo>
                  <a:pt x="689" y="254"/>
                </a:lnTo>
                <a:lnTo>
                  <a:pt x="690" y="256"/>
                </a:lnTo>
                <a:lnTo>
                  <a:pt x="691" y="258"/>
                </a:lnTo>
                <a:lnTo>
                  <a:pt x="693" y="262"/>
                </a:lnTo>
                <a:lnTo>
                  <a:pt x="694" y="263"/>
                </a:lnTo>
                <a:lnTo>
                  <a:pt x="695" y="265"/>
                </a:lnTo>
                <a:lnTo>
                  <a:pt x="698" y="267"/>
                </a:lnTo>
                <a:lnTo>
                  <a:pt x="699" y="269"/>
                </a:lnTo>
                <a:lnTo>
                  <a:pt x="699" y="270"/>
                </a:lnTo>
                <a:lnTo>
                  <a:pt x="700" y="271"/>
                </a:lnTo>
                <a:lnTo>
                  <a:pt x="700" y="272"/>
                </a:lnTo>
                <a:lnTo>
                  <a:pt x="701" y="274"/>
                </a:lnTo>
                <a:lnTo>
                  <a:pt x="702" y="275"/>
                </a:lnTo>
                <a:lnTo>
                  <a:pt x="703" y="278"/>
                </a:lnTo>
                <a:lnTo>
                  <a:pt x="703" y="279"/>
                </a:lnTo>
                <a:lnTo>
                  <a:pt x="704" y="280"/>
                </a:lnTo>
                <a:lnTo>
                  <a:pt x="704" y="281"/>
                </a:lnTo>
                <a:lnTo>
                  <a:pt x="706" y="287"/>
                </a:lnTo>
                <a:lnTo>
                  <a:pt x="706" y="288"/>
                </a:lnTo>
                <a:lnTo>
                  <a:pt x="706" y="289"/>
                </a:lnTo>
                <a:lnTo>
                  <a:pt x="706" y="290"/>
                </a:lnTo>
                <a:lnTo>
                  <a:pt x="707" y="292"/>
                </a:lnTo>
                <a:lnTo>
                  <a:pt x="707" y="294"/>
                </a:lnTo>
                <a:lnTo>
                  <a:pt x="708" y="296"/>
                </a:lnTo>
                <a:lnTo>
                  <a:pt x="708" y="299"/>
                </a:lnTo>
                <a:lnTo>
                  <a:pt x="708" y="303"/>
                </a:lnTo>
                <a:lnTo>
                  <a:pt x="709" y="304"/>
                </a:lnTo>
                <a:lnTo>
                  <a:pt x="709" y="305"/>
                </a:lnTo>
                <a:lnTo>
                  <a:pt x="710" y="308"/>
                </a:lnTo>
                <a:lnTo>
                  <a:pt x="710" y="312"/>
                </a:lnTo>
                <a:lnTo>
                  <a:pt x="710" y="315"/>
                </a:lnTo>
                <a:lnTo>
                  <a:pt x="710" y="649"/>
                </a:lnTo>
                <a:lnTo>
                  <a:pt x="3105" y="979"/>
                </a:lnTo>
                <a:lnTo>
                  <a:pt x="3108" y="979"/>
                </a:lnTo>
                <a:lnTo>
                  <a:pt x="3109" y="979"/>
                </a:lnTo>
                <a:lnTo>
                  <a:pt x="3111" y="979"/>
                </a:lnTo>
                <a:lnTo>
                  <a:pt x="3112" y="979"/>
                </a:lnTo>
                <a:lnTo>
                  <a:pt x="3114" y="980"/>
                </a:lnTo>
                <a:lnTo>
                  <a:pt x="3116" y="980"/>
                </a:lnTo>
                <a:lnTo>
                  <a:pt x="3118" y="981"/>
                </a:lnTo>
                <a:lnTo>
                  <a:pt x="3119" y="981"/>
                </a:lnTo>
                <a:lnTo>
                  <a:pt x="3121" y="981"/>
                </a:lnTo>
                <a:lnTo>
                  <a:pt x="3122" y="982"/>
                </a:lnTo>
                <a:lnTo>
                  <a:pt x="3124" y="983"/>
                </a:lnTo>
                <a:lnTo>
                  <a:pt x="3126" y="983"/>
                </a:lnTo>
                <a:lnTo>
                  <a:pt x="3130" y="985"/>
                </a:lnTo>
                <a:lnTo>
                  <a:pt x="3139" y="990"/>
                </a:lnTo>
                <a:lnTo>
                  <a:pt x="3141" y="992"/>
                </a:lnTo>
                <a:lnTo>
                  <a:pt x="3144" y="993"/>
                </a:lnTo>
                <a:lnTo>
                  <a:pt x="3145" y="994"/>
                </a:lnTo>
                <a:lnTo>
                  <a:pt x="3147" y="995"/>
                </a:lnTo>
                <a:lnTo>
                  <a:pt x="3149" y="996"/>
                </a:lnTo>
                <a:lnTo>
                  <a:pt x="3151" y="998"/>
                </a:lnTo>
                <a:lnTo>
                  <a:pt x="3152" y="999"/>
                </a:lnTo>
                <a:lnTo>
                  <a:pt x="3153" y="1000"/>
                </a:lnTo>
                <a:lnTo>
                  <a:pt x="3154" y="1001"/>
                </a:lnTo>
                <a:lnTo>
                  <a:pt x="3159" y="1004"/>
                </a:lnTo>
                <a:lnTo>
                  <a:pt x="3160" y="1005"/>
                </a:lnTo>
                <a:lnTo>
                  <a:pt x="3161" y="1005"/>
                </a:lnTo>
                <a:lnTo>
                  <a:pt x="3161" y="1007"/>
                </a:lnTo>
                <a:lnTo>
                  <a:pt x="3162" y="1008"/>
                </a:lnTo>
                <a:lnTo>
                  <a:pt x="3163" y="1009"/>
                </a:lnTo>
                <a:lnTo>
                  <a:pt x="3164" y="1010"/>
                </a:lnTo>
                <a:lnTo>
                  <a:pt x="3165" y="1011"/>
                </a:lnTo>
                <a:lnTo>
                  <a:pt x="3166" y="1012"/>
                </a:lnTo>
                <a:lnTo>
                  <a:pt x="3167" y="1013"/>
                </a:lnTo>
                <a:lnTo>
                  <a:pt x="3168" y="1016"/>
                </a:lnTo>
                <a:lnTo>
                  <a:pt x="3169" y="1017"/>
                </a:lnTo>
                <a:lnTo>
                  <a:pt x="3169" y="1018"/>
                </a:lnTo>
                <a:lnTo>
                  <a:pt x="3171" y="1020"/>
                </a:lnTo>
                <a:lnTo>
                  <a:pt x="3172" y="1022"/>
                </a:lnTo>
                <a:lnTo>
                  <a:pt x="3173" y="1023"/>
                </a:lnTo>
                <a:lnTo>
                  <a:pt x="3174" y="1025"/>
                </a:lnTo>
                <a:lnTo>
                  <a:pt x="3176" y="1029"/>
                </a:lnTo>
                <a:lnTo>
                  <a:pt x="3177" y="1031"/>
                </a:lnTo>
                <a:lnTo>
                  <a:pt x="3179" y="1033"/>
                </a:lnTo>
                <a:lnTo>
                  <a:pt x="3180" y="1035"/>
                </a:lnTo>
                <a:lnTo>
                  <a:pt x="3181" y="1037"/>
                </a:lnTo>
                <a:lnTo>
                  <a:pt x="3182" y="1040"/>
                </a:lnTo>
                <a:lnTo>
                  <a:pt x="3183" y="1042"/>
                </a:lnTo>
                <a:lnTo>
                  <a:pt x="3183" y="1044"/>
                </a:lnTo>
                <a:lnTo>
                  <a:pt x="3184" y="1046"/>
                </a:lnTo>
                <a:lnTo>
                  <a:pt x="3185" y="1049"/>
                </a:lnTo>
                <a:lnTo>
                  <a:pt x="3185" y="1051"/>
                </a:lnTo>
                <a:lnTo>
                  <a:pt x="3186" y="1053"/>
                </a:lnTo>
                <a:lnTo>
                  <a:pt x="3186" y="1055"/>
                </a:lnTo>
                <a:lnTo>
                  <a:pt x="3186" y="1057"/>
                </a:lnTo>
                <a:lnTo>
                  <a:pt x="3187" y="1058"/>
                </a:lnTo>
                <a:lnTo>
                  <a:pt x="3187" y="1060"/>
                </a:lnTo>
                <a:lnTo>
                  <a:pt x="3187" y="1062"/>
                </a:lnTo>
                <a:lnTo>
                  <a:pt x="3187" y="1065"/>
                </a:lnTo>
                <a:lnTo>
                  <a:pt x="3187" y="1867"/>
                </a:lnTo>
                <a:lnTo>
                  <a:pt x="3184" y="1915"/>
                </a:lnTo>
                <a:lnTo>
                  <a:pt x="3175" y="1962"/>
                </a:lnTo>
                <a:lnTo>
                  <a:pt x="3161" y="2007"/>
                </a:lnTo>
                <a:lnTo>
                  <a:pt x="3142" y="2050"/>
                </a:lnTo>
                <a:lnTo>
                  <a:pt x="3117" y="2088"/>
                </a:lnTo>
                <a:lnTo>
                  <a:pt x="3089" y="2125"/>
                </a:lnTo>
                <a:lnTo>
                  <a:pt x="3056" y="2157"/>
                </a:lnTo>
                <a:lnTo>
                  <a:pt x="3020" y="2185"/>
                </a:lnTo>
                <a:lnTo>
                  <a:pt x="2981" y="2210"/>
                </a:lnTo>
                <a:lnTo>
                  <a:pt x="2938" y="2229"/>
                </a:lnTo>
                <a:lnTo>
                  <a:pt x="2893" y="2244"/>
                </a:lnTo>
                <a:lnTo>
                  <a:pt x="2846" y="2252"/>
                </a:lnTo>
                <a:lnTo>
                  <a:pt x="2798" y="2255"/>
                </a:lnTo>
                <a:lnTo>
                  <a:pt x="907" y="2255"/>
                </a:lnTo>
                <a:lnTo>
                  <a:pt x="865" y="2253"/>
                </a:lnTo>
                <a:lnTo>
                  <a:pt x="823" y="2247"/>
                </a:lnTo>
                <a:lnTo>
                  <a:pt x="783" y="2235"/>
                </a:lnTo>
                <a:lnTo>
                  <a:pt x="745" y="2221"/>
                </a:lnTo>
                <a:lnTo>
                  <a:pt x="709" y="2202"/>
                </a:lnTo>
                <a:lnTo>
                  <a:pt x="709" y="2459"/>
                </a:lnTo>
                <a:lnTo>
                  <a:pt x="712" y="2495"/>
                </a:lnTo>
                <a:lnTo>
                  <a:pt x="722" y="2528"/>
                </a:lnTo>
                <a:lnTo>
                  <a:pt x="736" y="2559"/>
                </a:lnTo>
                <a:lnTo>
                  <a:pt x="756" y="2588"/>
                </a:lnTo>
                <a:lnTo>
                  <a:pt x="780" y="2612"/>
                </a:lnTo>
                <a:lnTo>
                  <a:pt x="807" y="2630"/>
                </a:lnTo>
                <a:lnTo>
                  <a:pt x="838" y="2646"/>
                </a:lnTo>
                <a:lnTo>
                  <a:pt x="872" y="2655"/>
                </a:lnTo>
                <a:lnTo>
                  <a:pt x="907" y="2658"/>
                </a:lnTo>
                <a:lnTo>
                  <a:pt x="2705" y="2658"/>
                </a:lnTo>
                <a:lnTo>
                  <a:pt x="2754" y="2661"/>
                </a:lnTo>
                <a:lnTo>
                  <a:pt x="2801" y="2670"/>
                </a:lnTo>
                <a:lnTo>
                  <a:pt x="2844" y="2683"/>
                </a:lnTo>
                <a:lnTo>
                  <a:pt x="2886" y="2703"/>
                </a:lnTo>
                <a:lnTo>
                  <a:pt x="2925" y="2727"/>
                </a:lnTo>
                <a:lnTo>
                  <a:pt x="2960" y="2755"/>
                </a:lnTo>
                <a:lnTo>
                  <a:pt x="2993" y="2787"/>
                </a:lnTo>
                <a:lnTo>
                  <a:pt x="3021" y="2823"/>
                </a:lnTo>
                <a:lnTo>
                  <a:pt x="3045" y="2862"/>
                </a:lnTo>
                <a:lnTo>
                  <a:pt x="3064" y="2903"/>
                </a:lnTo>
                <a:lnTo>
                  <a:pt x="3078" y="2947"/>
                </a:lnTo>
                <a:lnTo>
                  <a:pt x="3087" y="2994"/>
                </a:lnTo>
                <a:lnTo>
                  <a:pt x="3090" y="3042"/>
                </a:lnTo>
                <a:lnTo>
                  <a:pt x="3087" y="3090"/>
                </a:lnTo>
                <a:lnTo>
                  <a:pt x="3078" y="3136"/>
                </a:lnTo>
                <a:lnTo>
                  <a:pt x="3064" y="3180"/>
                </a:lnTo>
                <a:lnTo>
                  <a:pt x="3045" y="3221"/>
                </a:lnTo>
                <a:lnTo>
                  <a:pt x="3021" y="3261"/>
                </a:lnTo>
                <a:lnTo>
                  <a:pt x="2993" y="3296"/>
                </a:lnTo>
                <a:lnTo>
                  <a:pt x="2960" y="3328"/>
                </a:lnTo>
                <a:lnTo>
                  <a:pt x="2925" y="3356"/>
                </a:lnTo>
                <a:lnTo>
                  <a:pt x="2886" y="3380"/>
                </a:lnTo>
                <a:lnTo>
                  <a:pt x="2844" y="3400"/>
                </a:lnTo>
                <a:lnTo>
                  <a:pt x="2801" y="3413"/>
                </a:lnTo>
                <a:lnTo>
                  <a:pt x="2754" y="3423"/>
                </a:lnTo>
                <a:lnTo>
                  <a:pt x="2705" y="3426"/>
                </a:lnTo>
                <a:lnTo>
                  <a:pt x="2657" y="3423"/>
                </a:lnTo>
                <a:lnTo>
                  <a:pt x="2612" y="3413"/>
                </a:lnTo>
                <a:lnTo>
                  <a:pt x="2568" y="3400"/>
                </a:lnTo>
                <a:lnTo>
                  <a:pt x="2526" y="3380"/>
                </a:lnTo>
                <a:lnTo>
                  <a:pt x="2486" y="3357"/>
                </a:lnTo>
                <a:lnTo>
                  <a:pt x="2451" y="3329"/>
                </a:lnTo>
                <a:lnTo>
                  <a:pt x="2418" y="3296"/>
                </a:lnTo>
                <a:lnTo>
                  <a:pt x="2390" y="3261"/>
                </a:lnTo>
                <a:lnTo>
                  <a:pt x="2367" y="3222"/>
                </a:lnTo>
                <a:lnTo>
                  <a:pt x="2347" y="3181"/>
                </a:lnTo>
                <a:lnTo>
                  <a:pt x="2334" y="3136"/>
                </a:lnTo>
                <a:lnTo>
                  <a:pt x="2324" y="3090"/>
                </a:lnTo>
                <a:lnTo>
                  <a:pt x="2321" y="3042"/>
                </a:lnTo>
                <a:lnTo>
                  <a:pt x="2323" y="3000"/>
                </a:lnTo>
                <a:lnTo>
                  <a:pt x="2331" y="2960"/>
                </a:lnTo>
                <a:lnTo>
                  <a:pt x="2341" y="2920"/>
                </a:lnTo>
                <a:lnTo>
                  <a:pt x="2356" y="2884"/>
                </a:lnTo>
                <a:lnTo>
                  <a:pt x="2374" y="2848"/>
                </a:lnTo>
                <a:lnTo>
                  <a:pt x="1518" y="2848"/>
                </a:lnTo>
                <a:lnTo>
                  <a:pt x="1537" y="2883"/>
                </a:lnTo>
                <a:lnTo>
                  <a:pt x="1552" y="2920"/>
                </a:lnTo>
                <a:lnTo>
                  <a:pt x="1562" y="2960"/>
                </a:lnTo>
                <a:lnTo>
                  <a:pt x="1569" y="3000"/>
                </a:lnTo>
                <a:lnTo>
                  <a:pt x="1572" y="3042"/>
                </a:lnTo>
                <a:lnTo>
                  <a:pt x="1568" y="3090"/>
                </a:lnTo>
                <a:lnTo>
                  <a:pt x="1560" y="3136"/>
                </a:lnTo>
                <a:lnTo>
                  <a:pt x="1545" y="3180"/>
                </a:lnTo>
                <a:lnTo>
                  <a:pt x="1527" y="3221"/>
                </a:lnTo>
                <a:lnTo>
                  <a:pt x="1503" y="3261"/>
                </a:lnTo>
                <a:lnTo>
                  <a:pt x="1474" y="3296"/>
                </a:lnTo>
                <a:lnTo>
                  <a:pt x="1442" y="3328"/>
                </a:lnTo>
                <a:lnTo>
                  <a:pt x="1407" y="3356"/>
                </a:lnTo>
                <a:lnTo>
                  <a:pt x="1368" y="3380"/>
                </a:lnTo>
                <a:lnTo>
                  <a:pt x="1326" y="3400"/>
                </a:lnTo>
                <a:lnTo>
                  <a:pt x="1281" y="3413"/>
                </a:lnTo>
                <a:lnTo>
                  <a:pt x="1235" y="3423"/>
                </a:lnTo>
                <a:lnTo>
                  <a:pt x="1187" y="3426"/>
                </a:lnTo>
                <a:lnTo>
                  <a:pt x="1139" y="3423"/>
                </a:lnTo>
                <a:lnTo>
                  <a:pt x="1092" y="3413"/>
                </a:lnTo>
                <a:lnTo>
                  <a:pt x="1048" y="3400"/>
                </a:lnTo>
                <a:lnTo>
                  <a:pt x="1007" y="3380"/>
                </a:lnTo>
                <a:lnTo>
                  <a:pt x="968" y="3357"/>
                </a:lnTo>
                <a:lnTo>
                  <a:pt x="932" y="3329"/>
                </a:lnTo>
                <a:lnTo>
                  <a:pt x="900" y="3296"/>
                </a:lnTo>
                <a:lnTo>
                  <a:pt x="872" y="3261"/>
                </a:lnTo>
                <a:lnTo>
                  <a:pt x="848" y="3222"/>
                </a:lnTo>
                <a:lnTo>
                  <a:pt x="829" y="3181"/>
                </a:lnTo>
                <a:lnTo>
                  <a:pt x="814" y="3136"/>
                </a:lnTo>
                <a:lnTo>
                  <a:pt x="806" y="3090"/>
                </a:lnTo>
                <a:lnTo>
                  <a:pt x="803" y="3042"/>
                </a:lnTo>
                <a:lnTo>
                  <a:pt x="805" y="2999"/>
                </a:lnTo>
                <a:lnTo>
                  <a:pt x="812" y="2958"/>
                </a:lnTo>
                <a:lnTo>
                  <a:pt x="824" y="2918"/>
                </a:lnTo>
                <a:lnTo>
                  <a:pt x="838" y="2880"/>
                </a:lnTo>
                <a:lnTo>
                  <a:pt x="858" y="2845"/>
                </a:lnTo>
                <a:lnTo>
                  <a:pt x="811" y="2836"/>
                </a:lnTo>
                <a:lnTo>
                  <a:pt x="766" y="2821"/>
                </a:lnTo>
                <a:lnTo>
                  <a:pt x="725" y="2801"/>
                </a:lnTo>
                <a:lnTo>
                  <a:pt x="685" y="2777"/>
                </a:lnTo>
                <a:lnTo>
                  <a:pt x="649" y="2749"/>
                </a:lnTo>
                <a:lnTo>
                  <a:pt x="617" y="2717"/>
                </a:lnTo>
                <a:lnTo>
                  <a:pt x="588" y="2680"/>
                </a:lnTo>
                <a:lnTo>
                  <a:pt x="564" y="2642"/>
                </a:lnTo>
                <a:lnTo>
                  <a:pt x="545" y="2599"/>
                </a:lnTo>
                <a:lnTo>
                  <a:pt x="530" y="2555"/>
                </a:lnTo>
                <a:lnTo>
                  <a:pt x="522" y="2508"/>
                </a:lnTo>
                <a:lnTo>
                  <a:pt x="519" y="2459"/>
                </a:lnTo>
                <a:lnTo>
                  <a:pt x="519" y="378"/>
                </a:lnTo>
                <a:lnTo>
                  <a:pt x="57" y="184"/>
                </a:lnTo>
                <a:lnTo>
                  <a:pt x="39" y="172"/>
                </a:lnTo>
                <a:lnTo>
                  <a:pt x="23" y="159"/>
                </a:lnTo>
                <a:lnTo>
                  <a:pt x="10" y="141"/>
                </a:lnTo>
                <a:lnTo>
                  <a:pt x="3" y="122"/>
                </a:lnTo>
                <a:lnTo>
                  <a:pt x="0" y="101"/>
                </a:lnTo>
                <a:lnTo>
                  <a:pt x="1" y="79"/>
                </a:lnTo>
                <a:lnTo>
                  <a:pt x="7" y="59"/>
                </a:lnTo>
                <a:lnTo>
                  <a:pt x="18" y="40"/>
                </a:lnTo>
                <a:lnTo>
                  <a:pt x="32" y="24"/>
                </a:lnTo>
                <a:lnTo>
                  <a:pt x="49" y="12"/>
                </a:lnTo>
                <a:lnTo>
                  <a:pt x="69" y="4"/>
                </a:lnTo>
                <a:lnTo>
                  <a:pt x="89" y="0"/>
                </a:lnTo>
                <a:close/>
              </a:path>
            </a:pathLst>
          </a:custGeom>
          <a:solidFill>
            <a:srgbClr val="F3C9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5" name="Group 27"/>
          <p:cNvGrpSpPr/>
          <p:nvPr/>
        </p:nvGrpSpPr>
        <p:grpSpPr>
          <a:xfrm>
            <a:off x="4980577" y="4711954"/>
            <a:ext cx="544041" cy="638164"/>
            <a:chOff x="1671638" y="5013325"/>
            <a:chExt cx="458787" cy="538162"/>
          </a:xfrm>
          <a:solidFill>
            <a:srgbClr val="F3C900"/>
          </a:solidFill>
        </p:grpSpPr>
        <p:sp>
          <p:nvSpPr>
            <p:cNvPr id="26" name="Freeform 211"/>
            <p:cNvSpPr>
              <a:spLocks noEditPoints="1"/>
            </p:cNvSpPr>
            <p:nvPr/>
          </p:nvSpPr>
          <p:spPr bwMode="auto">
            <a:xfrm>
              <a:off x="1784350" y="5013325"/>
              <a:ext cx="233362" cy="290512"/>
            </a:xfrm>
            <a:custGeom>
              <a:avLst/>
              <a:gdLst>
                <a:gd name="T0" fmla="*/ 662 w 1465"/>
                <a:gd name="T1" fmla="*/ 193 h 1829"/>
                <a:gd name="T2" fmla="*/ 555 w 1465"/>
                <a:gd name="T3" fmla="*/ 214 h 1829"/>
                <a:gd name="T4" fmla="*/ 441 w 1465"/>
                <a:gd name="T5" fmla="*/ 263 h 1829"/>
                <a:gd name="T6" fmla="*/ 332 w 1465"/>
                <a:gd name="T7" fmla="*/ 351 h 1829"/>
                <a:gd name="T8" fmla="*/ 247 w 1465"/>
                <a:gd name="T9" fmla="*/ 489 h 1829"/>
                <a:gd name="T10" fmla="*/ 199 w 1465"/>
                <a:gd name="T11" fmla="*/ 688 h 1829"/>
                <a:gd name="T12" fmla="*/ 193 w 1465"/>
                <a:gd name="T13" fmla="*/ 755 h 1829"/>
                <a:gd name="T14" fmla="*/ 190 w 1465"/>
                <a:gd name="T15" fmla="*/ 808 h 1829"/>
                <a:gd name="T16" fmla="*/ 190 w 1465"/>
                <a:gd name="T17" fmla="*/ 943 h 1829"/>
                <a:gd name="T18" fmla="*/ 209 w 1465"/>
                <a:gd name="T19" fmla="*/ 1123 h 1829"/>
                <a:gd name="T20" fmla="*/ 264 w 1465"/>
                <a:gd name="T21" fmla="*/ 1317 h 1829"/>
                <a:gd name="T22" fmla="*/ 367 w 1465"/>
                <a:gd name="T23" fmla="*/ 1489 h 1829"/>
                <a:gd name="T24" fmla="*/ 523 w 1465"/>
                <a:gd name="T25" fmla="*/ 1601 h 1829"/>
                <a:gd name="T26" fmla="*/ 729 w 1465"/>
                <a:gd name="T27" fmla="*/ 1639 h 1829"/>
                <a:gd name="T28" fmla="*/ 895 w 1465"/>
                <a:gd name="T29" fmla="*/ 1617 h 1829"/>
                <a:gd name="T30" fmla="*/ 1063 w 1465"/>
                <a:gd name="T31" fmla="*/ 1524 h 1829"/>
                <a:gd name="T32" fmla="*/ 1181 w 1465"/>
                <a:gd name="T33" fmla="*/ 1363 h 1829"/>
                <a:gd name="T34" fmla="*/ 1246 w 1465"/>
                <a:gd name="T35" fmla="*/ 1172 h 1829"/>
                <a:gd name="T36" fmla="*/ 1272 w 1465"/>
                <a:gd name="T37" fmla="*/ 985 h 1829"/>
                <a:gd name="T38" fmla="*/ 1276 w 1465"/>
                <a:gd name="T39" fmla="*/ 836 h 1829"/>
                <a:gd name="T40" fmla="*/ 1272 w 1465"/>
                <a:gd name="T41" fmla="*/ 759 h 1829"/>
                <a:gd name="T42" fmla="*/ 1270 w 1465"/>
                <a:gd name="T43" fmla="*/ 748 h 1829"/>
                <a:gd name="T44" fmla="*/ 1234 w 1465"/>
                <a:gd name="T45" fmla="*/ 534 h 1829"/>
                <a:gd name="T46" fmla="*/ 1156 w 1465"/>
                <a:gd name="T47" fmla="*/ 383 h 1829"/>
                <a:gd name="T48" fmla="*/ 1052 w 1465"/>
                <a:gd name="T49" fmla="*/ 282 h 1829"/>
                <a:gd name="T50" fmla="*/ 934 w 1465"/>
                <a:gd name="T51" fmla="*/ 223 h 1829"/>
                <a:gd name="T52" fmla="*/ 817 w 1465"/>
                <a:gd name="T53" fmla="*/ 197 h 1829"/>
                <a:gd name="T54" fmla="*/ 728 w 1465"/>
                <a:gd name="T55" fmla="*/ 190 h 1829"/>
                <a:gd name="T56" fmla="*/ 878 w 1465"/>
                <a:gd name="T57" fmla="*/ 13 h 1829"/>
                <a:gd name="T58" fmla="*/ 1119 w 1465"/>
                <a:gd name="T59" fmla="*/ 99 h 1829"/>
                <a:gd name="T60" fmla="*/ 1225 w 1465"/>
                <a:gd name="T61" fmla="*/ 176 h 1829"/>
                <a:gd name="T62" fmla="*/ 1326 w 1465"/>
                <a:gd name="T63" fmla="*/ 292 h 1829"/>
                <a:gd name="T64" fmla="*/ 1407 w 1465"/>
                <a:gd name="T65" fmla="*/ 454 h 1829"/>
                <a:gd name="T66" fmla="*/ 1455 w 1465"/>
                <a:gd name="T67" fmla="*/ 673 h 1829"/>
                <a:gd name="T68" fmla="*/ 1463 w 1465"/>
                <a:gd name="T69" fmla="*/ 789 h 1829"/>
                <a:gd name="T70" fmla="*/ 1464 w 1465"/>
                <a:gd name="T71" fmla="*/ 933 h 1829"/>
                <a:gd name="T72" fmla="*/ 1445 w 1465"/>
                <a:gd name="T73" fmla="*/ 1134 h 1829"/>
                <a:gd name="T74" fmla="*/ 1388 w 1465"/>
                <a:gd name="T75" fmla="*/ 1356 h 1829"/>
                <a:gd name="T76" fmla="*/ 1277 w 1465"/>
                <a:gd name="T77" fmla="*/ 1568 h 1829"/>
                <a:gd name="T78" fmla="*/ 1102 w 1465"/>
                <a:gd name="T79" fmla="*/ 1731 h 1829"/>
                <a:gd name="T80" fmla="*/ 874 w 1465"/>
                <a:gd name="T81" fmla="*/ 1817 h 1829"/>
                <a:gd name="T82" fmla="*/ 653 w 1465"/>
                <a:gd name="T83" fmla="*/ 1826 h 1829"/>
                <a:gd name="T84" fmla="*/ 415 w 1465"/>
                <a:gd name="T85" fmla="*/ 1760 h 1829"/>
                <a:gd name="T86" fmla="*/ 226 w 1465"/>
                <a:gd name="T87" fmla="*/ 1615 h 1829"/>
                <a:gd name="T88" fmla="*/ 99 w 1465"/>
                <a:gd name="T89" fmla="*/ 1412 h 1829"/>
                <a:gd name="T90" fmla="*/ 31 w 1465"/>
                <a:gd name="T91" fmla="*/ 1189 h 1829"/>
                <a:gd name="T92" fmla="*/ 3 w 1465"/>
                <a:gd name="T93" fmla="*/ 980 h 1829"/>
                <a:gd name="T94" fmla="*/ 1 w 1465"/>
                <a:gd name="T95" fmla="*/ 818 h 1829"/>
                <a:gd name="T96" fmla="*/ 6 w 1465"/>
                <a:gd name="T97" fmla="*/ 737 h 1829"/>
                <a:gd name="T98" fmla="*/ 42 w 1465"/>
                <a:gd name="T99" fmla="*/ 502 h 1829"/>
                <a:gd name="T100" fmla="*/ 118 w 1465"/>
                <a:gd name="T101" fmla="*/ 325 h 1829"/>
                <a:gd name="T102" fmla="*/ 216 w 1465"/>
                <a:gd name="T103" fmla="*/ 198 h 1829"/>
                <a:gd name="T104" fmla="*/ 324 w 1465"/>
                <a:gd name="T105" fmla="*/ 112 h 1829"/>
                <a:gd name="T106" fmla="*/ 514 w 1465"/>
                <a:gd name="T107" fmla="*/ 29 h 1829"/>
                <a:gd name="T108" fmla="*/ 696 w 1465"/>
                <a:gd name="T109" fmla="*/ 0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5" h="1829">
                  <a:moveTo>
                    <a:pt x="728" y="190"/>
                  </a:moveTo>
                  <a:lnTo>
                    <a:pt x="708" y="190"/>
                  </a:lnTo>
                  <a:lnTo>
                    <a:pt x="685" y="191"/>
                  </a:lnTo>
                  <a:lnTo>
                    <a:pt x="662" y="193"/>
                  </a:lnTo>
                  <a:lnTo>
                    <a:pt x="637" y="197"/>
                  </a:lnTo>
                  <a:lnTo>
                    <a:pt x="610" y="201"/>
                  </a:lnTo>
                  <a:lnTo>
                    <a:pt x="583" y="207"/>
                  </a:lnTo>
                  <a:lnTo>
                    <a:pt x="555" y="214"/>
                  </a:lnTo>
                  <a:lnTo>
                    <a:pt x="526" y="223"/>
                  </a:lnTo>
                  <a:lnTo>
                    <a:pt x="497" y="234"/>
                  </a:lnTo>
                  <a:lnTo>
                    <a:pt x="469" y="247"/>
                  </a:lnTo>
                  <a:lnTo>
                    <a:pt x="441" y="263"/>
                  </a:lnTo>
                  <a:lnTo>
                    <a:pt x="412" y="280"/>
                  </a:lnTo>
                  <a:lnTo>
                    <a:pt x="385" y="301"/>
                  </a:lnTo>
                  <a:lnTo>
                    <a:pt x="358" y="325"/>
                  </a:lnTo>
                  <a:lnTo>
                    <a:pt x="332" y="351"/>
                  </a:lnTo>
                  <a:lnTo>
                    <a:pt x="308" y="380"/>
                  </a:lnTo>
                  <a:lnTo>
                    <a:pt x="286" y="413"/>
                  </a:lnTo>
                  <a:lnTo>
                    <a:pt x="266" y="449"/>
                  </a:lnTo>
                  <a:lnTo>
                    <a:pt x="247" y="489"/>
                  </a:lnTo>
                  <a:lnTo>
                    <a:pt x="231" y="532"/>
                  </a:lnTo>
                  <a:lnTo>
                    <a:pt x="218" y="580"/>
                  </a:lnTo>
                  <a:lnTo>
                    <a:pt x="206" y="632"/>
                  </a:lnTo>
                  <a:lnTo>
                    <a:pt x="199" y="688"/>
                  </a:lnTo>
                  <a:lnTo>
                    <a:pt x="194" y="748"/>
                  </a:lnTo>
                  <a:lnTo>
                    <a:pt x="194" y="750"/>
                  </a:lnTo>
                  <a:lnTo>
                    <a:pt x="194" y="752"/>
                  </a:lnTo>
                  <a:lnTo>
                    <a:pt x="193" y="755"/>
                  </a:lnTo>
                  <a:lnTo>
                    <a:pt x="193" y="759"/>
                  </a:lnTo>
                  <a:lnTo>
                    <a:pt x="192" y="769"/>
                  </a:lnTo>
                  <a:lnTo>
                    <a:pt x="191" y="786"/>
                  </a:lnTo>
                  <a:lnTo>
                    <a:pt x="190" y="808"/>
                  </a:lnTo>
                  <a:lnTo>
                    <a:pt x="189" y="836"/>
                  </a:lnTo>
                  <a:lnTo>
                    <a:pt x="189" y="867"/>
                  </a:lnTo>
                  <a:lnTo>
                    <a:pt x="189" y="903"/>
                  </a:lnTo>
                  <a:lnTo>
                    <a:pt x="190" y="943"/>
                  </a:lnTo>
                  <a:lnTo>
                    <a:pt x="193" y="985"/>
                  </a:lnTo>
                  <a:lnTo>
                    <a:pt x="197" y="1029"/>
                  </a:lnTo>
                  <a:lnTo>
                    <a:pt x="202" y="1076"/>
                  </a:lnTo>
                  <a:lnTo>
                    <a:pt x="209" y="1123"/>
                  </a:lnTo>
                  <a:lnTo>
                    <a:pt x="220" y="1172"/>
                  </a:lnTo>
                  <a:lnTo>
                    <a:pt x="231" y="1221"/>
                  </a:lnTo>
                  <a:lnTo>
                    <a:pt x="246" y="1269"/>
                  </a:lnTo>
                  <a:lnTo>
                    <a:pt x="264" y="1317"/>
                  </a:lnTo>
                  <a:lnTo>
                    <a:pt x="285" y="1363"/>
                  </a:lnTo>
                  <a:lnTo>
                    <a:pt x="308" y="1408"/>
                  </a:lnTo>
                  <a:lnTo>
                    <a:pt x="336" y="1450"/>
                  </a:lnTo>
                  <a:lnTo>
                    <a:pt x="367" y="1489"/>
                  </a:lnTo>
                  <a:lnTo>
                    <a:pt x="401" y="1524"/>
                  </a:lnTo>
                  <a:lnTo>
                    <a:pt x="440" y="1554"/>
                  </a:lnTo>
                  <a:lnTo>
                    <a:pt x="480" y="1580"/>
                  </a:lnTo>
                  <a:lnTo>
                    <a:pt x="523" y="1601"/>
                  </a:lnTo>
                  <a:lnTo>
                    <a:pt x="570" y="1617"/>
                  </a:lnTo>
                  <a:lnTo>
                    <a:pt x="619" y="1630"/>
                  </a:lnTo>
                  <a:lnTo>
                    <a:pt x="672" y="1637"/>
                  </a:lnTo>
                  <a:lnTo>
                    <a:pt x="729" y="1639"/>
                  </a:lnTo>
                  <a:lnTo>
                    <a:pt x="736" y="1639"/>
                  </a:lnTo>
                  <a:lnTo>
                    <a:pt x="792" y="1637"/>
                  </a:lnTo>
                  <a:lnTo>
                    <a:pt x="846" y="1630"/>
                  </a:lnTo>
                  <a:lnTo>
                    <a:pt x="895" y="1617"/>
                  </a:lnTo>
                  <a:lnTo>
                    <a:pt x="942" y="1601"/>
                  </a:lnTo>
                  <a:lnTo>
                    <a:pt x="985" y="1580"/>
                  </a:lnTo>
                  <a:lnTo>
                    <a:pt x="1025" y="1554"/>
                  </a:lnTo>
                  <a:lnTo>
                    <a:pt x="1063" y="1524"/>
                  </a:lnTo>
                  <a:lnTo>
                    <a:pt x="1098" y="1489"/>
                  </a:lnTo>
                  <a:lnTo>
                    <a:pt x="1130" y="1450"/>
                  </a:lnTo>
                  <a:lnTo>
                    <a:pt x="1156" y="1408"/>
                  </a:lnTo>
                  <a:lnTo>
                    <a:pt x="1181" y="1363"/>
                  </a:lnTo>
                  <a:lnTo>
                    <a:pt x="1202" y="1317"/>
                  </a:lnTo>
                  <a:lnTo>
                    <a:pt x="1219" y="1269"/>
                  </a:lnTo>
                  <a:lnTo>
                    <a:pt x="1234" y="1221"/>
                  </a:lnTo>
                  <a:lnTo>
                    <a:pt x="1246" y="1172"/>
                  </a:lnTo>
                  <a:lnTo>
                    <a:pt x="1256" y="1123"/>
                  </a:lnTo>
                  <a:lnTo>
                    <a:pt x="1263" y="1076"/>
                  </a:lnTo>
                  <a:lnTo>
                    <a:pt x="1269" y="1029"/>
                  </a:lnTo>
                  <a:lnTo>
                    <a:pt x="1272" y="985"/>
                  </a:lnTo>
                  <a:lnTo>
                    <a:pt x="1275" y="943"/>
                  </a:lnTo>
                  <a:lnTo>
                    <a:pt x="1276" y="903"/>
                  </a:lnTo>
                  <a:lnTo>
                    <a:pt x="1276" y="868"/>
                  </a:lnTo>
                  <a:lnTo>
                    <a:pt x="1276" y="836"/>
                  </a:lnTo>
                  <a:lnTo>
                    <a:pt x="1275" y="808"/>
                  </a:lnTo>
                  <a:lnTo>
                    <a:pt x="1274" y="787"/>
                  </a:lnTo>
                  <a:lnTo>
                    <a:pt x="1272" y="769"/>
                  </a:lnTo>
                  <a:lnTo>
                    <a:pt x="1272" y="759"/>
                  </a:lnTo>
                  <a:lnTo>
                    <a:pt x="1271" y="755"/>
                  </a:lnTo>
                  <a:lnTo>
                    <a:pt x="1271" y="752"/>
                  </a:lnTo>
                  <a:lnTo>
                    <a:pt x="1271" y="750"/>
                  </a:lnTo>
                  <a:lnTo>
                    <a:pt x="1270" y="748"/>
                  </a:lnTo>
                  <a:lnTo>
                    <a:pt x="1266" y="688"/>
                  </a:lnTo>
                  <a:lnTo>
                    <a:pt x="1259" y="634"/>
                  </a:lnTo>
                  <a:lnTo>
                    <a:pt x="1247" y="582"/>
                  </a:lnTo>
                  <a:lnTo>
                    <a:pt x="1234" y="534"/>
                  </a:lnTo>
                  <a:lnTo>
                    <a:pt x="1218" y="491"/>
                  </a:lnTo>
                  <a:lnTo>
                    <a:pt x="1200" y="452"/>
                  </a:lnTo>
                  <a:lnTo>
                    <a:pt x="1179" y="416"/>
                  </a:lnTo>
                  <a:lnTo>
                    <a:pt x="1156" y="383"/>
                  </a:lnTo>
                  <a:lnTo>
                    <a:pt x="1133" y="353"/>
                  </a:lnTo>
                  <a:lnTo>
                    <a:pt x="1107" y="327"/>
                  </a:lnTo>
                  <a:lnTo>
                    <a:pt x="1080" y="303"/>
                  </a:lnTo>
                  <a:lnTo>
                    <a:pt x="1052" y="282"/>
                  </a:lnTo>
                  <a:lnTo>
                    <a:pt x="1023" y="265"/>
                  </a:lnTo>
                  <a:lnTo>
                    <a:pt x="994" y="248"/>
                  </a:lnTo>
                  <a:lnTo>
                    <a:pt x="964" y="235"/>
                  </a:lnTo>
                  <a:lnTo>
                    <a:pt x="934" y="223"/>
                  </a:lnTo>
                  <a:lnTo>
                    <a:pt x="904" y="214"/>
                  </a:lnTo>
                  <a:lnTo>
                    <a:pt x="874" y="207"/>
                  </a:lnTo>
                  <a:lnTo>
                    <a:pt x="846" y="201"/>
                  </a:lnTo>
                  <a:lnTo>
                    <a:pt x="817" y="197"/>
                  </a:lnTo>
                  <a:lnTo>
                    <a:pt x="789" y="193"/>
                  </a:lnTo>
                  <a:lnTo>
                    <a:pt x="762" y="191"/>
                  </a:lnTo>
                  <a:lnTo>
                    <a:pt x="736" y="190"/>
                  </a:lnTo>
                  <a:lnTo>
                    <a:pt x="728" y="190"/>
                  </a:lnTo>
                  <a:close/>
                  <a:moveTo>
                    <a:pt x="729" y="0"/>
                  </a:moveTo>
                  <a:lnTo>
                    <a:pt x="740" y="0"/>
                  </a:lnTo>
                  <a:lnTo>
                    <a:pt x="810" y="4"/>
                  </a:lnTo>
                  <a:lnTo>
                    <a:pt x="878" y="13"/>
                  </a:lnTo>
                  <a:lnTo>
                    <a:pt x="942" y="27"/>
                  </a:lnTo>
                  <a:lnTo>
                    <a:pt x="1004" y="47"/>
                  </a:lnTo>
                  <a:lnTo>
                    <a:pt x="1062" y="70"/>
                  </a:lnTo>
                  <a:lnTo>
                    <a:pt x="1119" y="99"/>
                  </a:lnTo>
                  <a:lnTo>
                    <a:pt x="1145" y="115"/>
                  </a:lnTo>
                  <a:lnTo>
                    <a:pt x="1171" y="132"/>
                  </a:lnTo>
                  <a:lnTo>
                    <a:pt x="1198" y="153"/>
                  </a:lnTo>
                  <a:lnTo>
                    <a:pt x="1225" y="176"/>
                  </a:lnTo>
                  <a:lnTo>
                    <a:pt x="1250" y="201"/>
                  </a:lnTo>
                  <a:lnTo>
                    <a:pt x="1276" y="228"/>
                  </a:lnTo>
                  <a:lnTo>
                    <a:pt x="1302" y="259"/>
                  </a:lnTo>
                  <a:lnTo>
                    <a:pt x="1326" y="292"/>
                  </a:lnTo>
                  <a:lnTo>
                    <a:pt x="1349" y="327"/>
                  </a:lnTo>
                  <a:lnTo>
                    <a:pt x="1370" y="366"/>
                  </a:lnTo>
                  <a:lnTo>
                    <a:pt x="1390" y="408"/>
                  </a:lnTo>
                  <a:lnTo>
                    <a:pt x="1407" y="454"/>
                  </a:lnTo>
                  <a:lnTo>
                    <a:pt x="1423" y="503"/>
                  </a:lnTo>
                  <a:lnTo>
                    <a:pt x="1436" y="556"/>
                  </a:lnTo>
                  <a:lnTo>
                    <a:pt x="1447" y="613"/>
                  </a:lnTo>
                  <a:lnTo>
                    <a:pt x="1455" y="673"/>
                  </a:lnTo>
                  <a:lnTo>
                    <a:pt x="1460" y="737"/>
                  </a:lnTo>
                  <a:lnTo>
                    <a:pt x="1460" y="747"/>
                  </a:lnTo>
                  <a:lnTo>
                    <a:pt x="1462" y="765"/>
                  </a:lnTo>
                  <a:lnTo>
                    <a:pt x="1463" y="789"/>
                  </a:lnTo>
                  <a:lnTo>
                    <a:pt x="1464" y="818"/>
                  </a:lnTo>
                  <a:lnTo>
                    <a:pt x="1465" y="852"/>
                  </a:lnTo>
                  <a:lnTo>
                    <a:pt x="1465" y="891"/>
                  </a:lnTo>
                  <a:lnTo>
                    <a:pt x="1464" y="933"/>
                  </a:lnTo>
                  <a:lnTo>
                    <a:pt x="1462" y="980"/>
                  </a:lnTo>
                  <a:lnTo>
                    <a:pt x="1458" y="1028"/>
                  </a:lnTo>
                  <a:lnTo>
                    <a:pt x="1453" y="1080"/>
                  </a:lnTo>
                  <a:lnTo>
                    <a:pt x="1445" y="1134"/>
                  </a:lnTo>
                  <a:lnTo>
                    <a:pt x="1435" y="1189"/>
                  </a:lnTo>
                  <a:lnTo>
                    <a:pt x="1422" y="1244"/>
                  </a:lnTo>
                  <a:lnTo>
                    <a:pt x="1406" y="1300"/>
                  </a:lnTo>
                  <a:lnTo>
                    <a:pt x="1388" y="1356"/>
                  </a:lnTo>
                  <a:lnTo>
                    <a:pt x="1366" y="1412"/>
                  </a:lnTo>
                  <a:lnTo>
                    <a:pt x="1340" y="1465"/>
                  </a:lnTo>
                  <a:lnTo>
                    <a:pt x="1311" y="1517"/>
                  </a:lnTo>
                  <a:lnTo>
                    <a:pt x="1277" y="1568"/>
                  </a:lnTo>
                  <a:lnTo>
                    <a:pt x="1239" y="1615"/>
                  </a:lnTo>
                  <a:lnTo>
                    <a:pt x="1197" y="1659"/>
                  </a:lnTo>
                  <a:lnTo>
                    <a:pt x="1150" y="1698"/>
                  </a:lnTo>
                  <a:lnTo>
                    <a:pt x="1102" y="1731"/>
                  </a:lnTo>
                  <a:lnTo>
                    <a:pt x="1049" y="1760"/>
                  </a:lnTo>
                  <a:lnTo>
                    <a:pt x="994" y="1784"/>
                  </a:lnTo>
                  <a:lnTo>
                    <a:pt x="936" y="1803"/>
                  </a:lnTo>
                  <a:lnTo>
                    <a:pt x="874" y="1817"/>
                  </a:lnTo>
                  <a:lnTo>
                    <a:pt x="810" y="1826"/>
                  </a:lnTo>
                  <a:lnTo>
                    <a:pt x="743" y="1829"/>
                  </a:lnTo>
                  <a:lnTo>
                    <a:pt x="721" y="1829"/>
                  </a:lnTo>
                  <a:lnTo>
                    <a:pt x="653" y="1826"/>
                  </a:lnTo>
                  <a:lnTo>
                    <a:pt x="589" y="1817"/>
                  </a:lnTo>
                  <a:lnTo>
                    <a:pt x="528" y="1803"/>
                  </a:lnTo>
                  <a:lnTo>
                    <a:pt x="471" y="1784"/>
                  </a:lnTo>
                  <a:lnTo>
                    <a:pt x="415" y="1760"/>
                  </a:lnTo>
                  <a:lnTo>
                    <a:pt x="363" y="1731"/>
                  </a:lnTo>
                  <a:lnTo>
                    <a:pt x="315" y="1698"/>
                  </a:lnTo>
                  <a:lnTo>
                    <a:pt x="268" y="1659"/>
                  </a:lnTo>
                  <a:lnTo>
                    <a:pt x="226" y="1615"/>
                  </a:lnTo>
                  <a:lnTo>
                    <a:pt x="188" y="1568"/>
                  </a:lnTo>
                  <a:lnTo>
                    <a:pt x="155" y="1517"/>
                  </a:lnTo>
                  <a:lnTo>
                    <a:pt x="125" y="1465"/>
                  </a:lnTo>
                  <a:lnTo>
                    <a:pt x="99" y="1412"/>
                  </a:lnTo>
                  <a:lnTo>
                    <a:pt x="77" y="1356"/>
                  </a:lnTo>
                  <a:lnTo>
                    <a:pt x="58" y="1300"/>
                  </a:lnTo>
                  <a:lnTo>
                    <a:pt x="43" y="1244"/>
                  </a:lnTo>
                  <a:lnTo>
                    <a:pt x="31" y="1189"/>
                  </a:lnTo>
                  <a:lnTo>
                    <a:pt x="20" y="1134"/>
                  </a:lnTo>
                  <a:lnTo>
                    <a:pt x="13" y="1080"/>
                  </a:lnTo>
                  <a:lnTo>
                    <a:pt x="7" y="1028"/>
                  </a:lnTo>
                  <a:lnTo>
                    <a:pt x="3" y="980"/>
                  </a:lnTo>
                  <a:lnTo>
                    <a:pt x="1" y="933"/>
                  </a:lnTo>
                  <a:lnTo>
                    <a:pt x="0" y="891"/>
                  </a:lnTo>
                  <a:lnTo>
                    <a:pt x="0" y="852"/>
                  </a:lnTo>
                  <a:lnTo>
                    <a:pt x="1" y="818"/>
                  </a:lnTo>
                  <a:lnTo>
                    <a:pt x="2" y="789"/>
                  </a:lnTo>
                  <a:lnTo>
                    <a:pt x="3" y="765"/>
                  </a:lnTo>
                  <a:lnTo>
                    <a:pt x="5" y="747"/>
                  </a:lnTo>
                  <a:lnTo>
                    <a:pt x="6" y="737"/>
                  </a:lnTo>
                  <a:lnTo>
                    <a:pt x="10" y="672"/>
                  </a:lnTo>
                  <a:lnTo>
                    <a:pt x="18" y="612"/>
                  </a:lnTo>
                  <a:lnTo>
                    <a:pt x="29" y="555"/>
                  </a:lnTo>
                  <a:lnTo>
                    <a:pt x="42" y="502"/>
                  </a:lnTo>
                  <a:lnTo>
                    <a:pt x="58" y="453"/>
                  </a:lnTo>
                  <a:lnTo>
                    <a:pt x="76" y="406"/>
                  </a:lnTo>
                  <a:lnTo>
                    <a:pt x="97" y="364"/>
                  </a:lnTo>
                  <a:lnTo>
                    <a:pt x="118" y="325"/>
                  </a:lnTo>
                  <a:lnTo>
                    <a:pt x="141" y="289"/>
                  </a:lnTo>
                  <a:lnTo>
                    <a:pt x="166" y="255"/>
                  </a:lnTo>
                  <a:lnTo>
                    <a:pt x="191" y="225"/>
                  </a:lnTo>
                  <a:lnTo>
                    <a:pt x="216" y="198"/>
                  </a:lnTo>
                  <a:lnTo>
                    <a:pt x="243" y="173"/>
                  </a:lnTo>
                  <a:lnTo>
                    <a:pt x="270" y="150"/>
                  </a:lnTo>
                  <a:lnTo>
                    <a:pt x="297" y="130"/>
                  </a:lnTo>
                  <a:lnTo>
                    <a:pt x="324" y="112"/>
                  </a:lnTo>
                  <a:lnTo>
                    <a:pt x="351" y="96"/>
                  </a:lnTo>
                  <a:lnTo>
                    <a:pt x="406" y="68"/>
                  </a:lnTo>
                  <a:lnTo>
                    <a:pt x="460" y="46"/>
                  </a:lnTo>
                  <a:lnTo>
                    <a:pt x="514" y="29"/>
                  </a:lnTo>
                  <a:lnTo>
                    <a:pt x="566" y="17"/>
                  </a:lnTo>
                  <a:lnTo>
                    <a:pt x="613" y="8"/>
                  </a:lnTo>
                  <a:lnTo>
                    <a:pt x="658" y="3"/>
                  </a:lnTo>
                  <a:lnTo>
                    <a:pt x="696" y="0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7" name="Freeform 212"/>
            <p:cNvSpPr/>
            <p:nvPr/>
          </p:nvSpPr>
          <p:spPr bwMode="auto">
            <a:xfrm>
              <a:off x="1671638" y="5302250"/>
              <a:ext cx="458787" cy="249237"/>
            </a:xfrm>
            <a:custGeom>
              <a:avLst/>
              <a:gdLst>
                <a:gd name="T0" fmla="*/ 1041 w 2887"/>
                <a:gd name="T1" fmla="*/ 40 h 1572"/>
                <a:gd name="T2" fmla="*/ 1047 w 2887"/>
                <a:gd name="T3" fmla="*/ 141 h 1572"/>
                <a:gd name="T4" fmla="*/ 994 w 2887"/>
                <a:gd name="T5" fmla="*/ 189 h 1572"/>
                <a:gd name="T6" fmla="*/ 876 w 2887"/>
                <a:gd name="T7" fmla="*/ 260 h 1572"/>
                <a:gd name="T8" fmla="*/ 681 w 2887"/>
                <a:gd name="T9" fmla="*/ 358 h 1572"/>
                <a:gd name="T10" fmla="*/ 432 w 2887"/>
                <a:gd name="T11" fmla="*/ 451 h 1572"/>
                <a:gd name="T12" fmla="*/ 269 w 2887"/>
                <a:gd name="T13" fmla="*/ 541 h 1572"/>
                <a:gd name="T14" fmla="*/ 207 w 2887"/>
                <a:gd name="T15" fmla="*/ 688 h 1572"/>
                <a:gd name="T16" fmla="*/ 190 w 2887"/>
                <a:gd name="T17" fmla="*/ 860 h 1572"/>
                <a:gd name="T18" fmla="*/ 192 w 2887"/>
                <a:gd name="T19" fmla="*/ 988 h 1572"/>
                <a:gd name="T20" fmla="*/ 251 w 2887"/>
                <a:gd name="T21" fmla="*/ 1119 h 1572"/>
                <a:gd name="T22" fmla="*/ 462 w 2887"/>
                <a:gd name="T23" fmla="*/ 1211 h 1572"/>
                <a:gd name="T24" fmla="*/ 794 w 2887"/>
                <a:gd name="T25" fmla="*/ 1311 h 1572"/>
                <a:gd name="T26" fmla="*/ 1237 w 2887"/>
                <a:gd name="T27" fmla="*/ 1376 h 1572"/>
                <a:gd name="T28" fmla="*/ 1748 w 2887"/>
                <a:gd name="T29" fmla="*/ 1368 h 1572"/>
                <a:gd name="T30" fmla="*/ 2170 w 2887"/>
                <a:gd name="T31" fmla="*/ 1293 h 1572"/>
                <a:gd name="T32" fmla="*/ 2479 w 2887"/>
                <a:gd name="T33" fmla="*/ 1191 h 1572"/>
                <a:gd name="T34" fmla="*/ 2662 w 2887"/>
                <a:gd name="T35" fmla="*/ 1107 h 1572"/>
                <a:gd name="T36" fmla="*/ 2697 w 2887"/>
                <a:gd name="T37" fmla="*/ 950 h 1572"/>
                <a:gd name="T38" fmla="*/ 2694 w 2887"/>
                <a:gd name="T39" fmla="*/ 791 h 1572"/>
                <a:gd name="T40" fmla="*/ 2663 w 2887"/>
                <a:gd name="T41" fmla="*/ 625 h 1572"/>
                <a:gd name="T42" fmla="*/ 2572 w 2887"/>
                <a:gd name="T43" fmla="*/ 498 h 1572"/>
                <a:gd name="T44" fmla="*/ 2350 w 2887"/>
                <a:gd name="T45" fmla="*/ 416 h 1572"/>
                <a:gd name="T46" fmla="*/ 2119 w 2887"/>
                <a:gd name="T47" fmla="*/ 318 h 1572"/>
                <a:gd name="T48" fmla="*/ 1953 w 2887"/>
                <a:gd name="T49" fmla="*/ 227 h 1572"/>
                <a:gd name="T50" fmla="*/ 1873 w 2887"/>
                <a:gd name="T51" fmla="*/ 176 h 1572"/>
                <a:gd name="T52" fmla="*/ 1828 w 2887"/>
                <a:gd name="T53" fmla="*/ 101 h 1572"/>
                <a:gd name="T54" fmla="*/ 1877 w 2887"/>
                <a:gd name="T55" fmla="*/ 12 h 1572"/>
                <a:gd name="T56" fmla="*/ 1977 w 2887"/>
                <a:gd name="T57" fmla="*/ 18 h 1572"/>
                <a:gd name="T58" fmla="*/ 2035 w 2887"/>
                <a:gd name="T59" fmla="*/ 55 h 1572"/>
                <a:gd name="T60" fmla="*/ 2188 w 2887"/>
                <a:gd name="T61" fmla="*/ 141 h 1572"/>
                <a:gd name="T62" fmla="*/ 2408 w 2887"/>
                <a:gd name="T63" fmla="*/ 236 h 1572"/>
                <a:gd name="T64" fmla="*/ 2568 w 2887"/>
                <a:gd name="T65" fmla="*/ 285 h 1572"/>
                <a:gd name="T66" fmla="*/ 2745 w 2887"/>
                <a:gd name="T67" fmla="*/ 399 h 1572"/>
                <a:gd name="T68" fmla="*/ 2839 w 2887"/>
                <a:gd name="T69" fmla="*/ 557 h 1572"/>
                <a:gd name="T70" fmla="*/ 2878 w 2887"/>
                <a:gd name="T71" fmla="*/ 721 h 1572"/>
                <a:gd name="T72" fmla="*/ 2886 w 2887"/>
                <a:gd name="T73" fmla="*/ 855 h 1572"/>
                <a:gd name="T74" fmla="*/ 2887 w 2887"/>
                <a:gd name="T75" fmla="*/ 907 h 1572"/>
                <a:gd name="T76" fmla="*/ 2879 w 2887"/>
                <a:gd name="T77" fmla="*/ 1064 h 1572"/>
                <a:gd name="T78" fmla="*/ 2844 w 2887"/>
                <a:gd name="T79" fmla="*/ 1209 h 1572"/>
                <a:gd name="T80" fmla="*/ 2788 w 2887"/>
                <a:gd name="T81" fmla="*/ 1253 h 1572"/>
                <a:gd name="T82" fmla="*/ 2651 w 2887"/>
                <a:gd name="T83" fmla="*/ 1324 h 1572"/>
                <a:gd name="T84" fmla="*/ 2411 w 2887"/>
                <a:gd name="T85" fmla="*/ 1419 h 1572"/>
                <a:gd name="T86" fmla="*/ 2071 w 2887"/>
                <a:gd name="T87" fmla="*/ 1510 h 1572"/>
                <a:gd name="T88" fmla="*/ 1640 w 2887"/>
                <a:gd name="T89" fmla="*/ 1567 h 1572"/>
                <a:gd name="T90" fmla="*/ 1143 w 2887"/>
                <a:gd name="T91" fmla="*/ 1558 h 1572"/>
                <a:gd name="T92" fmla="*/ 718 w 2887"/>
                <a:gd name="T93" fmla="*/ 1488 h 1572"/>
                <a:gd name="T94" fmla="*/ 392 w 2887"/>
                <a:gd name="T95" fmla="*/ 1389 h 1572"/>
                <a:gd name="T96" fmla="*/ 177 w 2887"/>
                <a:gd name="T97" fmla="*/ 1295 h 1572"/>
                <a:gd name="T98" fmla="*/ 77 w 2887"/>
                <a:gd name="T99" fmla="*/ 1239 h 1572"/>
                <a:gd name="T100" fmla="*/ 27 w 2887"/>
                <a:gd name="T101" fmla="*/ 1164 h 1572"/>
                <a:gd name="T102" fmla="*/ 3 w 2887"/>
                <a:gd name="T103" fmla="*/ 994 h 1572"/>
                <a:gd name="T104" fmla="*/ 0 w 2887"/>
                <a:gd name="T105" fmla="*/ 873 h 1572"/>
                <a:gd name="T106" fmla="*/ 4 w 2887"/>
                <a:gd name="T107" fmla="*/ 780 h 1572"/>
                <a:gd name="T108" fmla="*/ 27 w 2887"/>
                <a:gd name="T109" fmla="*/ 624 h 1572"/>
                <a:gd name="T110" fmla="*/ 95 w 2887"/>
                <a:gd name="T111" fmla="*/ 459 h 1572"/>
                <a:gd name="T112" fmla="*/ 237 w 2887"/>
                <a:gd name="T113" fmla="*/ 322 h 1572"/>
                <a:gd name="T114" fmla="*/ 379 w 2887"/>
                <a:gd name="T115" fmla="*/ 269 h 1572"/>
                <a:gd name="T116" fmla="*/ 619 w 2887"/>
                <a:gd name="T117" fmla="*/ 179 h 1572"/>
                <a:gd name="T118" fmla="*/ 800 w 2887"/>
                <a:gd name="T119" fmla="*/ 85 h 1572"/>
                <a:gd name="T120" fmla="*/ 900 w 2887"/>
                <a:gd name="T121" fmla="*/ 24 h 1572"/>
                <a:gd name="T122" fmla="*/ 970 w 2887"/>
                <a:gd name="T123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87" h="1572">
                  <a:moveTo>
                    <a:pt x="970" y="0"/>
                  </a:moveTo>
                  <a:lnTo>
                    <a:pt x="991" y="3"/>
                  </a:lnTo>
                  <a:lnTo>
                    <a:pt x="1010" y="11"/>
                  </a:lnTo>
                  <a:lnTo>
                    <a:pt x="1027" y="24"/>
                  </a:lnTo>
                  <a:lnTo>
                    <a:pt x="1041" y="40"/>
                  </a:lnTo>
                  <a:lnTo>
                    <a:pt x="1053" y="59"/>
                  </a:lnTo>
                  <a:lnTo>
                    <a:pt x="1058" y="80"/>
                  </a:lnTo>
                  <a:lnTo>
                    <a:pt x="1059" y="100"/>
                  </a:lnTo>
                  <a:lnTo>
                    <a:pt x="1055" y="121"/>
                  </a:lnTo>
                  <a:lnTo>
                    <a:pt x="1047" y="141"/>
                  </a:lnTo>
                  <a:lnTo>
                    <a:pt x="1035" y="158"/>
                  </a:lnTo>
                  <a:lnTo>
                    <a:pt x="1018" y="173"/>
                  </a:lnTo>
                  <a:lnTo>
                    <a:pt x="1014" y="175"/>
                  </a:lnTo>
                  <a:lnTo>
                    <a:pt x="1006" y="181"/>
                  </a:lnTo>
                  <a:lnTo>
                    <a:pt x="994" y="189"/>
                  </a:lnTo>
                  <a:lnTo>
                    <a:pt x="977" y="199"/>
                  </a:lnTo>
                  <a:lnTo>
                    <a:pt x="956" y="212"/>
                  </a:lnTo>
                  <a:lnTo>
                    <a:pt x="934" y="226"/>
                  </a:lnTo>
                  <a:lnTo>
                    <a:pt x="906" y="243"/>
                  </a:lnTo>
                  <a:lnTo>
                    <a:pt x="876" y="260"/>
                  </a:lnTo>
                  <a:lnTo>
                    <a:pt x="842" y="279"/>
                  </a:lnTo>
                  <a:lnTo>
                    <a:pt x="806" y="298"/>
                  </a:lnTo>
                  <a:lnTo>
                    <a:pt x="766" y="317"/>
                  </a:lnTo>
                  <a:lnTo>
                    <a:pt x="725" y="338"/>
                  </a:lnTo>
                  <a:lnTo>
                    <a:pt x="681" y="358"/>
                  </a:lnTo>
                  <a:lnTo>
                    <a:pt x="635" y="378"/>
                  </a:lnTo>
                  <a:lnTo>
                    <a:pt x="587" y="398"/>
                  </a:lnTo>
                  <a:lnTo>
                    <a:pt x="536" y="416"/>
                  </a:lnTo>
                  <a:lnTo>
                    <a:pt x="484" y="434"/>
                  </a:lnTo>
                  <a:lnTo>
                    <a:pt x="432" y="451"/>
                  </a:lnTo>
                  <a:lnTo>
                    <a:pt x="377" y="466"/>
                  </a:lnTo>
                  <a:lnTo>
                    <a:pt x="344" y="479"/>
                  </a:lnTo>
                  <a:lnTo>
                    <a:pt x="315" y="497"/>
                  </a:lnTo>
                  <a:lnTo>
                    <a:pt x="290" y="518"/>
                  </a:lnTo>
                  <a:lnTo>
                    <a:pt x="269" y="541"/>
                  </a:lnTo>
                  <a:lnTo>
                    <a:pt x="251" y="566"/>
                  </a:lnTo>
                  <a:lnTo>
                    <a:pt x="237" y="594"/>
                  </a:lnTo>
                  <a:lnTo>
                    <a:pt x="224" y="624"/>
                  </a:lnTo>
                  <a:lnTo>
                    <a:pt x="214" y="655"/>
                  </a:lnTo>
                  <a:lnTo>
                    <a:pt x="207" y="688"/>
                  </a:lnTo>
                  <a:lnTo>
                    <a:pt x="200" y="721"/>
                  </a:lnTo>
                  <a:lnTo>
                    <a:pt x="196" y="755"/>
                  </a:lnTo>
                  <a:lnTo>
                    <a:pt x="193" y="791"/>
                  </a:lnTo>
                  <a:lnTo>
                    <a:pt x="191" y="825"/>
                  </a:lnTo>
                  <a:lnTo>
                    <a:pt x="190" y="860"/>
                  </a:lnTo>
                  <a:lnTo>
                    <a:pt x="189" y="868"/>
                  </a:lnTo>
                  <a:lnTo>
                    <a:pt x="189" y="877"/>
                  </a:lnTo>
                  <a:lnTo>
                    <a:pt x="189" y="911"/>
                  </a:lnTo>
                  <a:lnTo>
                    <a:pt x="190" y="949"/>
                  </a:lnTo>
                  <a:lnTo>
                    <a:pt x="192" y="988"/>
                  </a:lnTo>
                  <a:lnTo>
                    <a:pt x="195" y="1027"/>
                  </a:lnTo>
                  <a:lnTo>
                    <a:pt x="198" y="1063"/>
                  </a:lnTo>
                  <a:lnTo>
                    <a:pt x="203" y="1094"/>
                  </a:lnTo>
                  <a:lnTo>
                    <a:pt x="225" y="1106"/>
                  </a:lnTo>
                  <a:lnTo>
                    <a:pt x="251" y="1119"/>
                  </a:lnTo>
                  <a:lnTo>
                    <a:pt x="283" y="1136"/>
                  </a:lnTo>
                  <a:lnTo>
                    <a:pt x="320" y="1152"/>
                  </a:lnTo>
                  <a:lnTo>
                    <a:pt x="362" y="1172"/>
                  </a:lnTo>
                  <a:lnTo>
                    <a:pt x="409" y="1191"/>
                  </a:lnTo>
                  <a:lnTo>
                    <a:pt x="462" y="1211"/>
                  </a:lnTo>
                  <a:lnTo>
                    <a:pt x="519" y="1232"/>
                  </a:lnTo>
                  <a:lnTo>
                    <a:pt x="580" y="1252"/>
                  </a:lnTo>
                  <a:lnTo>
                    <a:pt x="647" y="1273"/>
                  </a:lnTo>
                  <a:lnTo>
                    <a:pt x="719" y="1293"/>
                  </a:lnTo>
                  <a:lnTo>
                    <a:pt x="794" y="1311"/>
                  </a:lnTo>
                  <a:lnTo>
                    <a:pt x="875" y="1328"/>
                  </a:lnTo>
                  <a:lnTo>
                    <a:pt x="959" y="1343"/>
                  </a:lnTo>
                  <a:lnTo>
                    <a:pt x="1047" y="1357"/>
                  </a:lnTo>
                  <a:lnTo>
                    <a:pt x="1140" y="1368"/>
                  </a:lnTo>
                  <a:lnTo>
                    <a:pt x="1237" y="1376"/>
                  </a:lnTo>
                  <a:lnTo>
                    <a:pt x="1339" y="1382"/>
                  </a:lnTo>
                  <a:lnTo>
                    <a:pt x="1444" y="1383"/>
                  </a:lnTo>
                  <a:lnTo>
                    <a:pt x="1549" y="1382"/>
                  </a:lnTo>
                  <a:lnTo>
                    <a:pt x="1651" y="1376"/>
                  </a:lnTo>
                  <a:lnTo>
                    <a:pt x="1748" y="1368"/>
                  </a:lnTo>
                  <a:lnTo>
                    <a:pt x="1841" y="1357"/>
                  </a:lnTo>
                  <a:lnTo>
                    <a:pt x="1929" y="1343"/>
                  </a:lnTo>
                  <a:lnTo>
                    <a:pt x="2014" y="1328"/>
                  </a:lnTo>
                  <a:lnTo>
                    <a:pt x="2095" y="1311"/>
                  </a:lnTo>
                  <a:lnTo>
                    <a:pt x="2170" y="1293"/>
                  </a:lnTo>
                  <a:lnTo>
                    <a:pt x="2241" y="1273"/>
                  </a:lnTo>
                  <a:lnTo>
                    <a:pt x="2307" y="1253"/>
                  </a:lnTo>
                  <a:lnTo>
                    <a:pt x="2369" y="1233"/>
                  </a:lnTo>
                  <a:lnTo>
                    <a:pt x="2426" y="1212"/>
                  </a:lnTo>
                  <a:lnTo>
                    <a:pt x="2479" y="1191"/>
                  </a:lnTo>
                  <a:lnTo>
                    <a:pt x="2525" y="1172"/>
                  </a:lnTo>
                  <a:lnTo>
                    <a:pt x="2568" y="1153"/>
                  </a:lnTo>
                  <a:lnTo>
                    <a:pt x="2604" y="1136"/>
                  </a:lnTo>
                  <a:lnTo>
                    <a:pt x="2636" y="1120"/>
                  </a:lnTo>
                  <a:lnTo>
                    <a:pt x="2662" y="1107"/>
                  </a:lnTo>
                  <a:lnTo>
                    <a:pt x="2682" y="1094"/>
                  </a:lnTo>
                  <a:lnTo>
                    <a:pt x="2688" y="1063"/>
                  </a:lnTo>
                  <a:lnTo>
                    <a:pt x="2692" y="1027"/>
                  </a:lnTo>
                  <a:lnTo>
                    <a:pt x="2695" y="989"/>
                  </a:lnTo>
                  <a:lnTo>
                    <a:pt x="2697" y="950"/>
                  </a:lnTo>
                  <a:lnTo>
                    <a:pt x="2697" y="911"/>
                  </a:lnTo>
                  <a:lnTo>
                    <a:pt x="2698" y="877"/>
                  </a:lnTo>
                  <a:lnTo>
                    <a:pt x="2697" y="860"/>
                  </a:lnTo>
                  <a:lnTo>
                    <a:pt x="2696" y="826"/>
                  </a:lnTo>
                  <a:lnTo>
                    <a:pt x="2694" y="791"/>
                  </a:lnTo>
                  <a:lnTo>
                    <a:pt x="2691" y="756"/>
                  </a:lnTo>
                  <a:lnTo>
                    <a:pt x="2687" y="722"/>
                  </a:lnTo>
                  <a:lnTo>
                    <a:pt x="2680" y="688"/>
                  </a:lnTo>
                  <a:lnTo>
                    <a:pt x="2673" y="656"/>
                  </a:lnTo>
                  <a:lnTo>
                    <a:pt x="2663" y="625"/>
                  </a:lnTo>
                  <a:lnTo>
                    <a:pt x="2650" y="595"/>
                  </a:lnTo>
                  <a:lnTo>
                    <a:pt x="2636" y="567"/>
                  </a:lnTo>
                  <a:lnTo>
                    <a:pt x="2617" y="541"/>
                  </a:lnTo>
                  <a:lnTo>
                    <a:pt x="2597" y="519"/>
                  </a:lnTo>
                  <a:lnTo>
                    <a:pt x="2572" y="498"/>
                  </a:lnTo>
                  <a:lnTo>
                    <a:pt x="2543" y="481"/>
                  </a:lnTo>
                  <a:lnTo>
                    <a:pt x="2510" y="466"/>
                  </a:lnTo>
                  <a:lnTo>
                    <a:pt x="2455" y="452"/>
                  </a:lnTo>
                  <a:lnTo>
                    <a:pt x="2401" y="435"/>
                  </a:lnTo>
                  <a:lnTo>
                    <a:pt x="2350" y="416"/>
                  </a:lnTo>
                  <a:lnTo>
                    <a:pt x="2300" y="398"/>
                  </a:lnTo>
                  <a:lnTo>
                    <a:pt x="2252" y="379"/>
                  </a:lnTo>
                  <a:lnTo>
                    <a:pt x="2205" y="359"/>
                  </a:lnTo>
                  <a:lnTo>
                    <a:pt x="2162" y="339"/>
                  </a:lnTo>
                  <a:lnTo>
                    <a:pt x="2119" y="318"/>
                  </a:lnTo>
                  <a:lnTo>
                    <a:pt x="2080" y="299"/>
                  </a:lnTo>
                  <a:lnTo>
                    <a:pt x="2044" y="279"/>
                  </a:lnTo>
                  <a:lnTo>
                    <a:pt x="2011" y="261"/>
                  </a:lnTo>
                  <a:lnTo>
                    <a:pt x="1980" y="244"/>
                  </a:lnTo>
                  <a:lnTo>
                    <a:pt x="1953" y="227"/>
                  </a:lnTo>
                  <a:lnTo>
                    <a:pt x="1929" y="213"/>
                  </a:lnTo>
                  <a:lnTo>
                    <a:pt x="1910" y="200"/>
                  </a:lnTo>
                  <a:lnTo>
                    <a:pt x="1893" y="190"/>
                  </a:lnTo>
                  <a:lnTo>
                    <a:pt x="1881" y="182"/>
                  </a:lnTo>
                  <a:lnTo>
                    <a:pt x="1873" y="176"/>
                  </a:lnTo>
                  <a:lnTo>
                    <a:pt x="1868" y="173"/>
                  </a:lnTo>
                  <a:lnTo>
                    <a:pt x="1852" y="158"/>
                  </a:lnTo>
                  <a:lnTo>
                    <a:pt x="1840" y="142"/>
                  </a:lnTo>
                  <a:lnTo>
                    <a:pt x="1831" y="122"/>
                  </a:lnTo>
                  <a:lnTo>
                    <a:pt x="1828" y="101"/>
                  </a:lnTo>
                  <a:lnTo>
                    <a:pt x="1829" y="81"/>
                  </a:lnTo>
                  <a:lnTo>
                    <a:pt x="1834" y="60"/>
                  </a:lnTo>
                  <a:lnTo>
                    <a:pt x="1845" y="41"/>
                  </a:lnTo>
                  <a:lnTo>
                    <a:pt x="1859" y="25"/>
                  </a:lnTo>
                  <a:lnTo>
                    <a:pt x="1877" y="12"/>
                  </a:lnTo>
                  <a:lnTo>
                    <a:pt x="1896" y="4"/>
                  </a:lnTo>
                  <a:lnTo>
                    <a:pt x="1917" y="1"/>
                  </a:lnTo>
                  <a:lnTo>
                    <a:pt x="1938" y="2"/>
                  </a:lnTo>
                  <a:lnTo>
                    <a:pt x="1957" y="7"/>
                  </a:lnTo>
                  <a:lnTo>
                    <a:pt x="1977" y="18"/>
                  </a:lnTo>
                  <a:lnTo>
                    <a:pt x="1980" y="20"/>
                  </a:lnTo>
                  <a:lnTo>
                    <a:pt x="1987" y="25"/>
                  </a:lnTo>
                  <a:lnTo>
                    <a:pt x="2000" y="32"/>
                  </a:lnTo>
                  <a:lnTo>
                    <a:pt x="2015" y="42"/>
                  </a:lnTo>
                  <a:lnTo>
                    <a:pt x="2035" y="55"/>
                  </a:lnTo>
                  <a:lnTo>
                    <a:pt x="2060" y="69"/>
                  </a:lnTo>
                  <a:lnTo>
                    <a:pt x="2086" y="86"/>
                  </a:lnTo>
                  <a:lnTo>
                    <a:pt x="2117" y="102"/>
                  </a:lnTo>
                  <a:lnTo>
                    <a:pt x="2150" y="121"/>
                  </a:lnTo>
                  <a:lnTo>
                    <a:pt x="2188" y="141"/>
                  </a:lnTo>
                  <a:lnTo>
                    <a:pt x="2227" y="159"/>
                  </a:lnTo>
                  <a:lnTo>
                    <a:pt x="2269" y="179"/>
                  </a:lnTo>
                  <a:lnTo>
                    <a:pt x="2313" y="198"/>
                  </a:lnTo>
                  <a:lnTo>
                    <a:pt x="2359" y="218"/>
                  </a:lnTo>
                  <a:lnTo>
                    <a:pt x="2408" y="236"/>
                  </a:lnTo>
                  <a:lnTo>
                    <a:pt x="2457" y="253"/>
                  </a:lnTo>
                  <a:lnTo>
                    <a:pt x="2508" y="269"/>
                  </a:lnTo>
                  <a:lnTo>
                    <a:pt x="2561" y="283"/>
                  </a:lnTo>
                  <a:lnTo>
                    <a:pt x="2564" y="284"/>
                  </a:lnTo>
                  <a:lnTo>
                    <a:pt x="2568" y="285"/>
                  </a:lnTo>
                  <a:lnTo>
                    <a:pt x="2611" y="303"/>
                  </a:lnTo>
                  <a:lnTo>
                    <a:pt x="2650" y="323"/>
                  </a:lnTo>
                  <a:lnTo>
                    <a:pt x="2685" y="346"/>
                  </a:lnTo>
                  <a:lnTo>
                    <a:pt x="2718" y="371"/>
                  </a:lnTo>
                  <a:lnTo>
                    <a:pt x="2745" y="399"/>
                  </a:lnTo>
                  <a:lnTo>
                    <a:pt x="2770" y="428"/>
                  </a:lnTo>
                  <a:lnTo>
                    <a:pt x="2791" y="459"/>
                  </a:lnTo>
                  <a:lnTo>
                    <a:pt x="2810" y="491"/>
                  </a:lnTo>
                  <a:lnTo>
                    <a:pt x="2826" y="524"/>
                  </a:lnTo>
                  <a:lnTo>
                    <a:pt x="2839" y="557"/>
                  </a:lnTo>
                  <a:lnTo>
                    <a:pt x="2851" y="590"/>
                  </a:lnTo>
                  <a:lnTo>
                    <a:pt x="2860" y="624"/>
                  </a:lnTo>
                  <a:lnTo>
                    <a:pt x="2867" y="657"/>
                  </a:lnTo>
                  <a:lnTo>
                    <a:pt x="2872" y="690"/>
                  </a:lnTo>
                  <a:lnTo>
                    <a:pt x="2878" y="721"/>
                  </a:lnTo>
                  <a:lnTo>
                    <a:pt x="2881" y="751"/>
                  </a:lnTo>
                  <a:lnTo>
                    <a:pt x="2883" y="780"/>
                  </a:lnTo>
                  <a:lnTo>
                    <a:pt x="2884" y="807"/>
                  </a:lnTo>
                  <a:lnTo>
                    <a:pt x="2885" y="832"/>
                  </a:lnTo>
                  <a:lnTo>
                    <a:pt x="2886" y="855"/>
                  </a:lnTo>
                  <a:lnTo>
                    <a:pt x="2886" y="864"/>
                  </a:lnTo>
                  <a:lnTo>
                    <a:pt x="2887" y="872"/>
                  </a:lnTo>
                  <a:lnTo>
                    <a:pt x="2887" y="874"/>
                  </a:lnTo>
                  <a:lnTo>
                    <a:pt x="2887" y="888"/>
                  </a:lnTo>
                  <a:lnTo>
                    <a:pt x="2887" y="907"/>
                  </a:lnTo>
                  <a:lnTo>
                    <a:pt x="2886" y="933"/>
                  </a:lnTo>
                  <a:lnTo>
                    <a:pt x="2886" y="962"/>
                  </a:lnTo>
                  <a:lnTo>
                    <a:pt x="2884" y="994"/>
                  </a:lnTo>
                  <a:lnTo>
                    <a:pt x="2882" y="1029"/>
                  </a:lnTo>
                  <a:lnTo>
                    <a:pt x="2879" y="1064"/>
                  </a:lnTo>
                  <a:lnTo>
                    <a:pt x="2875" y="1099"/>
                  </a:lnTo>
                  <a:lnTo>
                    <a:pt x="2868" y="1133"/>
                  </a:lnTo>
                  <a:lnTo>
                    <a:pt x="2861" y="1165"/>
                  </a:lnTo>
                  <a:lnTo>
                    <a:pt x="2853" y="1191"/>
                  </a:lnTo>
                  <a:lnTo>
                    <a:pt x="2844" y="1209"/>
                  </a:lnTo>
                  <a:lnTo>
                    <a:pt x="2831" y="1225"/>
                  </a:lnTo>
                  <a:lnTo>
                    <a:pt x="2817" y="1236"/>
                  </a:lnTo>
                  <a:lnTo>
                    <a:pt x="2812" y="1239"/>
                  </a:lnTo>
                  <a:lnTo>
                    <a:pt x="2802" y="1245"/>
                  </a:lnTo>
                  <a:lnTo>
                    <a:pt x="2788" y="1253"/>
                  </a:lnTo>
                  <a:lnTo>
                    <a:pt x="2769" y="1264"/>
                  </a:lnTo>
                  <a:lnTo>
                    <a:pt x="2746" y="1276"/>
                  </a:lnTo>
                  <a:lnTo>
                    <a:pt x="2720" y="1291"/>
                  </a:lnTo>
                  <a:lnTo>
                    <a:pt x="2688" y="1306"/>
                  </a:lnTo>
                  <a:lnTo>
                    <a:pt x="2651" y="1324"/>
                  </a:lnTo>
                  <a:lnTo>
                    <a:pt x="2612" y="1341"/>
                  </a:lnTo>
                  <a:lnTo>
                    <a:pt x="2568" y="1360"/>
                  </a:lnTo>
                  <a:lnTo>
                    <a:pt x="2519" y="1380"/>
                  </a:lnTo>
                  <a:lnTo>
                    <a:pt x="2467" y="1399"/>
                  </a:lnTo>
                  <a:lnTo>
                    <a:pt x="2411" y="1419"/>
                  </a:lnTo>
                  <a:lnTo>
                    <a:pt x="2351" y="1438"/>
                  </a:lnTo>
                  <a:lnTo>
                    <a:pt x="2287" y="1458"/>
                  </a:lnTo>
                  <a:lnTo>
                    <a:pt x="2219" y="1477"/>
                  </a:lnTo>
                  <a:lnTo>
                    <a:pt x="2146" y="1494"/>
                  </a:lnTo>
                  <a:lnTo>
                    <a:pt x="2071" y="1510"/>
                  </a:lnTo>
                  <a:lnTo>
                    <a:pt x="1992" y="1525"/>
                  </a:lnTo>
                  <a:lnTo>
                    <a:pt x="1910" y="1539"/>
                  </a:lnTo>
                  <a:lnTo>
                    <a:pt x="1823" y="1550"/>
                  </a:lnTo>
                  <a:lnTo>
                    <a:pt x="1734" y="1559"/>
                  </a:lnTo>
                  <a:lnTo>
                    <a:pt x="1640" y="1567"/>
                  </a:lnTo>
                  <a:lnTo>
                    <a:pt x="1544" y="1571"/>
                  </a:lnTo>
                  <a:lnTo>
                    <a:pt x="1444" y="1572"/>
                  </a:lnTo>
                  <a:lnTo>
                    <a:pt x="1341" y="1571"/>
                  </a:lnTo>
                  <a:lnTo>
                    <a:pt x="1240" y="1566"/>
                  </a:lnTo>
                  <a:lnTo>
                    <a:pt x="1143" y="1558"/>
                  </a:lnTo>
                  <a:lnTo>
                    <a:pt x="1050" y="1548"/>
                  </a:lnTo>
                  <a:lnTo>
                    <a:pt x="962" y="1536"/>
                  </a:lnTo>
                  <a:lnTo>
                    <a:pt x="876" y="1522"/>
                  </a:lnTo>
                  <a:lnTo>
                    <a:pt x="795" y="1506"/>
                  </a:lnTo>
                  <a:lnTo>
                    <a:pt x="718" y="1488"/>
                  </a:lnTo>
                  <a:lnTo>
                    <a:pt x="645" y="1469"/>
                  </a:lnTo>
                  <a:lnTo>
                    <a:pt x="575" y="1450"/>
                  </a:lnTo>
                  <a:lnTo>
                    <a:pt x="510" y="1430"/>
                  </a:lnTo>
                  <a:lnTo>
                    <a:pt x="449" y="1409"/>
                  </a:lnTo>
                  <a:lnTo>
                    <a:pt x="392" y="1389"/>
                  </a:lnTo>
                  <a:lnTo>
                    <a:pt x="341" y="1368"/>
                  </a:lnTo>
                  <a:lnTo>
                    <a:pt x="293" y="1349"/>
                  </a:lnTo>
                  <a:lnTo>
                    <a:pt x="250" y="1330"/>
                  </a:lnTo>
                  <a:lnTo>
                    <a:pt x="211" y="1311"/>
                  </a:lnTo>
                  <a:lnTo>
                    <a:pt x="177" y="1295"/>
                  </a:lnTo>
                  <a:lnTo>
                    <a:pt x="148" y="1279"/>
                  </a:lnTo>
                  <a:lnTo>
                    <a:pt x="123" y="1266"/>
                  </a:lnTo>
                  <a:lnTo>
                    <a:pt x="103" y="1254"/>
                  </a:lnTo>
                  <a:lnTo>
                    <a:pt x="88" y="1246"/>
                  </a:lnTo>
                  <a:lnTo>
                    <a:pt x="77" y="1239"/>
                  </a:lnTo>
                  <a:lnTo>
                    <a:pt x="72" y="1236"/>
                  </a:lnTo>
                  <a:lnTo>
                    <a:pt x="57" y="1225"/>
                  </a:lnTo>
                  <a:lnTo>
                    <a:pt x="44" y="1209"/>
                  </a:lnTo>
                  <a:lnTo>
                    <a:pt x="36" y="1191"/>
                  </a:lnTo>
                  <a:lnTo>
                    <a:pt x="27" y="1164"/>
                  </a:lnTo>
                  <a:lnTo>
                    <a:pt x="20" y="1133"/>
                  </a:lnTo>
                  <a:lnTo>
                    <a:pt x="13" y="1098"/>
                  </a:lnTo>
                  <a:lnTo>
                    <a:pt x="8" y="1063"/>
                  </a:lnTo>
                  <a:lnTo>
                    <a:pt x="5" y="1028"/>
                  </a:lnTo>
                  <a:lnTo>
                    <a:pt x="3" y="994"/>
                  </a:lnTo>
                  <a:lnTo>
                    <a:pt x="1" y="961"/>
                  </a:lnTo>
                  <a:lnTo>
                    <a:pt x="0" y="932"/>
                  </a:lnTo>
                  <a:lnTo>
                    <a:pt x="0" y="907"/>
                  </a:lnTo>
                  <a:lnTo>
                    <a:pt x="0" y="887"/>
                  </a:lnTo>
                  <a:lnTo>
                    <a:pt x="0" y="873"/>
                  </a:lnTo>
                  <a:lnTo>
                    <a:pt x="0" y="871"/>
                  </a:lnTo>
                  <a:lnTo>
                    <a:pt x="1" y="854"/>
                  </a:lnTo>
                  <a:lnTo>
                    <a:pt x="1" y="832"/>
                  </a:lnTo>
                  <a:lnTo>
                    <a:pt x="2" y="807"/>
                  </a:lnTo>
                  <a:lnTo>
                    <a:pt x="4" y="780"/>
                  </a:lnTo>
                  <a:lnTo>
                    <a:pt x="6" y="751"/>
                  </a:lnTo>
                  <a:lnTo>
                    <a:pt x="9" y="721"/>
                  </a:lnTo>
                  <a:lnTo>
                    <a:pt x="13" y="689"/>
                  </a:lnTo>
                  <a:lnTo>
                    <a:pt x="20" y="657"/>
                  </a:lnTo>
                  <a:lnTo>
                    <a:pt x="27" y="624"/>
                  </a:lnTo>
                  <a:lnTo>
                    <a:pt x="36" y="590"/>
                  </a:lnTo>
                  <a:lnTo>
                    <a:pt x="48" y="557"/>
                  </a:lnTo>
                  <a:lnTo>
                    <a:pt x="61" y="523"/>
                  </a:lnTo>
                  <a:lnTo>
                    <a:pt x="76" y="491"/>
                  </a:lnTo>
                  <a:lnTo>
                    <a:pt x="95" y="459"/>
                  </a:lnTo>
                  <a:lnTo>
                    <a:pt x="117" y="428"/>
                  </a:lnTo>
                  <a:lnTo>
                    <a:pt x="142" y="399"/>
                  </a:lnTo>
                  <a:lnTo>
                    <a:pt x="169" y="371"/>
                  </a:lnTo>
                  <a:lnTo>
                    <a:pt x="200" y="345"/>
                  </a:lnTo>
                  <a:lnTo>
                    <a:pt x="237" y="322"/>
                  </a:lnTo>
                  <a:lnTo>
                    <a:pt x="276" y="302"/>
                  </a:lnTo>
                  <a:lnTo>
                    <a:pt x="319" y="285"/>
                  </a:lnTo>
                  <a:lnTo>
                    <a:pt x="322" y="284"/>
                  </a:lnTo>
                  <a:lnTo>
                    <a:pt x="326" y="283"/>
                  </a:lnTo>
                  <a:lnTo>
                    <a:pt x="379" y="269"/>
                  </a:lnTo>
                  <a:lnTo>
                    <a:pt x="430" y="252"/>
                  </a:lnTo>
                  <a:lnTo>
                    <a:pt x="479" y="236"/>
                  </a:lnTo>
                  <a:lnTo>
                    <a:pt x="528" y="217"/>
                  </a:lnTo>
                  <a:lnTo>
                    <a:pt x="574" y="197"/>
                  </a:lnTo>
                  <a:lnTo>
                    <a:pt x="619" y="179"/>
                  </a:lnTo>
                  <a:lnTo>
                    <a:pt x="660" y="159"/>
                  </a:lnTo>
                  <a:lnTo>
                    <a:pt x="699" y="140"/>
                  </a:lnTo>
                  <a:lnTo>
                    <a:pt x="736" y="120"/>
                  </a:lnTo>
                  <a:lnTo>
                    <a:pt x="769" y="102"/>
                  </a:lnTo>
                  <a:lnTo>
                    <a:pt x="800" y="85"/>
                  </a:lnTo>
                  <a:lnTo>
                    <a:pt x="827" y="69"/>
                  </a:lnTo>
                  <a:lnTo>
                    <a:pt x="851" y="55"/>
                  </a:lnTo>
                  <a:lnTo>
                    <a:pt x="872" y="42"/>
                  </a:lnTo>
                  <a:lnTo>
                    <a:pt x="887" y="32"/>
                  </a:lnTo>
                  <a:lnTo>
                    <a:pt x="900" y="24"/>
                  </a:lnTo>
                  <a:lnTo>
                    <a:pt x="907" y="19"/>
                  </a:lnTo>
                  <a:lnTo>
                    <a:pt x="910" y="17"/>
                  </a:lnTo>
                  <a:lnTo>
                    <a:pt x="929" y="6"/>
                  </a:lnTo>
                  <a:lnTo>
                    <a:pt x="949" y="1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50969" y="2829657"/>
            <a:ext cx="2801722" cy="1241040"/>
            <a:chOff x="1626835" y="2349127"/>
            <a:chExt cx="2492110" cy="1103895"/>
          </a:xfrm>
        </p:grpSpPr>
        <p:sp>
          <p:nvSpPr>
            <p:cNvPr id="29" name="文本框 28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Time Management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26835" y="2687681"/>
              <a:ext cx="2492110" cy="7653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Enroll in time management workshops and use tools like Pomodoro technique to enhance productivity and prioritize tasks effectively.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61602" y="4411486"/>
            <a:ext cx="2801722" cy="1241040"/>
            <a:chOff x="1626835" y="2349127"/>
            <a:chExt cx="2492110" cy="1103895"/>
          </a:xfrm>
        </p:grpSpPr>
        <p:sp>
          <p:nvSpPr>
            <p:cNvPr id="34" name="文本框 33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Public Speaking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6835" y="2687681"/>
              <a:ext cx="2492110" cy="7653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Attend workshops or seminars offered by professional organizations or industry conferences focusing on communication skills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54412" y="2849042"/>
            <a:ext cx="2801722" cy="1386455"/>
            <a:chOff x="1689531" y="2349127"/>
            <a:chExt cx="2492110" cy="1233241"/>
          </a:xfrm>
        </p:grpSpPr>
        <p:sp>
          <p:nvSpPr>
            <p:cNvPr id="37" name="文本框 36"/>
            <p:cNvSpPr txBox="1"/>
            <p:nvPr/>
          </p:nvSpPr>
          <p:spPr>
            <a:xfrm>
              <a:off x="1806000" y="2349127"/>
              <a:ext cx="2133781" cy="5190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Advanced Python Libraries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89531" y="2817027"/>
              <a:ext cx="2492110" cy="7653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Take online courses or participate in coding challenges focused on advanced Python libraries to gain practical experience and proficiency.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994560" y="4430871"/>
            <a:ext cx="2801722" cy="1241040"/>
            <a:chOff x="1626835" y="2349127"/>
            <a:chExt cx="2492110" cy="1103895"/>
          </a:xfrm>
        </p:grpSpPr>
        <p:sp>
          <p:nvSpPr>
            <p:cNvPr id="40" name="文本框 39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Delegation Skills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26835" y="2687681"/>
              <a:ext cx="2492110" cy="7653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Delegate tasks gradually, focusing on clear communication and trusting team members' abilities, while monitoring progress and offering support as needed.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922736" y="438021"/>
            <a:ext cx="42748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Conclusion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 59"/>
          <p:cNvSpPr/>
          <p:nvPr/>
        </p:nvSpPr>
        <p:spPr bwMode="auto">
          <a:xfrm>
            <a:off x="6262120" y="3953885"/>
            <a:ext cx="938780" cy="816709"/>
          </a:xfrm>
          <a:custGeom>
            <a:avLst/>
            <a:gdLst>
              <a:gd name="T0" fmla="*/ 0 w 323"/>
              <a:gd name="T1" fmla="*/ 247 h 281"/>
              <a:gd name="T2" fmla="*/ 84 w 323"/>
              <a:gd name="T3" fmla="*/ 63 h 281"/>
              <a:gd name="T4" fmla="*/ 314 w 323"/>
              <a:gd name="T5" fmla="*/ 17 h 281"/>
              <a:gd name="T6" fmla="*/ 22 w 323"/>
              <a:gd name="T7" fmla="*/ 272 h 281"/>
              <a:gd name="T8" fmla="*/ 203 w 323"/>
              <a:gd name="T9" fmla="*/ 120 h 281"/>
              <a:gd name="T10" fmla="*/ 0 w 323"/>
              <a:gd name="T11" fmla="*/ 24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" h="281">
                <a:moveTo>
                  <a:pt x="0" y="247"/>
                </a:moveTo>
                <a:cubicBezTo>
                  <a:pt x="0" y="247"/>
                  <a:pt x="7" y="126"/>
                  <a:pt x="84" y="63"/>
                </a:cubicBezTo>
                <a:cubicBezTo>
                  <a:pt x="161" y="0"/>
                  <a:pt x="213" y="60"/>
                  <a:pt x="314" y="17"/>
                </a:cubicBezTo>
                <a:cubicBezTo>
                  <a:pt x="314" y="17"/>
                  <a:pt x="323" y="281"/>
                  <a:pt x="22" y="272"/>
                </a:cubicBezTo>
                <a:cubicBezTo>
                  <a:pt x="22" y="272"/>
                  <a:pt x="167" y="199"/>
                  <a:pt x="203" y="120"/>
                </a:cubicBezTo>
                <a:cubicBezTo>
                  <a:pt x="203" y="120"/>
                  <a:pt x="141" y="200"/>
                  <a:pt x="0" y="247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60"/>
          <p:cNvSpPr/>
          <p:nvPr/>
        </p:nvSpPr>
        <p:spPr bwMode="auto">
          <a:xfrm>
            <a:off x="5285556" y="3564422"/>
            <a:ext cx="909715" cy="1107353"/>
          </a:xfrm>
          <a:custGeom>
            <a:avLst/>
            <a:gdLst>
              <a:gd name="T0" fmla="*/ 281 w 313"/>
              <a:gd name="T1" fmla="*/ 381 h 381"/>
              <a:gd name="T2" fmla="*/ 95 w 313"/>
              <a:gd name="T3" fmla="*/ 280 h 381"/>
              <a:gd name="T4" fmla="*/ 15 w 313"/>
              <a:gd name="T5" fmla="*/ 0 h 381"/>
              <a:gd name="T6" fmla="*/ 112 w 313"/>
              <a:gd name="T7" fmla="*/ 67 h 381"/>
              <a:gd name="T8" fmla="*/ 313 w 313"/>
              <a:gd name="T9" fmla="*/ 355 h 381"/>
              <a:gd name="T10" fmla="*/ 108 w 313"/>
              <a:gd name="T11" fmla="*/ 157 h 381"/>
              <a:gd name="T12" fmla="*/ 281 w 313"/>
              <a:gd name="T13" fmla="*/ 3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" h="381">
                <a:moveTo>
                  <a:pt x="281" y="381"/>
                </a:moveTo>
                <a:cubicBezTo>
                  <a:pt x="281" y="381"/>
                  <a:pt x="164" y="378"/>
                  <a:pt x="95" y="280"/>
                </a:cubicBezTo>
                <a:cubicBezTo>
                  <a:pt x="26" y="182"/>
                  <a:pt x="0" y="110"/>
                  <a:pt x="15" y="0"/>
                </a:cubicBezTo>
                <a:cubicBezTo>
                  <a:pt x="15" y="0"/>
                  <a:pt x="36" y="43"/>
                  <a:pt x="112" y="67"/>
                </a:cubicBezTo>
                <a:cubicBezTo>
                  <a:pt x="188" y="90"/>
                  <a:pt x="291" y="146"/>
                  <a:pt x="313" y="355"/>
                </a:cubicBezTo>
                <a:cubicBezTo>
                  <a:pt x="313" y="355"/>
                  <a:pt x="171" y="253"/>
                  <a:pt x="108" y="157"/>
                </a:cubicBezTo>
                <a:cubicBezTo>
                  <a:pt x="108" y="157"/>
                  <a:pt x="154" y="276"/>
                  <a:pt x="281" y="381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Freeform 61"/>
          <p:cNvSpPr/>
          <p:nvPr/>
        </p:nvSpPr>
        <p:spPr bwMode="auto">
          <a:xfrm>
            <a:off x="6468477" y="3329000"/>
            <a:ext cx="717890" cy="619072"/>
          </a:xfrm>
          <a:custGeom>
            <a:avLst/>
            <a:gdLst>
              <a:gd name="T0" fmla="*/ 3 w 247"/>
              <a:gd name="T1" fmla="*/ 196 h 213"/>
              <a:gd name="T2" fmla="*/ 54 w 247"/>
              <a:gd name="T3" fmla="*/ 52 h 213"/>
              <a:gd name="T4" fmla="*/ 223 w 247"/>
              <a:gd name="T5" fmla="*/ 3 h 213"/>
              <a:gd name="T6" fmla="*/ 21 w 247"/>
              <a:gd name="T7" fmla="*/ 213 h 213"/>
              <a:gd name="T8" fmla="*/ 147 w 247"/>
              <a:gd name="T9" fmla="*/ 87 h 213"/>
              <a:gd name="T10" fmla="*/ 3 w 247"/>
              <a:gd name="T11" fmla="*/ 19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13">
                <a:moveTo>
                  <a:pt x="3" y="196"/>
                </a:moveTo>
                <a:cubicBezTo>
                  <a:pt x="3" y="196"/>
                  <a:pt x="0" y="105"/>
                  <a:pt x="54" y="52"/>
                </a:cubicBezTo>
                <a:cubicBezTo>
                  <a:pt x="108" y="0"/>
                  <a:pt x="150" y="42"/>
                  <a:pt x="223" y="3"/>
                </a:cubicBezTo>
                <a:cubicBezTo>
                  <a:pt x="223" y="3"/>
                  <a:pt x="247" y="200"/>
                  <a:pt x="21" y="213"/>
                </a:cubicBezTo>
                <a:cubicBezTo>
                  <a:pt x="21" y="213"/>
                  <a:pt x="125" y="149"/>
                  <a:pt x="147" y="87"/>
                </a:cubicBezTo>
                <a:cubicBezTo>
                  <a:pt x="147" y="87"/>
                  <a:pt x="105" y="151"/>
                  <a:pt x="3" y="196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6340594" y="2590764"/>
            <a:ext cx="770206" cy="796364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63"/>
          <p:cNvSpPr/>
          <p:nvPr/>
        </p:nvSpPr>
        <p:spPr bwMode="auto">
          <a:xfrm>
            <a:off x="5898814" y="3061608"/>
            <a:ext cx="558036" cy="1002722"/>
          </a:xfrm>
          <a:custGeom>
            <a:avLst/>
            <a:gdLst>
              <a:gd name="T0" fmla="*/ 109 w 192"/>
              <a:gd name="T1" fmla="*/ 345 h 345"/>
              <a:gd name="T2" fmla="*/ 15 w 192"/>
              <a:gd name="T3" fmla="*/ 217 h 345"/>
              <a:gd name="T4" fmla="*/ 51 w 192"/>
              <a:gd name="T5" fmla="*/ 0 h 345"/>
              <a:gd name="T6" fmla="*/ 95 w 192"/>
              <a:gd name="T7" fmla="*/ 77 h 345"/>
              <a:gd name="T8" fmla="*/ 139 w 192"/>
              <a:gd name="T9" fmla="*/ 338 h 345"/>
              <a:gd name="T10" fmla="*/ 64 w 192"/>
              <a:gd name="T11" fmla="*/ 137 h 345"/>
              <a:gd name="T12" fmla="*/ 109 w 192"/>
              <a:gd name="T1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345">
                <a:moveTo>
                  <a:pt x="109" y="345"/>
                </a:moveTo>
                <a:cubicBezTo>
                  <a:pt x="109" y="345"/>
                  <a:pt x="31" y="306"/>
                  <a:pt x="15" y="217"/>
                </a:cubicBezTo>
                <a:cubicBezTo>
                  <a:pt x="0" y="128"/>
                  <a:pt x="5" y="71"/>
                  <a:pt x="51" y="0"/>
                </a:cubicBezTo>
                <a:cubicBezTo>
                  <a:pt x="51" y="0"/>
                  <a:pt x="51" y="36"/>
                  <a:pt x="95" y="77"/>
                </a:cubicBezTo>
                <a:cubicBezTo>
                  <a:pt x="139" y="117"/>
                  <a:pt x="192" y="188"/>
                  <a:pt x="139" y="338"/>
                </a:cubicBezTo>
                <a:cubicBezTo>
                  <a:pt x="139" y="338"/>
                  <a:pt x="76" y="222"/>
                  <a:pt x="64" y="137"/>
                </a:cubicBezTo>
                <a:cubicBezTo>
                  <a:pt x="64" y="137"/>
                  <a:pt x="56" y="233"/>
                  <a:pt x="109" y="345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Freeform 64"/>
          <p:cNvSpPr/>
          <p:nvPr/>
        </p:nvSpPr>
        <p:spPr bwMode="auto">
          <a:xfrm>
            <a:off x="4986192" y="4866507"/>
            <a:ext cx="1894999" cy="1505535"/>
          </a:xfrm>
          <a:custGeom>
            <a:avLst/>
            <a:gdLst>
              <a:gd name="T0" fmla="*/ 222 w 652"/>
              <a:gd name="T1" fmla="*/ 0 h 518"/>
              <a:gd name="T2" fmla="*/ 170 w 652"/>
              <a:gd name="T3" fmla="*/ 67 h 518"/>
              <a:gd name="T4" fmla="*/ 13 w 652"/>
              <a:gd name="T5" fmla="*/ 278 h 518"/>
              <a:gd name="T6" fmla="*/ 117 w 652"/>
              <a:gd name="T7" fmla="*/ 518 h 518"/>
              <a:gd name="T8" fmla="*/ 233 w 652"/>
              <a:gd name="T9" fmla="*/ 347 h 518"/>
              <a:gd name="T10" fmla="*/ 497 w 652"/>
              <a:gd name="T11" fmla="*/ 231 h 518"/>
              <a:gd name="T12" fmla="*/ 637 w 652"/>
              <a:gd name="T13" fmla="*/ 40 h 518"/>
              <a:gd name="T14" fmla="*/ 608 w 652"/>
              <a:gd name="T15" fmla="*/ 30 h 518"/>
              <a:gd name="T16" fmla="*/ 539 w 652"/>
              <a:gd name="T17" fmla="*/ 116 h 518"/>
              <a:gd name="T18" fmla="*/ 387 w 652"/>
              <a:gd name="T19" fmla="*/ 223 h 518"/>
              <a:gd name="T20" fmla="*/ 195 w 652"/>
              <a:gd name="T21" fmla="*/ 213 h 518"/>
              <a:gd name="T22" fmla="*/ 210 w 652"/>
              <a:gd name="T23" fmla="*/ 118 h 518"/>
              <a:gd name="T24" fmla="*/ 222 w 652"/>
              <a:gd name="T25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2" h="518">
                <a:moveTo>
                  <a:pt x="222" y="0"/>
                </a:moveTo>
                <a:cubicBezTo>
                  <a:pt x="222" y="0"/>
                  <a:pt x="226" y="20"/>
                  <a:pt x="170" y="67"/>
                </a:cubicBezTo>
                <a:cubicBezTo>
                  <a:pt x="113" y="114"/>
                  <a:pt x="26" y="197"/>
                  <a:pt x="13" y="278"/>
                </a:cubicBezTo>
                <a:cubicBezTo>
                  <a:pt x="0" y="359"/>
                  <a:pt x="35" y="430"/>
                  <a:pt x="117" y="518"/>
                </a:cubicBezTo>
                <a:cubicBezTo>
                  <a:pt x="117" y="518"/>
                  <a:pt x="116" y="391"/>
                  <a:pt x="233" y="347"/>
                </a:cubicBezTo>
                <a:cubicBezTo>
                  <a:pt x="350" y="303"/>
                  <a:pt x="427" y="295"/>
                  <a:pt x="497" y="231"/>
                </a:cubicBezTo>
                <a:cubicBezTo>
                  <a:pt x="568" y="167"/>
                  <a:pt x="623" y="55"/>
                  <a:pt x="637" y="40"/>
                </a:cubicBezTo>
                <a:cubicBezTo>
                  <a:pt x="652" y="25"/>
                  <a:pt x="628" y="23"/>
                  <a:pt x="608" y="30"/>
                </a:cubicBezTo>
                <a:cubicBezTo>
                  <a:pt x="588" y="37"/>
                  <a:pt x="561" y="83"/>
                  <a:pt x="539" y="116"/>
                </a:cubicBezTo>
                <a:cubicBezTo>
                  <a:pt x="516" y="149"/>
                  <a:pt x="477" y="190"/>
                  <a:pt x="387" y="223"/>
                </a:cubicBezTo>
                <a:cubicBezTo>
                  <a:pt x="297" y="256"/>
                  <a:pt x="240" y="244"/>
                  <a:pt x="195" y="213"/>
                </a:cubicBezTo>
                <a:cubicBezTo>
                  <a:pt x="150" y="182"/>
                  <a:pt x="193" y="135"/>
                  <a:pt x="210" y="118"/>
                </a:cubicBezTo>
                <a:cubicBezTo>
                  <a:pt x="227" y="100"/>
                  <a:pt x="279" y="56"/>
                  <a:pt x="222" y="0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61052" y="2942666"/>
            <a:ext cx="2801722" cy="1241040"/>
            <a:chOff x="1626835" y="2349127"/>
            <a:chExt cx="2492110" cy="1103895"/>
          </a:xfrm>
        </p:grpSpPr>
        <p:sp>
          <p:nvSpPr>
            <p:cNvPr id="22" name="文本框 21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Personal Insights</a:t>
              </a:r>
              <a:endPara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6835" y="2687681"/>
              <a:ext cx="2492110" cy="7653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Reflect on personal strengths, motivations for choosing the IT field, and the journey of self-assessment and growth strategies.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61052" y="5051595"/>
            <a:ext cx="2801722" cy="1048635"/>
            <a:chOff x="1626835" y="2349127"/>
            <a:chExt cx="2492110" cy="932753"/>
          </a:xfrm>
        </p:grpSpPr>
        <p:sp>
          <p:nvSpPr>
            <p:cNvPr id="25" name="文本框 24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Motivation for IT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26835" y="2687681"/>
              <a:ext cx="24921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Reiterate the passion for leveraging technology to solve problems and contribute to industry advancements.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17269" y="2856509"/>
            <a:ext cx="2801722" cy="1433445"/>
            <a:chOff x="1626835" y="2349127"/>
            <a:chExt cx="2492110" cy="1275038"/>
          </a:xfrm>
        </p:grpSpPr>
        <p:sp>
          <p:nvSpPr>
            <p:cNvPr id="28" name="文本框 27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Key Industry Trends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26835" y="2687681"/>
              <a:ext cx="2492110" cy="9364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Summarize the impact of AI, cloud computing, cybersecurity, IoT, and blockchain in shaping the future of IT, highlighting Python's role in these innovations.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17269" y="4848593"/>
            <a:ext cx="2801722" cy="1544570"/>
            <a:chOff x="1626835" y="2250282"/>
            <a:chExt cx="2492110" cy="1373883"/>
          </a:xfrm>
        </p:grpSpPr>
        <p:sp>
          <p:nvSpPr>
            <p:cNvPr id="31" name="文本框 30"/>
            <p:cNvSpPr txBox="1"/>
            <p:nvPr/>
          </p:nvSpPr>
          <p:spPr>
            <a:xfrm>
              <a:off x="1806000" y="2250282"/>
              <a:ext cx="2133781" cy="5190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Commitment to Growth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26835" y="2687681"/>
              <a:ext cx="2492110" cy="9364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Express dedication to continuous learning and development, aiming to stay abreast of emerging technologies and industry best practices.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  <a:p>
              <a:pPr algn="ctr">
                <a:lnSpc>
                  <a:spcPct val="114000"/>
                </a:lnSpc>
              </a:pP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947" y="203966"/>
            <a:ext cx="7242235" cy="4507606"/>
            <a:chOff x="-642827" y="-801142"/>
            <a:chExt cx="13477653" cy="84602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642827" y="-801142"/>
              <a:ext cx="13477653" cy="84602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354" y="119835"/>
              <a:ext cx="7723292" cy="6618329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441701" y="5710167"/>
            <a:ext cx="6661533" cy="15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5675" y="4711700"/>
            <a:ext cx="8340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THANK YOU..</a:t>
            </a:r>
            <a:endParaRPr lang="zh-CN" altLang="en-US" sz="54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772" y="4633871"/>
            <a:ext cx="4320000" cy="980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2655" y="4945774"/>
            <a:ext cx="42242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CONTENTS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21674" y="1162130"/>
            <a:ext cx="4245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Personal Information</a:t>
            </a:r>
            <a:endParaRPr lang="en-US" altLang="zh-CN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41907" y="2520950"/>
            <a:ext cx="5605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Why IT and Current Industry Trends</a:t>
            </a:r>
            <a:endParaRPr lang="en-US" altLang="zh-CN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06665" y="3884930"/>
            <a:ext cx="47129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Strengths, Weaknesses, and Growth Strategies</a:t>
            </a:r>
            <a:endParaRPr lang="en-US" altLang="zh-CN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61792" y="5822213"/>
            <a:ext cx="23653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Conclusion</a:t>
            </a:r>
            <a:endParaRPr lang="en-US" altLang="zh-CN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77040" y="1334054"/>
            <a:ext cx="4507732" cy="2877670"/>
            <a:chOff x="817563" y="393700"/>
            <a:chExt cx="3854451" cy="2460625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2338388" y="2359025"/>
              <a:ext cx="415925" cy="479425"/>
            </a:xfrm>
            <a:prstGeom prst="ellipse">
              <a:avLst/>
            </a:prstGeom>
            <a:solidFill>
              <a:srgbClr val="40B1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2297113" y="2359025"/>
              <a:ext cx="271463" cy="479425"/>
            </a:xfrm>
            <a:prstGeom prst="ellipse">
              <a:avLst/>
            </a:prstGeom>
            <a:solidFill>
              <a:srgbClr val="90C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1824038" y="393700"/>
              <a:ext cx="1457325" cy="1787525"/>
            </a:xfrm>
            <a:custGeom>
              <a:avLst/>
              <a:gdLst>
                <a:gd name="T0" fmla="*/ 464 w 747"/>
                <a:gd name="T1" fmla="*/ 864 h 915"/>
                <a:gd name="T2" fmla="*/ 550 w 747"/>
                <a:gd name="T3" fmla="*/ 657 h 915"/>
                <a:gd name="T4" fmla="*/ 682 w 747"/>
                <a:gd name="T5" fmla="*/ 467 h 915"/>
                <a:gd name="T6" fmla="*/ 536 w 747"/>
                <a:gd name="T7" fmla="*/ 60 h 915"/>
                <a:gd name="T8" fmla="*/ 163 w 747"/>
                <a:gd name="T9" fmla="*/ 73 h 915"/>
                <a:gd name="T10" fmla="*/ 20 w 747"/>
                <a:gd name="T11" fmla="*/ 256 h 915"/>
                <a:gd name="T12" fmla="*/ 15 w 747"/>
                <a:gd name="T13" fmla="*/ 409 h 915"/>
                <a:gd name="T14" fmla="*/ 43 w 747"/>
                <a:gd name="T15" fmla="*/ 458 h 915"/>
                <a:gd name="T16" fmla="*/ 123 w 747"/>
                <a:gd name="T17" fmla="*/ 455 h 915"/>
                <a:gd name="T18" fmla="*/ 152 w 747"/>
                <a:gd name="T19" fmla="*/ 304 h 915"/>
                <a:gd name="T20" fmla="*/ 346 w 747"/>
                <a:gd name="T21" fmla="*/ 145 h 915"/>
                <a:gd name="T22" fmla="*/ 538 w 747"/>
                <a:gd name="T23" fmla="*/ 226 h 915"/>
                <a:gd name="T24" fmla="*/ 429 w 747"/>
                <a:gd name="T25" fmla="*/ 613 h 915"/>
                <a:gd name="T26" fmla="*/ 353 w 747"/>
                <a:gd name="T27" fmla="*/ 838 h 915"/>
                <a:gd name="T28" fmla="*/ 434 w 747"/>
                <a:gd name="T29" fmla="*/ 896 h 915"/>
                <a:gd name="T30" fmla="*/ 464 w 747"/>
                <a:gd name="T31" fmla="*/ 86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915">
                  <a:moveTo>
                    <a:pt x="464" y="864"/>
                  </a:moveTo>
                  <a:cubicBezTo>
                    <a:pt x="478" y="836"/>
                    <a:pt x="449" y="773"/>
                    <a:pt x="550" y="657"/>
                  </a:cubicBezTo>
                  <a:cubicBezTo>
                    <a:pt x="591" y="609"/>
                    <a:pt x="658" y="527"/>
                    <a:pt x="682" y="467"/>
                  </a:cubicBezTo>
                  <a:cubicBezTo>
                    <a:pt x="747" y="304"/>
                    <a:pt x="678" y="136"/>
                    <a:pt x="536" y="60"/>
                  </a:cubicBezTo>
                  <a:cubicBezTo>
                    <a:pt x="425" y="0"/>
                    <a:pt x="272" y="9"/>
                    <a:pt x="163" y="73"/>
                  </a:cubicBezTo>
                  <a:cubicBezTo>
                    <a:pt x="97" y="111"/>
                    <a:pt x="46" y="183"/>
                    <a:pt x="20" y="256"/>
                  </a:cubicBezTo>
                  <a:cubicBezTo>
                    <a:pt x="3" y="305"/>
                    <a:pt x="0" y="360"/>
                    <a:pt x="15" y="409"/>
                  </a:cubicBezTo>
                  <a:cubicBezTo>
                    <a:pt x="21" y="427"/>
                    <a:pt x="29" y="445"/>
                    <a:pt x="43" y="458"/>
                  </a:cubicBezTo>
                  <a:cubicBezTo>
                    <a:pt x="68" y="482"/>
                    <a:pt x="100" y="480"/>
                    <a:pt x="123" y="455"/>
                  </a:cubicBezTo>
                  <a:cubicBezTo>
                    <a:pt x="171" y="405"/>
                    <a:pt x="142" y="365"/>
                    <a:pt x="152" y="304"/>
                  </a:cubicBezTo>
                  <a:cubicBezTo>
                    <a:pt x="167" y="215"/>
                    <a:pt x="260" y="145"/>
                    <a:pt x="346" y="145"/>
                  </a:cubicBezTo>
                  <a:cubicBezTo>
                    <a:pt x="421" y="145"/>
                    <a:pt x="489" y="163"/>
                    <a:pt x="538" y="226"/>
                  </a:cubicBezTo>
                  <a:cubicBezTo>
                    <a:pt x="658" y="381"/>
                    <a:pt x="523" y="497"/>
                    <a:pt x="429" y="613"/>
                  </a:cubicBezTo>
                  <a:cubicBezTo>
                    <a:pt x="377" y="678"/>
                    <a:pt x="339" y="754"/>
                    <a:pt x="353" y="838"/>
                  </a:cubicBezTo>
                  <a:cubicBezTo>
                    <a:pt x="359" y="873"/>
                    <a:pt x="393" y="915"/>
                    <a:pt x="434" y="896"/>
                  </a:cubicBezTo>
                  <a:cubicBezTo>
                    <a:pt x="448" y="889"/>
                    <a:pt x="457" y="878"/>
                    <a:pt x="464" y="864"/>
                  </a:cubicBezTo>
                </a:path>
              </a:pathLst>
            </a:custGeom>
            <a:solidFill>
              <a:srgbClr val="40B1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1739901" y="398463"/>
              <a:ext cx="1404938" cy="1646237"/>
            </a:xfrm>
            <a:custGeom>
              <a:avLst/>
              <a:gdLst>
                <a:gd name="T0" fmla="*/ 447 w 720"/>
                <a:gd name="T1" fmla="*/ 796 h 843"/>
                <a:gd name="T2" fmla="*/ 529 w 720"/>
                <a:gd name="T3" fmla="*/ 605 h 843"/>
                <a:gd name="T4" fmla="*/ 657 w 720"/>
                <a:gd name="T5" fmla="*/ 430 h 843"/>
                <a:gd name="T6" fmla="*/ 516 w 720"/>
                <a:gd name="T7" fmla="*/ 55 h 843"/>
                <a:gd name="T8" fmla="*/ 157 w 720"/>
                <a:gd name="T9" fmla="*/ 66 h 843"/>
                <a:gd name="T10" fmla="*/ 19 w 720"/>
                <a:gd name="T11" fmla="*/ 235 h 843"/>
                <a:gd name="T12" fmla="*/ 14 w 720"/>
                <a:gd name="T13" fmla="*/ 377 h 843"/>
                <a:gd name="T14" fmla="*/ 41 w 720"/>
                <a:gd name="T15" fmla="*/ 422 h 843"/>
                <a:gd name="T16" fmla="*/ 118 w 720"/>
                <a:gd name="T17" fmla="*/ 419 h 843"/>
                <a:gd name="T18" fmla="*/ 146 w 720"/>
                <a:gd name="T19" fmla="*/ 280 h 843"/>
                <a:gd name="T20" fmla="*/ 333 w 720"/>
                <a:gd name="T21" fmla="*/ 133 h 843"/>
                <a:gd name="T22" fmla="*/ 518 w 720"/>
                <a:gd name="T23" fmla="*/ 208 h 843"/>
                <a:gd name="T24" fmla="*/ 413 w 720"/>
                <a:gd name="T25" fmla="*/ 565 h 843"/>
                <a:gd name="T26" fmla="*/ 340 w 720"/>
                <a:gd name="T27" fmla="*/ 772 h 843"/>
                <a:gd name="T28" fmla="*/ 418 w 720"/>
                <a:gd name="T29" fmla="*/ 825 h 843"/>
                <a:gd name="T30" fmla="*/ 447 w 720"/>
                <a:gd name="T31" fmla="*/ 796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0" h="843">
                  <a:moveTo>
                    <a:pt x="447" y="796"/>
                  </a:moveTo>
                  <a:cubicBezTo>
                    <a:pt x="460" y="770"/>
                    <a:pt x="432" y="712"/>
                    <a:pt x="529" y="605"/>
                  </a:cubicBezTo>
                  <a:cubicBezTo>
                    <a:pt x="569" y="561"/>
                    <a:pt x="634" y="485"/>
                    <a:pt x="657" y="430"/>
                  </a:cubicBezTo>
                  <a:cubicBezTo>
                    <a:pt x="720" y="280"/>
                    <a:pt x="653" y="125"/>
                    <a:pt x="516" y="55"/>
                  </a:cubicBezTo>
                  <a:cubicBezTo>
                    <a:pt x="409" y="0"/>
                    <a:pt x="262" y="8"/>
                    <a:pt x="157" y="66"/>
                  </a:cubicBezTo>
                  <a:cubicBezTo>
                    <a:pt x="93" y="102"/>
                    <a:pt x="44" y="168"/>
                    <a:pt x="19" y="235"/>
                  </a:cubicBezTo>
                  <a:cubicBezTo>
                    <a:pt x="3" y="281"/>
                    <a:pt x="0" y="331"/>
                    <a:pt x="14" y="377"/>
                  </a:cubicBezTo>
                  <a:cubicBezTo>
                    <a:pt x="20" y="393"/>
                    <a:pt x="28" y="410"/>
                    <a:pt x="41" y="422"/>
                  </a:cubicBezTo>
                  <a:cubicBezTo>
                    <a:pt x="65" y="444"/>
                    <a:pt x="96" y="442"/>
                    <a:pt x="118" y="419"/>
                  </a:cubicBezTo>
                  <a:cubicBezTo>
                    <a:pt x="164" y="373"/>
                    <a:pt x="136" y="336"/>
                    <a:pt x="146" y="280"/>
                  </a:cubicBezTo>
                  <a:cubicBezTo>
                    <a:pt x="161" y="198"/>
                    <a:pt x="250" y="133"/>
                    <a:pt x="333" y="133"/>
                  </a:cubicBezTo>
                  <a:cubicBezTo>
                    <a:pt x="405" y="133"/>
                    <a:pt x="471" y="150"/>
                    <a:pt x="518" y="208"/>
                  </a:cubicBezTo>
                  <a:cubicBezTo>
                    <a:pt x="633" y="351"/>
                    <a:pt x="504" y="457"/>
                    <a:pt x="413" y="565"/>
                  </a:cubicBezTo>
                  <a:cubicBezTo>
                    <a:pt x="363" y="624"/>
                    <a:pt x="326" y="695"/>
                    <a:pt x="340" y="772"/>
                  </a:cubicBezTo>
                  <a:cubicBezTo>
                    <a:pt x="345" y="804"/>
                    <a:pt x="378" y="843"/>
                    <a:pt x="418" y="825"/>
                  </a:cubicBezTo>
                  <a:cubicBezTo>
                    <a:pt x="431" y="819"/>
                    <a:pt x="440" y="809"/>
                    <a:pt x="447" y="796"/>
                  </a:cubicBezTo>
                </a:path>
              </a:pathLst>
            </a:custGeom>
            <a:solidFill>
              <a:srgbClr val="90C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1649413" y="466725"/>
              <a:ext cx="1500188" cy="1755775"/>
            </a:xfrm>
            <a:custGeom>
              <a:avLst/>
              <a:gdLst>
                <a:gd name="T0" fmla="*/ 254 w 768"/>
                <a:gd name="T1" fmla="*/ 0 h 899"/>
                <a:gd name="T2" fmla="*/ 168 w 768"/>
                <a:gd name="T3" fmla="*/ 37 h 899"/>
                <a:gd name="T4" fmla="*/ 21 w 768"/>
                <a:gd name="T5" fmla="*/ 224 h 899"/>
                <a:gd name="T6" fmla="*/ 16 w 768"/>
                <a:gd name="T7" fmla="*/ 381 h 899"/>
                <a:gd name="T8" fmla="*/ 44 w 768"/>
                <a:gd name="T9" fmla="*/ 431 h 899"/>
                <a:gd name="T10" fmla="*/ 127 w 768"/>
                <a:gd name="T11" fmla="*/ 428 h 899"/>
                <a:gd name="T12" fmla="*/ 156 w 768"/>
                <a:gd name="T13" fmla="*/ 273 h 899"/>
                <a:gd name="T14" fmla="*/ 356 w 768"/>
                <a:gd name="T15" fmla="*/ 110 h 899"/>
                <a:gd name="T16" fmla="*/ 553 w 768"/>
                <a:gd name="T17" fmla="*/ 193 h 899"/>
                <a:gd name="T18" fmla="*/ 441 w 768"/>
                <a:gd name="T19" fmla="*/ 590 h 899"/>
                <a:gd name="T20" fmla="*/ 363 w 768"/>
                <a:gd name="T21" fmla="*/ 819 h 899"/>
                <a:gd name="T22" fmla="*/ 446 w 768"/>
                <a:gd name="T23" fmla="*/ 879 h 899"/>
                <a:gd name="T24" fmla="*/ 477 w 768"/>
                <a:gd name="T25" fmla="*/ 846 h 899"/>
                <a:gd name="T26" fmla="*/ 565 w 768"/>
                <a:gd name="T27" fmla="*/ 634 h 899"/>
                <a:gd name="T28" fmla="*/ 701 w 768"/>
                <a:gd name="T29" fmla="*/ 440 h 899"/>
                <a:gd name="T30" fmla="*/ 551 w 768"/>
                <a:gd name="T31" fmla="*/ 24 h 899"/>
                <a:gd name="T32" fmla="*/ 505 w 768"/>
                <a:gd name="T33" fmla="*/ 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8" h="899">
                  <a:moveTo>
                    <a:pt x="254" y="0"/>
                  </a:moveTo>
                  <a:cubicBezTo>
                    <a:pt x="223" y="9"/>
                    <a:pt x="194" y="21"/>
                    <a:pt x="168" y="37"/>
                  </a:cubicBezTo>
                  <a:cubicBezTo>
                    <a:pt x="99" y="76"/>
                    <a:pt x="47" y="150"/>
                    <a:pt x="21" y="224"/>
                  </a:cubicBezTo>
                  <a:cubicBezTo>
                    <a:pt x="3" y="274"/>
                    <a:pt x="0" y="330"/>
                    <a:pt x="16" y="381"/>
                  </a:cubicBezTo>
                  <a:cubicBezTo>
                    <a:pt x="21" y="400"/>
                    <a:pt x="30" y="418"/>
                    <a:pt x="44" y="431"/>
                  </a:cubicBezTo>
                  <a:cubicBezTo>
                    <a:pt x="70" y="456"/>
                    <a:pt x="103" y="453"/>
                    <a:pt x="127" y="428"/>
                  </a:cubicBezTo>
                  <a:cubicBezTo>
                    <a:pt x="175" y="376"/>
                    <a:pt x="145" y="336"/>
                    <a:pt x="156" y="273"/>
                  </a:cubicBezTo>
                  <a:cubicBezTo>
                    <a:pt x="172" y="182"/>
                    <a:pt x="267" y="110"/>
                    <a:pt x="356" y="110"/>
                  </a:cubicBezTo>
                  <a:cubicBezTo>
                    <a:pt x="433" y="110"/>
                    <a:pt x="503" y="129"/>
                    <a:pt x="553" y="193"/>
                  </a:cubicBezTo>
                  <a:cubicBezTo>
                    <a:pt x="676" y="352"/>
                    <a:pt x="538" y="470"/>
                    <a:pt x="441" y="590"/>
                  </a:cubicBezTo>
                  <a:cubicBezTo>
                    <a:pt x="387" y="655"/>
                    <a:pt x="349" y="734"/>
                    <a:pt x="363" y="819"/>
                  </a:cubicBezTo>
                  <a:cubicBezTo>
                    <a:pt x="369" y="855"/>
                    <a:pt x="404" y="899"/>
                    <a:pt x="446" y="879"/>
                  </a:cubicBezTo>
                  <a:cubicBezTo>
                    <a:pt x="460" y="872"/>
                    <a:pt x="470" y="860"/>
                    <a:pt x="477" y="846"/>
                  </a:cubicBezTo>
                  <a:cubicBezTo>
                    <a:pt x="491" y="817"/>
                    <a:pt x="461" y="753"/>
                    <a:pt x="565" y="634"/>
                  </a:cubicBezTo>
                  <a:cubicBezTo>
                    <a:pt x="608" y="585"/>
                    <a:pt x="677" y="501"/>
                    <a:pt x="701" y="440"/>
                  </a:cubicBezTo>
                  <a:cubicBezTo>
                    <a:pt x="768" y="273"/>
                    <a:pt x="697" y="102"/>
                    <a:pt x="551" y="24"/>
                  </a:cubicBezTo>
                  <a:cubicBezTo>
                    <a:pt x="536" y="16"/>
                    <a:pt x="521" y="9"/>
                    <a:pt x="505" y="4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2252663" y="428625"/>
              <a:ext cx="261938" cy="14287"/>
            </a:xfrm>
            <a:custGeom>
              <a:avLst/>
              <a:gdLst>
                <a:gd name="T0" fmla="*/ 134 w 134"/>
                <a:gd name="T1" fmla="*/ 7 h 7"/>
                <a:gd name="T2" fmla="*/ 0 w 134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" h="7">
                  <a:moveTo>
                    <a:pt x="134" y="7"/>
                  </a:moveTo>
                  <a:cubicBezTo>
                    <a:pt x="90" y="0"/>
                    <a:pt x="45" y="0"/>
                    <a:pt x="0" y="7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2176463" y="2359025"/>
              <a:ext cx="481013" cy="479425"/>
            </a:xfrm>
            <a:prstGeom prst="ellipse">
              <a:avLst/>
            </a:pr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3289301" y="2328863"/>
              <a:ext cx="473075" cy="525462"/>
            </a:xfrm>
            <a:custGeom>
              <a:avLst/>
              <a:gdLst>
                <a:gd name="T0" fmla="*/ 224 w 242"/>
                <a:gd name="T1" fmla="*/ 164 h 269"/>
                <a:gd name="T2" fmla="*/ 154 w 242"/>
                <a:gd name="T3" fmla="*/ 16 h 269"/>
                <a:gd name="T4" fmla="*/ 18 w 242"/>
                <a:gd name="T5" fmla="*/ 105 h 269"/>
                <a:gd name="T6" fmla="*/ 87 w 242"/>
                <a:gd name="T7" fmla="*/ 253 h 269"/>
                <a:gd name="T8" fmla="*/ 224 w 242"/>
                <a:gd name="T9" fmla="*/ 16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69">
                  <a:moveTo>
                    <a:pt x="224" y="164"/>
                  </a:moveTo>
                  <a:cubicBezTo>
                    <a:pt x="242" y="98"/>
                    <a:pt x="211" y="32"/>
                    <a:pt x="154" y="16"/>
                  </a:cubicBezTo>
                  <a:cubicBezTo>
                    <a:pt x="98" y="0"/>
                    <a:pt x="37" y="40"/>
                    <a:pt x="18" y="105"/>
                  </a:cubicBezTo>
                  <a:cubicBezTo>
                    <a:pt x="0" y="171"/>
                    <a:pt x="31" y="237"/>
                    <a:pt x="87" y="253"/>
                  </a:cubicBezTo>
                  <a:cubicBezTo>
                    <a:pt x="144" y="269"/>
                    <a:pt x="205" y="229"/>
                    <a:pt x="224" y="164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3251201" y="2308225"/>
              <a:ext cx="331788" cy="503237"/>
            </a:xfrm>
            <a:custGeom>
              <a:avLst/>
              <a:gdLst>
                <a:gd name="T0" fmla="*/ 152 w 170"/>
                <a:gd name="T1" fmla="*/ 148 h 257"/>
                <a:gd name="T2" fmla="*/ 118 w 170"/>
                <a:gd name="T3" fmla="*/ 10 h 257"/>
                <a:gd name="T4" fmla="*/ 18 w 170"/>
                <a:gd name="T5" fmla="*/ 110 h 257"/>
                <a:gd name="T6" fmla="*/ 51 w 170"/>
                <a:gd name="T7" fmla="*/ 247 h 257"/>
                <a:gd name="T8" fmla="*/ 152 w 170"/>
                <a:gd name="T9" fmla="*/ 1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57">
                  <a:moveTo>
                    <a:pt x="152" y="148"/>
                  </a:moveTo>
                  <a:cubicBezTo>
                    <a:pt x="170" y="82"/>
                    <a:pt x="155" y="21"/>
                    <a:pt x="118" y="10"/>
                  </a:cubicBezTo>
                  <a:cubicBezTo>
                    <a:pt x="81" y="0"/>
                    <a:pt x="37" y="44"/>
                    <a:pt x="18" y="110"/>
                  </a:cubicBezTo>
                  <a:cubicBezTo>
                    <a:pt x="0" y="175"/>
                    <a:pt x="15" y="237"/>
                    <a:pt x="51" y="247"/>
                  </a:cubicBezTo>
                  <a:cubicBezTo>
                    <a:pt x="88" y="257"/>
                    <a:pt x="133" y="213"/>
                    <a:pt x="152" y="148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3238501" y="434975"/>
              <a:ext cx="1433513" cy="1768475"/>
            </a:xfrm>
            <a:custGeom>
              <a:avLst/>
              <a:gdLst>
                <a:gd name="T0" fmla="*/ 309 w 734"/>
                <a:gd name="T1" fmla="*/ 874 h 905"/>
                <a:gd name="T2" fmla="*/ 448 w 734"/>
                <a:gd name="T3" fmla="*/ 699 h 905"/>
                <a:gd name="T4" fmla="*/ 627 w 734"/>
                <a:gd name="T5" fmla="*/ 552 h 905"/>
                <a:gd name="T6" fmla="*/ 597 w 734"/>
                <a:gd name="T7" fmla="*/ 120 h 905"/>
                <a:gd name="T8" fmla="*/ 235 w 734"/>
                <a:gd name="T9" fmla="*/ 31 h 905"/>
                <a:gd name="T10" fmla="*/ 48 w 734"/>
                <a:gd name="T11" fmla="*/ 168 h 905"/>
                <a:gd name="T12" fmla="*/ 1 w 734"/>
                <a:gd name="T13" fmla="*/ 315 h 905"/>
                <a:gd name="T14" fmla="*/ 14 w 734"/>
                <a:gd name="T15" fmla="*/ 369 h 905"/>
                <a:gd name="T16" fmla="*/ 92 w 734"/>
                <a:gd name="T17" fmla="*/ 388 h 905"/>
                <a:gd name="T18" fmla="*/ 161 w 734"/>
                <a:gd name="T19" fmla="*/ 250 h 905"/>
                <a:gd name="T20" fmla="*/ 392 w 734"/>
                <a:gd name="T21" fmla="*/ 150 h 905"/>
                <a:gd name="T22" fmla="*/ 554 w 734"/>
                <a:gd name="T23" fmla="*/ 280 h 905"/>
                <a:gd name="T24" fmla="*/ 343 w 734"/>
                <a:gd name="T25" fmla="*/ 624 h 905"/>
                <a:gd name="T26" fmla="*/ 209 w 734"/>
                <a:gd name="T27" fmla="*/ 819 h 905"/>
                <a:gd name="T28" fmla="*/ 271 w 734"/>
                <a:gd name="T29" fmla="*/ 897 h 905"/>
                <a:gd name="T30" fmla="*/ 309 w 734"/>
                <a:gd name="T31" fmla="*/ 874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4" h="905">
                  <a:moveTo>
                    <a:pt x="309" y="874"/>
                  </a:moveTo>
                  <a:cubicBezTo>
                    <a:pt x="330" y="851"/>
                    <a:pt x="319" y="783"/>
                    <a:pt x="448" y="699"/>
                  </a:cubicBezTo>
                  <a:cubicBezTo>
                    <a:pt x="501" y="664"/>
                    <a:pt x="588" y="603"/>
                    <a:pt x="627" y="552"/>
                  </a:cubicBezTo>
                  <a:cubicBezTo>
                    <a:pt x="734" y="413"/>
                    <a:pt x="713" y="233"/>
                    <a:pt x="597" y="120"/>
                  </a:cubicBezTo>
                  <a:cubicBezTo>
                    <a:pt x="507" y="33"/>
                    <a:pt x="357" y="0"/>
                    <a:pt x="235" y="31"/>
                  </a:cubicBezTo>
                  <a:cubicBezTo>
                    <a:pt x="160" y="50"/>
                    <a:pt x="92" y="105"/>
                    <a:pt x="48" y="168"/>
                  </a:cubicBezTo>
                  <a:cubicBezTo>
                    <a:pt x="18" y="211"/>
                    <a:pt x="0" y="263"/>
                    <a:pt x="1" y="315"/>
                  </a:cubicBezTo>
                  <a:cubicBezTo>
                    <a:pt x="1" y="334"/>
                    <a:pt x="5" y="353"/>
                    <a:pt x="14" y="369"/>
                  </a:cubicBezTo>
                  <a:cubicBezTo>
                    <a:pt x="32" y="399"/>
                    <a:pt x="63" y="406"/>
                    <a:pt x="92" y="388"/>
                  </a:cubicBezTo>
                  <a:cubicBezTo>
                    <a:pt x="151" y="353"/>
                    <a:pt x="134" y="306"/>
                    <a:pt x="161" y="250"/>
                  </a:cubicBezTo>
                  <a:cubicBezTo>
                    <a:pt x="200" y="169"/>
                    <a:pt x="309" y="127"/>
                    <a:pt x="392" y="150"/>
                  </a:cubicBezTo>
                  <a:cubicBezTo>
                    <a:pt x="463" y="170"/>
                    <a:pt x="524" y="207"/>
                    <a:pt x="554" y="280"/>
                  </a:cubicBezTo>
                  <a:cubicBezTo>
                    <a:pt x="627" y="463"/>
                    <a:pt x="466" y="537"/>
                    <a:pt x="343" y="624"/>
                  </a:cubicBezTo>
                  <a:cubicBezTo>
                    <a:pt x="276" y="671"/>
                    <a:pt x="219" y="735"/>
                    <a:pt x="209" y="819"/>
                  </a:cubicBezTo>
                  <a:cubicBezTo>
                    <a:pt x="205" y="854"/>
                    <a:pt x="226" y="905"/>
                    <a:pt x="271" y="897"/>
                  </a:cubicBezTo>
                  <a:cubicBezTo>
                    <a:pt x="286" y="895"/>
                    <a:pt x="299" y="886"/>
                    <a:pt x="309" y="874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3170238" y="407988"/>
              <a:ext cx="1381125" cy="1630362"/>
            </a:xfrm>
            <a:custGeom>
              <a:avLst/>
              <a:gdLst>
                <a:gd name="T0" fmla="*/ 304 w 707"/>
                <a:gd name="T1" fmla="*/ 808 h 835"/>
                <a:gd name="T2" fmla="*/ 435 w 707"/>
                <a:gd name="T3" fmla="*/ 647 h 835"/>
                <a:gd name="T4" fmla="*/ 606 w 707"/>
                <a:gd name="T5" fmla="*/ 514 h 835"/>
                <a:gd name="T6" fmla="*/ 573 w 707"/>
                <a:gd name="T7" fmla="*/ 114 h 835"/>
                <a:gd name="T8" fmla="*/ 223 w 707"/>
                <a:gd name="T9" fmla="*/ 28 h 835"/>
                <a:gd name="T10" fmla="*/ 45 w 707"/>
                <a:gd name="T11" fmla="*/ 153 h 835"/>
                <a:gd name="T12" fmla="*/ 2 w 707"/>
                <a:gd name="T13" fmla="*/ 288 h 835"/>
                <a:gd name="T14" fmla="*/ 15 w 707"/>
                <a:gd name="T15" fmla="*/ 338 h 835"/>
                <a:gd name="T16" fmla="*/ 91 w 707"/>
                <a:gd name="T17" fmla="*/ 356 h 835"/>
                <a:gd name="T18" fmla="*/ 155 w 707"/>
                <a:gd name="T19" fmla="*/ 230 h 835"/>
                <a:gd name="T20" fmla="*/ 375 w 707"/>
                <a:gd name="T21" fmla="*/ 139 h 835"/>
                <a:gd name="T22" fmla="*/ 532 w 707"/>
                <a:gd name="T23" fmla="*/ 262 h 835"/>
                <a:gd name="T24" fmla="*/ 334 w 707"/>
                <a:gd name="T25" fmla="*/ 577 h 835"/>
                <a:gd name="T26" fmla="*/ 207 w 707"/>
                <a:gd name="T27" fmla="*/ 756 h 835"/>
                <a:gd name="T28" fmla="*/ 268 w 707"/>
                <a:gd name="T29" fmla="*/ 829 h 835"/>
                <a:gd name="T30" fmla="*/ 304 w 707"/>
                <a:gd name="T31" fmla="*/ 808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7" h="835">
                  <a:moveTo>
                    <a:pt x="304" y="808"/>
                  </a:moveTo>
                  <a:cubicBezTo>
                    <a:pt x="324" y="787"/>
                    <a:pt x="313" y="724"/>
                    <a:pt x="435" y="647"/>
                  </a:cubicBezTo>
                  <a:cubicBezTo>
                    <a:pt x="486" y="616"/>
                    <a:pt x="569" y="561"/>
                    <a:pt x="606" y="514"/>
                  </a:cubicBezTo>
                  <a:cubicBezTo>
                    <a:pt x="707" y="386"/>
                    <a:pt x="685" y="219"/>
                    <a:pt x="573" y="114"/>
                  </a:cubicBezTo>
                  <a:cubicBezTo>
                    <a:pt x="485" y="32"/>
                    <a:pt x="340" y="0"/>
                    <a:pt x="223" y="28"/>
                  </a:cubicBezTo>
                  <a:cubicBezTo>
                    <a:pt x="152" y="44"/>
                    <a:pt x="87" y="95"/>
                    <a:pt x="45" y="153"/>
                  </a:cubicBezTo>
                  <a:cubicBezTo>
                    <a:pt x="17" y="192"/>
                    <a:pt x="0" y="239"/>
                    <a:pt x="2" y="288"/>
                  </a:cubicBezTo>
                  <a:cubicBezTo>
                    <a:pt x="3" y="305"/>
                    <a:pt x="6" y="323"/>
                    <a:pt x="15" y="338"/>
                  </a:cubicBezTo>
                  <a:cubicBezTo>
                    <a:pt x="33" y="366"/>
                    <a:pt x="63" y="372"/>
                    <a:pt x="91" y="356"/>
                  </a:cubicBezTo>
                  <a:cubicBezTo>
                    <a:pt x="147" y="324"/>
                    <a:pt x="130" y="281"/>
                    <a:pt x="155" y="230"/>
                  </a:cubicBezTo>
                  <a:cubicBezTo>
                    <a:pt x="191" y="155"/>
                    <a:pt x="295" y="117"/>
                    <a:pt x="375" y="139"/>
                  </a:cubicBezTo>
                  <a:cubicBezTo>
                    <a:pt x="444" y="159"/>
                    <a:pt x="503" y="194"/>
                    <a:pt x="532" y="262"/>
                  </a:cubicBezTo>
                  <a:cubicBezTo>
                    <a:pt x="605" y="431"/>
                    <a:pt x="451" y="498"/>
                    <a:pt x="334" y="577"/>
                  </a:cubicBezTo>
                  <a:cubicBezTo>
                    <a:pt x="270" y="620"/>
                    <a:pt x="216" y="678"/>
                    <a:pt x="207" y="756"/>
                  </a:cubicBezTo>
                  <a:cubicBezTo>
                    <a:pt x="204" y="789"/>
                    <a:pt x="225" y="835"/>
                    <a:pt x="268" y="829"/>
                  </a:cubicBezTo>
                  <a:cubicBezTo>
                    <a:pt x="282" y="827"/>
                    <a:pt x="294" y="819"/>
                    <a:pt x="304" y="808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3067051" y="395288"/>
              <a:ext cx="1455738" cy="1803400"/>
            </a:xfrm>
            <a:custGeom>
              <a:avLst/>
              <a:gdLst>
                <a:gd name="T0" fmla="*/ 588 w 745"/>
                <a:gd name="T1" fmla="*/ 99 h 923"/>
                <a:gd name="T2" fmla="*/ 241 w 745"/>
                <a:gd name="T3" fmla="*/ 29 h 923"/>
                <a:gd name="T4" fmla="*/ 49 w 745"/>
                <a:gd name="T5" fmla="*/ 169 h 923"/>
                <a:gd name="T6" fmla="*/ 1 w 745"/>
                <a:gd name="T7" fmla="*/ 319 h 923"/>
                <a:gd name="T8" fmla="*/ 15 w 745"/>
                <a:gd name="T9" fmla="*/ 375 h 923"/>
                <a:gd name="T10" fmla="*/ 95 w 745"/>
                <a:gd name="T11" fmla="*/ 394 h 923"/>
                <a:gd name="T12" fmla="*/ 166 w 745"/>
                <a:gd name="T13" fmla="*/ 254 h 923"/>
                <a:gd name="T14" fmla="*/ 402 w 745"/>
                <a:gd name="T15" fmla="*/ 151 h 923"/>
                <a:gd name="T16" fmla="*/ 569 w 745"/>
                <a:gd name="T17" fmla="*/ 285 h 923"/>
                <a:gd name="T18" fmla="*/ 354 w 745"/>
                <a:gd name="T19" fmla="*/ 635 h 923"/>
                <a:gd name="T20" fmla="*/ 216 w 745"/>
                <a:gd name="T21" fmla="*/ 835 h 923"/>
                <a:gd name="T22" fmla="*/ 280 w 745"/>
                <a:gd name="T23" fmla="*/ 915 h 923"/>
                <a:gd name="T24" fmla="*/ 319 w 745"/>
                <a:gd name="T25" fmla="*/ 892 h 923"/>
                <a:gd name="T26" fmla="*/ 461 w 745"/>
                <a:gd name="T27" fmla="*/ 712 h 923"/>
                <a:gd name="T28" fmla="*/ 645 w 745"/>
                <a:gd name="T29" fmla="*/ 563 h 923"/>
                <a:gd name="T30" fmla="*/ 644 w 745"/>
                <a:gd name="T31" fmla="*/ 154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5" h="923">
                  <a:moveTo>
                    <a:pt x="588" y="99"/>
                  </a:moveTo>
                  <a:cubicBezTo>
                    <a:pt x="494" y="26"/>
                    <a:pt x="355" y="0"/>
                    <a:pt x="241" y="29"/>
                  </a:cubicBezTo>
                  <a:cubicBezTo>
                    <a:pt x="165" y="49"/>
                    <a:pt x="94" y="105"/>
                    <a:pt x="49" y="169"/>
                  </a:cubicBezTo>
                  <a:cubicBezTo>
                    <a:pt x="18" y="213"/>
                    <a:pt x="0" y="266"/>
                    <a:pt x="1" y="319"/>
                  </a:cubicBezTo>
                  <a:cubicBezTo>
                    <a:pt x="2" y="338"/>
                    <a:pt x="5" y="358"/>
                    <a:pt x="15" y="375"/>
                  </a:cubicBezTo>
                  <a:cubicBezTo>
                    <a:pt x="33" y="406"/>
                    <a:pt x="66" y="412"/>
                    <a:pt x="95" y="394"/>
                  </a:cubicBezTo>
                  <a:cubicBezTo>
                    <a:pt x="156" y="358"/>
                    <a:pt x="138" y="311"/>
                    <a:pt x="166" y="254"/>
                  </a:cubicBezTo>
                  <a:cubicBezTo>
                    <a:pt x="205" y="170"/>
                    <a:pt x="317" y="127"/>
                    <a:pt x="402" y="151"/>
                  </a:cubicBezTo>
                  <a:cubicBezTo>
                    <a:pt x="476" y="172"/>
                    <a:pt x="539" y="210"/>
                    <a:pt x="569" y="285"/>
                  </a:cubicBezTo>
                  <a:cubicBezTo>
                    <a:pt x="645" y="471"/>
                    <a:pt x="479" y="547"/>
                    <a:pt x="354" y="635"/>
                  </a:cubicBezTo>
                  <a:cubicBezTo>
                    <a:pt x="284" y="684"/>
                    <a:pt x="226" y="749"/>
                    <a:pt x="216" y="835"/>
                  </a:cubicBezTo>
                  <a:cubicBezTo>
                    <a:pt x="212" y="871"/>
                    <a:pt x="233" y="923"/>
                    <a:pt x="280" y="915"/>
                  </a:cubicBezTo>
                  <a:cubicBezTo>
                    <a:pt x="295" y="913"/>
                    <a:pt x="308" y="904"/>
                    <a:pt x="319" y="892"/>
                  </a:cubicBezTo>
                  <a:cubicBezTo>
                    <a:pt x="340" y="868"/>
                    <a:pt x="329" y="798"/>
                    <a:pt x="461" y="712"/>
                  </a:cubicBezTo>
                  <a:cubicBezTo>
                    <a:pt x="515" y="677"/>
                    <a:pt x="605" y="615"/>
                    <a:pt x="645" y="563"/>
                  </a:cubicBezTo>
                  <a:cubicBezTo>
                    <a:pt x="745" y="433"/>
                    <a:pt x="736" y="269"/>
                    <a:pt x="644" y="154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3133726" y="2289175"/>
              <a:ext cx="534988" cy="533400"/>
            </a:xfrm>
            <a:custGeom>
              <a:avLst/>
              <a:gdLst>
                <a:gd name="T0" fmla="*/ 255 w 274"/>
                <a:gd name="T1" fmla="*/ 170 h 273"/>
                <a:gd name="T2" fmla="*/ 170 w 274"/>
                <a:gd name="T3" fmla="*/ 18 h 273"/>
                <a:gd name="T4" fmla="*/ 19 w 274"/>
                <a:gd name="T5" fmla="*/ 103 h 273"/>
                <a:gd name="T6" fmla="*/ 103 w 274"/>
                <a:gd name="T7" fmla="*/ 255 h 273"/>
                <a:gd name="T8" fmla="*/ 255 w 274"/>
                <a:gd name="T9" fmla="*/ 17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3">
                  <a:moveTo>
                    <a:pt x="255" y="170"/>
                  </a:moveTo>
                  <a:cubicBezTo>
                    <a:pt x="274" y="105"/>
                    <a:pt x="236" y="37"/>
                    <a:pt x="170" y="18"/>
                  </a:cubicBezTo>
                  <a:cubicBezTo>
                    <a:pt x="105" y="0"/>
                    <a:pt x="37" y="38"/>
                    <a:pt x="19" y="103"/>
                  </a:cubicBezTo>
                  <a:cubicBezTo>
                    <a:pt x="0" y="168"/>
                    <a:pt x="38" y="236"/>
                    <a:pt x="103" y="255"/>
                  </a:cubicBezTo>
                  <a:cubicBezTo>
                    <a:pt x="169" y="273"/>
                    <a:pt x="237" y="235"/>
                    <a:pt x="255" y="170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1698626" y="2219325"/>
              <a:ext cx="282575" cy="300037"/>
            </a:xfrm>
            <a:custGeom>
              <a:avLst/>
              <a:gdLst>
                <a:gd name="T0" fmla="*/ 121 w 145"/>
                <a:gd name="T1" fmla="*/ 39 h 154"/>
                <a:gd name="T2" fmla="*/ 29 w 145"/>
                <a:gd name="T3" fmla="*/ 21 h 154"/>
                <a:gd name="T4" fmla="*/ 24 w 145"/>
                <a:gd name="T5" fmla="*/ 115 h 154"/>
                <a:gd name="T6" fmla="*/ 116 w 145"/>
                <a:gd name="T7" fmla="*/ 133 h 154"/>
                <a:gd name="T8" fmla="*/ 121 w 145"/>
                <a:gd name="T9" fmla="*/ 3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4">
                  <a:moveTo>
                    <a:pt x="121" y="39"/>
                  </a:moveTo>
                  <a:cubicBezTo>
                    <a:pt x="97" y="9"/>
                    <a:pt x="56" y="0"/>
                    <a:pt x="29" y="21"/>
                  </a:cubicBezTo>
                  <a:cubicBezTo>
                    <a:pt x="2" y="42"/>
                    <a:pt x="0" y="84"/>
                    <a:pt x="24" y="115"/>
                  </a:cubicBezTo>
                  <a:cubicBezTo>
                    <a:pt x="48" y="146"/>
                    <a:pt x="89" y="154"/>
                    <a:pt x="116" y="133"/>
                  </a:cubicBezTo>
                  <a:cubicBezTo>
                    <a:pt x="143" y="112"/>
                    <a:pt x="145" y="70"/>
                    <a:pt x="121" y="39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1668463" y="2273300"/>
              <a:ext cx="238125" cy="271462"/>
            </a:xfrm>
            <a:custGeom>
              <a:avLst/>
              <a:gdLst>
                <a:gd name="T0" fmla="*/ 92 w 122"/>
                <a:gd name="T1" fmla="*/ 45 h 139"/>
                <a:gd name="T2" fmla="*/ 17 w 122"/>
                <a:gd name="T3" fmla="*/ 14 h 139"/>
                <a:gd name="T4" fmla="*/ 29 w 122"/>
                <a:gd name="T5" fmla="*/ 94 h 139"/>
                <a:gd name="T6" fmla="*/ 104 w 122"/>
                <a:gd name="T7" fmla="*/ 126 h 139"/>
                <a:gd name="T8" fmla="*/ 92 w 122"/>
                <a:gd name="T9" fmla="*/ 4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39">
                  <a:moveTo>
                    <a:pt x="92" y="45"/>
                  </a:moveTo>
                  <a:cubicBezTo>
                    <a:pt x="68" y="14"/>
                    <a:pt x="35" y="0"/>
                    <a:pt x="17" y="14"/>
                  </a:cubicBezTo>
                  <a:cubicBezTo>
                    <a:pt x="0" y="27"/>
                    <a:pt x="5" y="63"/>
                    <a:pt x="29" y="94"/>
                  </a:cubicBezTo>
                  <a:cubicBezTo>
                    <a:pt x="53" y="125"/>
                    <a:pt x="87" y="139"/>
                    <a:pt x="104" y="126"/>
                  </a:cubicBezTo>
                  <a:cubicBezTo>
                    <a:pt x="122" y="112"/>
                    <a:pt x="116" y="76"/>
                    <a:pt x="92" y="45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892176" y="1273175"/>
              <a:ext cx="850900" cy="890587"/>
            </a:xfrm>
            <a:custGeom>
              <a:avLst/>
              <a:gdLst>
                <a:gd name="T0" fmla="*/ 434 w 436"/>
                <a:gd name="T1" fmla="*/ 407 h 456"/>
                <a:gd name="T2" fmla="*/ 400 w 436"/>
                <a:gd name="T3" fmla="*/ 283 h 456"/>
                <a:gd name="T4" fmla="*/ 393 w 436"/>
                <a:gd name="T5" fmla="*/ 149 h 456"/>
                <a:gd name="T6" fmla="*/ 183 w 436"/>
                <a:gd name="T7" fmla="*/ 15 h 456"/>
                <a:gd name="T8" fmla="*/ 17 w 436"/>
                <a:gd name="T9" fmla="*/ 153 h 456"/>
                <a:gd name="T10" fmla="*/ 17 w 436"/>
                <a:gd name="T11" fmla="*/ 287 h 456"/>
                <a:gd name="T12" fmla="*/ 69 w 436"/>
                <a:gd name="T13" fmla="*/ 359 h 456"/>
                <a:gd name="T14" fmla="*/ 99 w 436"/>
                <a:gd name="T15" fmla="*/ 372 h 456"/>
                <a:gd name="T16" fmla="*/ 134 w 436"/>
                <a:gd name="T17" fmla="*/ 342 h 456"/>
                <a:gd name="T18" fmla="*/ 94 w 436"/>
                <a:gd name="T19" fmla="*/ 263 h 456"/>
                <a:gd name="T20" fmla="*/ 126 w 436"/>
                <a:gd name="T21" fmla="*/ 121 h 456"/>
                <a:gd name="T22" fmla="*/ 242 w 436"/>
                <a:gd name="T23" fmla="*/ 90 h 456"/>
                <a:gd name="T24" fmla="*/ 330 w 436"/>
                <a:gd name="T25" fmla="*/ 306 h 456"/>
                <a:gd name="T26" fmla="*/ 375 w 436"/>
                <a:gd name="T27" fmla="*/ 435 h 456"/>
                <a:gd name="T28" fmla="*/ 432 w 436"/>
                <a:gd name="T29" fmla="*/ 433 h 456"/>
                <a:gd name="T30" fmla="*/ 434 w 436"/>
                <a:gd name="T31" fmla="*/ 40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456">
                  <a:moveTo>
                    <a:pt x="434" y="407"/>
                  </a:moveTo>
                  <a:cubicBezTo>
                    <a:pt x="431" y="390"/>
                    <a:pt x="395" y="371"/>
                    <a:pt x="400" y="283"/>
                  </a:cubicBezTo>
                  <a:cubicBezTo>
                    <a:pt x="402" y="246"/>
                    <a:pt x="404" y="185"/>
                    <a:pt x="393" y="149"/>
                  </a:cubicBezTo>
                  <a:cubicBezTo>
                    <a:pt x="365" y="52"/>
                    <a:pt x="274" y="0"/>
                    <a:pt x="183" y="15"/>
                  </a:cubicBezTo>
                  <a:cubicBezTo>
                    <a:pt x="111" y="27"/>
                    <a:pt x="44" y="86"/>
                    <a:pt x="17" y="153"/>
                  </a:cubicBezTo>
                  <a:cubicBezTo>
                    <a:pt x="0" y="194"/>
                    <a:pt x="3" y="245"/>
                    <a:pt x="17" y="287"/>
                  </a:cubicBezTo>
                  <a:cubicBezTo>
                    <a:pt x="26" y="316"/>
                    <a:pt x="44" y="342"/>
                    <a:pt x="69" y="359"/>
                  </a:cubicBezTo>
                  <a:cubicBezTo>
                    <a:pt x="78" y="365"/>
                    <a:pt x="88" y="370"/>
                    <a:pt x="99" y="372"/>
                  </a:cubicBezTo>
                  <a:cubicBezTo>
                    <a:pt x="119" y="374"/>
                    <a:pt x="132" y="361"/>
                    <a:pt x="134" y="342"/>
                  </a:cubicBezTo>
                  <a:cubicBezTo>
                    <a:pt x="138" y="302"/>
                    <a:pt x="111" y="294"/>
                    <a:pt x="94" y="263"/>
                  </a:cubicBezTo>
                  <a:cubicBezTo>
                    <a:pt x="69" y="217"/>
                    <a:pt x="87" y="152"/>
                    <a:pt x="126" y="121"/>
                  </a:cubicBezTo>
                  <a:cubicBezTo>
                    <a:pt x="160" y="95"/>
                    <a:pt x="198" y="79"/>
                    <a:pt x="242" y="90"/>
                  </a:cubicBezTo>
                  <a:cubicBezTo>
                    <a:pt x="352" y="119"/>
                    <a:pt x="331" y="219"/>
                    <a:pt x="330" y="306"/>
                  </a:cubicBezTo>
                  <a:cubicBezTo>
                    <a:pt x="329" y="354"/>
                    <a:pt x="339" y="402"/>
                    <a:pt x="375" y="435"/>
                  </a:cubicBezTo>
                  <a:cubicBezTo>
                    <a:pt x="390" y="449"/>
                    <a:pt x="420" y="456"/>
                    <a:pt x="432" y="433"/>
                  </a:cubicBezTo>
                  <a:cubicBezTo>
                    <a:pt x="436" y="425"/>
                    <a:pt x="436" y="416"/>
                    <a:pt x="434" y="407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5" name="Freeform 21"/>
            <p:cNvSpPr/>
            <p:nvPr/>
          </p:nvSpPr>
          <p:spPr bwMode="auto">
            <a:xfrm>
              <a:off x="844551" y="1312863"/>
              <a:ext cx="798513" cy="830262"/>
            </a:xfrm>
            <a:custGeom>
              <a:avLst/>
              <a:gdLst>
                <a:gd name="T0" fmla="*/ 407 w 409"/>
                <a:gd name="T1" fmla="*/ 379 h 425"/>
                <a:gd name="T2" fmla="*/ 377 w 409"/>
                <a:gd name="T3" fmla="*/ 263 h 425"/>
                <a:gd name="T4" fmla="*/ 374 w 409"/>
                <a:gd name="T5" fmla="*/ 138 h 425"/>
                <a:gd name="T6" fmla="*/ 177 w 409"/>
                <a:gd name="T7" fmla="*/ 16 h 425"/>
                <a:gd name="T8" fmla="*/ 17 w 409"/>
                <a:gd name="T9" fmla="*/ 149 h 425"/>
                <a:gd name="T10" fmla="*/ 14 w 409"/>
                <a:gd name="T11" fmla="*/ 275 h 425"/>
                <a:gd name="T12" fmla="*/ 62 w 409"/>
                <a:gd name="T13" fmla="*/ 341 h 425"/>
                <a:gd name="T14" fmla="*/ 90 w 409"/>
                <a:gd name="T15" fmla="*/ 352 h 425"/>
                <a:gd name="T16" fmla="*/ 124 w 409"/>
                <a:gd name="T17" fmla="*/ 323 h 425"/>
                <a:gd name="T18" fmla="*/ 88 w 409"/>
                <a:gd name="T19" fmla="*/ 250 h 425"/>
                <a:gd name="T20" fmla="*/ 121 w 409"/>
                <a:gd name="T21" fmla="*/ 117 h 425"/>
                <a:gd name="T22" fmla="*/ 231 w 409"/>
                <a:gd name="T23" fmla="*/ 85 h 425"/>
                <a:gd name="T24" fmla="*/ 310 w 409"/>
                <a:gd name="T25" fmla="*/ 285 h 425"/>
                <a:gd name="T26" fmla="*/ 350 w 409"/>
                <a:gd name="T27" fmla="*/ 406 h 425"/>
                <a:gd name="T28" fmla="*/ 405 w 409"/>
                <a:gd name="T29" fmla="*/ 403 h 425"/>
                <a:gd name="T30" fmla="*/ 407 w 409"/>
                <a:gd name="T31" fmla="*/ 379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9" h="425">
                  <a:moveTo>
                    <a:pt x="407" y="379"/>
                  </a:moveTo>
                  <a:cubicBezTo>
                    <a:pt x="404" y="362"/>
                    <a:pt x="371" y="346"/>
                    <a:pt x="377" y="263"/>
                  </a:cubicBezTo>
                  <a:cubicBezTo>
                    <a:pt x="380" y="228"/>
                    <a:pt x="383" y="171"/>
                    <a:pt x="374" y="138"/>
                  </a:cubicBezTo>
                  <a:cubicBezTo>
                    <a:pt x="349" y="47"/>
                    <a:pt x="264" y="0"/>
                    <a:pt x="177" y="16"/>
                  </a:cubicBezTo>
                  <a:cubicBezTo>
                    <a:pt x="108" y="29"/>
                    <a:pt x="44" y="85"/>
                    <a:pt x="17" y="149"/>
                  </a:cubicBezTo>
                  <a:cubicBezTo>
                    <a:pt x="0" y="188"/>
                    <a:pt x="1" y="235"/>
                    <a:pt x="14" y="275"/>
                  </a:cubicBezTo>
                  <a:cubicBezTo>
                    <a:pt x="23" y="301"/>
                    <a:pt x="39" y="325"/>
                    <a:pt x="62" y="341"/>
                  </a:cubicBezTo>
                  <a:cubicBezTo>
                    <a:pt x="70" y="346"/>
                    <a:pt x="80" y="351"/>
                    <a:pt x="90" y="352"/>
                  </a:cubicBezTo>
                  <a:cubicBezTo>
                    <a:pt x="109" y="353"/>
                    <a:pt x="122" y="341"/>
                    <a:pt x="124" y="323"/>
                  </a:cubicBezTo>
                  <a:cubicBezTo>
                    <a:pt x="129" y="286"/>
                    <a:pt x="103" y="279"/>
                    <a:pt x="88" y="250"/>
                  </a:cubicBezTo>
                  <a:cubicBezTo>
                    <a:pt x="65" y="207"/>
                    <a:pt x="83" y="146"/>
                    <a:pt x="121" y="117"/>
                  </a:cubicBezTo>
                  <a:cubicBezTo>
                    <a:pt x="154" y="91"/>
                    <a:pt x="190" y="76"/>
                    <a:pt x="231" y="85"/>
                  </a:cubicBezTo>
                  <a:cubicBezTo>
                    <a:pt x="335" y="110"/>
                    <a:pt x="314" y="204"/>
                    <a:pt x="310" y="285"/>
                  </a:cubicBezTo>
                  <a:cubicBezTo>
                    <a:pt x="308" y="330"/>
                    <a:pt x="317" y="375"/>
                    <a:pt x="350" y="406"/>
                  </a:cubicBezTo>
                  <a:cubicBezTo>
                    <a:pt x="364" y="419"/>
                    <a:pt x="393" y="425"/>
                    <a:pt x="405" y="403"/>
                  </a:cubicBezTo>
                  <a:cubicBezTo>
                    <a:pt x="409" y="395"/>
                    <a:pt x="409" y="387"/>
                    <a:pt x="407" y="379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6" name="Freeform 22"/>
            <p:cNvSpPr/>
            <p:nvPr/>
          </p:nvSpPr>
          <p:spPr bwMode="auto">
            <a:xfrm>
              <a:off x="817563" y="1323975"/>
              <a:ext cx="871538" cy="912812"/>
            </a:xfrm>
            <a:custGeom>
              <a:avLst/>
              <a:gdLst>
                <a:gd name="T0" fmla="*/ 444 w 446"/>
                <a:gd name="T1" fmla="*/ 417 h 467"/>
                <a:gd name="T2" fmla="*/ 410 w 446"/>
                <a:gd name="T3" fmla="*/ 289 h 467"/>
                <a:gd name="T4" fmla="*/ 403 w 446"/>
                <a:gd name="T5" fmla="*/ 153 h 467"/>
                <a:gd name="T6" fmla="*/ 187 w 446"/>
                <a:gd name="T7" fmla="*/ 16 h 467"/>
                <a:gd name="T8" fmla="*/ 17 w 446"/>
                <a:gd name="T9" fmla="*/ 158 h 467"/>
                <a:gd name="T10" fmla="*/ 16 w 446"/>
                <a:gd name="T11" fmla="*/ 295 h 467"/>
                <a:gd name="T12" fmla="*/ 70 w 446"/>
                <a:gd name="T13" fmla="*/ 369 h 467"/>
                <a:gd name="T14" fmla="*/ 100 w 446"/>
                <a:gd name="T15" fmla="*/ 381 h 467"/>
                <a:gd name="T16" fmla="*/ 137 w 446"/>
                <a:gd name="T17" fmla="*/ 351 h 467"/>
                <a:gd name="T18" fmla="*/ 95 w 446"/>
                <a:gd name="T19" fmla="*/ 270 h 467"/>
                <a:gd name="T20" fmla="*/ 129 w 446"/>
                <a:gd name="T21" fmla="*/ 125 h 467"/>
                <a:gd name="T22" fmla="*/ 248 w 446"/>
                <a:gd name="T23" fmla="*/ 93 h 467"/>
                <a:gd name="T24" fmla="*/ 337 w 446"/>
                <a:gd name="T25" fmla="*/ 313 h 467"/>
                <a:gd name="T26" fmla="*/ 383 w 446"/>
                <a:gd name="T27" fmla="*/ 446 h 467"/>
                <a:gd name="T28" fmla="*/ 442 w 446"/>
                <a:gd name="T29" fmla="*/ 443 h 467"/>
                <a:gd name="T30" fmla="*/ 444 w 446"/>
                <a:gd name="T31" fmla="*/ 41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6" h="467">
                  <a:moveTo>
                    <a:pt x="444" y="417"/>
                  </a:moveTo>
                  <a:cubicBezTo>
                    <a:pt x="441" y="399"/>
                    <a:pt x="404" y="380"/>
                    <a:pt x="410" y="289"/>
                  </a:cubicBezTo>
                  <a:cubicBezTo>
                    <a:pt x="412" y="252"/>
                    <a:pt x="414" y="189"/>
                    <a:pt x="403" y="153"/>
                  </a:cubicBezTo>
                  <a:cubicBezTo>
                    <a:pt x="375" y="53"/>
                    <a:pt x="281" y="0"/>
                    <a:pt x="187" y="16"/>
                  </a:cubicBezTo>
                  <a:cubicBezTo>
                    <a:pt x="113" y="29"/>
                    <a:pt x="45" y="89"/>
                    <a:pt x="17" y="158"/>
                  </a:cubicBezTo>
                  <a:cubicBezTo>
                    <a:pt x="0" y="200"/>
                    <a:pt x="2" y="252"/>
                    <a:pt x="16" y="295"/>
                  </a:cubicBezTo>
                  <a:cubicBezTo>
                    <a:pt x="26" y="324"/>
                    <a:pt x="44" y="351"/>
                    <a:pt x="70" y="369"/>
                  </a:cubicBezTo>
                  <a:cubicBezTo>
                    <a:pt x="79" y="375"/>
                    <a:pt x="89" y="380"/>
                    <a:pt x="100" y="381"/>
                  </a:cubicBezTo>
                  <a:cubicBezTo>
                    <a:pt x="121" y="383"/>
                    <a:pt x="135" y="370"/>
                    <a:pt x="137" y="351"/>
                  </a:cubicBezTo>
                  <a:cubicBezTo>
                    <a:pt x="141" y="310"/>
                    <a:pt x="113" y="302"/>
                    <a:pt x="95" y="270"/>
                  </a:cubicBezTo>
                  <a:cubicBezTo>
                    <a:pt x="70" y="223"/>
                    <a:pt x="88" y="156"/>
                    <a:pt x="129" y="125"/>
                  </a:cubicBezTo>
                  <a:cubicBezTo>
                    <a:pt x="164" y="97"/>
                    <a:pt x="203" y="81"/>
                    <a:pt x="248" y="93"/>
                  </a:cubicBezTo>
                  <a:cubicBezTo>
                    <a:pt x="360" y="122"/>
                    <a:pt x="339" y="224"/>
                    <a:pt x="337" y="313"/>
                  </a:cubicBezTo>
                  <a:cubicBezTo>
                    <a:pt x="336" y="362"/>
                    <a:pt x="346" y="411"/>
                    <a:pt x="383" y="446"/>
                  </a:cubicBezTo>
                  <a:cubicBezTo>
                    <a:pt x="398" y="460"/>
                    <a:pt x="430" y="467"/>
                    <a:pt x="442" y="443"/>
                  </a:cubicBezTo>
                  <a:cubicBezTo>
                    <a:pt x="446" y="435"/>
                    <a:pt x="446" y="426"/>
                    <a:pt x="444" y="417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7" name="Freeform 23"/>
            <p:cNvSpPr/>
            <p:nvPr/>
          </p:nvSpPr>
          <p:spPr bwMode="auto">
            <a:xfrm>
              <a:off x="1624013" y="2259013"/>
              <a:ext cx="312738" cy="312737"/>
            </a:xfrm>
            <a:custGeom>
              <a:avLst/>
              <a:gdLst>
                <a:gd name="T0" fmla="*/ 136 w 160"/>
                <a:gd name="T1" fmla="*/ 36 h 160"/>
                <a:gd name="T2" fmla="*/ 37 w 160"/>
                <a:gd name="T3" fmla="*/ 24 h 160"/>
                <a:gd name="T4" fmla="*/ 24 w 160"/>
                <a:gd name="T5" fmla="*/ 123 h 160"/>
                <a:gd name="T6" fmla="*/ 124 w 160"/>
                <a:gd name="T7" fmla="*/ 136 h 160"/>
                <a:gd name="T8" fmla="*/ 136 w 160"/>
                <a:gd name="T9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0">
                  <a:moveTo>
                    <a:pt x="136" y="36"/>
                  </a:moveTo>
                  <a:cubicBezTo>
                    <a:pt x="112" y="5"/>
                    <a:pt x="68" y="0"/>
                    <a:pt x="37" y="24"/>
                  </a:cubicBezTo>
                  <a:cubicBezTo>
                    <a:pt x="6" y="48"/>
                    <a:pt x="0" y="92"/>
                    <a:pt x="24" y="123"/>
                  </a:cubicBezTo>
                  <a:cubicBezTo>
                    <a:pt x="48" y="154"/>
                    <a:pt x="93" y="160"/>
                    <a:pt x="124" y="136"/>
                  </a:cubicBezTo>
                  <a:cubicBezTo>
                    <a:pt x="155" y="112"/>
                    <a:pt x="160" y="67"/>
                    <a:pt x="136" y="36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383" y="5740740"/>
            <a:ext cx="978341" cy="74723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57" y="4290085"/>
            <a:ext cx="1435504" cy="75764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455" y="1046096"/>
            <a:ext cx="1243379" cy="67245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820" y="2234515"/>
            <a:ext cx="1276539" cy="1080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2876409" y="4830936"/>
            <a:ext cx="6661533" cy="1512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35" y="879231"/>
            <a:ext cx="4288296" cy="362812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002383" y="5229056"/>
            <a:ext cx="85636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Personal Information</a:t>
            </a:r>
            <a:endParaRPr lang="en-US" altLang="zh-CN" sz="66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83" y="157527"/>
            <a:ext cx="7337410" cy="46102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矩形: 圆角 2"/>
          <p:cNvSpPr/>
          <p:nvPr/>
        </p:nvSpPr>
        <p:spPr>
          <a:xfrm>
            <a:off x="819690" y="2563010"/>
            <a:ext cx="3308351" cy="3632200"/>
          </a:xfrm>
          <a:prstGeom prst="roundRect">
            <a:avLst>
              <a:gd name="adj" fmla="val 5151"/>
            </a:avLst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pic>
        <p:nvPicPr>
          <p:cNvPr id="11" name="图片占位符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64" y="2582124"/>
            <a:ext cx="2093749" cy="1133718"/>
          </a:xfrm>
          <a:custGeom>
            <a:avLst/>
            <a:gdLst>
              <a:gd name="connsiteX0" fmla="*/ 115228 w 2093747"/>
              <a:gd name="connsiteY0" fmla="*/ 0 h 1201420"/>
              <a:gd name="connsiteX1" fmla="*/ 1978519 w 2093747"/>
              <a:gd name="connsiteY1" fmla="*/ 0 h 1201420"/>
              <a:gd name="connsiteX2" fmla="*/ 2093747 w 2093747"/>
              <a:gd name="connsiteY2" fmla="*/ 115228 h 1201420"/>
              <a:gd name="connsiteX3" fmla="*/ 2093747 w 2093747"/>
              <a:gd name="connsiteY3" fmla="*/ 1086192 h 1201420"/>
              <a:gd name="connsiteX4" fmla="*/ 1978519 w 2093747"/>
              <a:gd name="connsiteY4" fmla="*/ 1201420 h 1201420"/>
              <a:gd name="connsiteX5" fmla="*/ 115228 w 2093747"/>
              <a:gd name="connsiteY5" fmla="*/ 1201420 h 1201420"/>
              <a:gd name="connsiteX6" fmla="*/ 0 w 2093747"/>
              <a:gd name="connsiteY6" fmla="*/ 1086192 h 1201420"/>
              <a:gd name="connsiteX7" fmla="*/ 0 w 2093747"/>
              <a:gd name="connsiteY7" fmla="*/ 115228 h 1201420"/>
              <a:gd name="connsiteX8" fmla="*/ 115228 w 2093747"/>
              <a:gd name="connsiteY8" fmla="*/ 0 h 12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1201420">
                <a:moveTo>
                  <a:pt x="115228" y="0"/>
                </a:moveTo>
                <a:lnTo>
                  <a:pt x="1978519" y="0"/>
                </a:lnTo>
                <a:cubicBezTo>
                  <a:pt x="2042158" y="0"/>
                  <a:pt x="2093747" y="51589"/>
                  <a:pt x="2093747" y="115228"/>
                </a:cubicBezTo>
                <a:lnTo>
                  <a:pt x="2093747" y="1086192"/>
                </a:lnTo>
                <a:cubicBezTo>
                  <a:pt x="2093747" y="1149831"/>
                  <a:pt x="2042158" y="1201420"/>
                  <a:pt x="1978519" y="1201420"/>
                </a:cubicBezTo>
                <a:lnTo>
                  <a:pt x="115228" y="1201420"/>
                </a:lnTo>
                <a:cubicBezTo>
                  <a:pt x="51589" y="1201420"/>
                  <a:pt x="0" y="1149831"/>
                  <a:pt x="0" y="1086192"/>
                </a:cubicBezTo>
                <a:lnTo>
                  <a:pt x="0" y="115228"/>
                </a:lnTo>
                <a:cubicBezTo>
                  <a:pt x="0" y="51589"/>
                  <a:pt x="51589" y="0"/>
                  <a:pt x="115228" y="0"/>
                </a:cubicBezTo>
                <a:close/>
              </a:path>
            </a:pathLst>
          </a:custGeom>
        </p:spPr>
      </p:pic>
      <p:pic>
        <p:nvPicPr>
          <p:cNvPr id="14" name="图片占位符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66" y="3965450"/>
            <a:ext cx="2093747" cy="2229760"/>
          </a:xfrm>
          <a:custGeom>
            <a:avLst/>
            <a:gdLst>
              <a:gd name="connsiteX0" fmla="*/ 107849 w 2093747"/>
              <a:gd name="connsiteY0" fmla="*/ 0 h 2298700"/>
              <a:gd name="connsiteX1" fmla="*/ 1985898 w 2093747"/>
              <a:gd name="connsiteY1" fmla="*/ 0 h 2298700"/>
              <a:gd name="connsiteX2" fmla="*/ 2093747 w 2093747"/>
              <a:gd name="connsiteY2" fmla="*/ 107849 h 2298700"/>
              <a:gd name="connsiteX3" fmla="*/ 2093747 w 2093747"/>
              <a:gd name="connsiteY3" fmla="*/ 2190851 h 2298700"/>
              <a:gd name="connsiteX4" fmla="*/ 1985898 w 2093747"/>
              <a:gd name="connsiteY4" fmla="*/ 2298700 h 2298700"/>
              <a:gd name="connsiteX5" fmla="*/ 107849 w 2093747"/>
              <a:gd name="connsiteY5" fmla="*/ 2298700 h 2298700"/>
              <a:gd name="connsiteX6" fmla="*/ 0 w 2093747"/>
              <a:gd name="connsiteY6" fmla="*/ 2190851 h 2298700"/>
              <a:gd name="connsiteX7" fmla="*/ 0 w 2093747"/>
              <a:gd name="connsiteY7" fmla="*/ 107849 h 2298700"/>
              <a:gd name="connsiteX8" fmla="*/ 107849 w 2093747"/>
              <a:gd name="connsiteY8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2298700">
                <a:moveTo>
                  <a:pt x="107849" y="0"/>
                </a:moveTo>
                <a:lnTo>
                  <a:pt x="1985898" y="0"/>
                </a:lnTo>
                <a:cubicBezTo>
                  <a:pt x="2045461" y="0"/>
                  <a:pt x="2093747" y="48286"/>
                  <a:pt x="2093747" y="107849"/>
                </a:cubicBezTo>
                <a:lnTo>
                  <a:pt x="2093747" y="2190851"/>
                </a:lnTo>
                <a:cubicBezTo>
                  <a:pt x="2093747" y="2250414"/>
                  <a:pt x="2045461" y="2298700"/>
                  <a:pt x="1985898" y="2298700"/>
                </a:cubicBezTo>
                <a:lnTo>
                  <a:pt x="107849" y="2298700"/>
                </a:lnTo>
                <a:cubicBezTo>
                  <a:pt x="48286" y="2298700"/>
                  <a:pt x="0" y="2250414"/>
                  <a:pt x="0" y="2190851"/>
                </a:cubicBezTo>
                <a:lnTo>
                  <a:pt x="0" y="107849"/>
                </a:lnTo>
                <a:cubicBezTo>
                  <a:pt x="0" y="48286"/>
                  <a:pt x="48286" y="0"/>
                  <a:pt x="107849" y="0"/>
                </a:cubicBezTo>
                <a:close/>
              </a:path>
            </a:pathLst>
          </a:custGeom>
        </p:spPr>
      </p:pic>
      <p:pic>
        <p:nvPicPr>
          <p:cNvPr id="15" name="图片占位符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36" y="2563010"/>
            <a:ext cx="4773780" cy="3632199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</p:pic>
      <p:sp>
        <p:nvSpPr>
          <p:cNvPr id="17" name="文本框 16"/>
          <p:cNvSpPr txBox="1"/>
          <p:nvPr/>
        </p:nvSpPr>
        <p:spPr>
          <a:xfrm>
            <a:off x="866140" y="2859405"/>
            <a:ext cx="3215005" cy="3038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14000"/>
              </a:lnSpc>
              <a:buAutoNum type="arabicPeriod"/>
            </a:pPr>
            <a:r>
              <a:rPr lang="en-US" altLang="zh-CN" sz="1400" dirty="0">
                <a:solidFill>
                  <a:srgbClr val="030000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I am Aashish Rupareliya from Ahmedabad.</a:t>
            </a:r>
            <a:endParaRPr lang="en-US" altLang="zh-CN" sz="1400" dirty="0">
              <a:solidFill>
                <a:srgbClr val="030000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342900" indent="-342900" algn="just">
              <a:lnSpc>
                <a:spcPct val="114000"/>
              </a:lnSpc>
              <a:buAutoNum type="arabicPeriod"/>
            </a:pPr>
            <a:r>
              <a:rPr lang="en-US" altLang="zh-CN" sz="1400" dirty="0">
                <a:solidFill>
                  <a:srgbClr val="030000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I graduated with a Bachelor's in Physiotherapy (BPT) from MS University in 2022.</a:t>
            </a:r>
            <a:endParaRPr lang="en-US" altLang="zh-CN" sz="1400" dirty="0">
              <a:solidFill>
                <a:srgbClr val="030000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342900" indent="-342900" algn="just">
              <a:lnSpc>
                <a:spcPct val="114000"/>
              </a:lnSpc>
              <a:buAutoNum type="arabicPeriod"/>
            </a:pPr>
            <a:r>
              <a:rPr lang="en-US" altLang="zh-CN" sz="1400" dirty="0">
                <a:solidFill>
                  <a:srgbClr val="030000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Currently, I work at Guhilot Enterprise Ltd as a Senior DME Executive.</a:t>
            </a:r>
            <a:endParaRPr lang="en-US" altLang="zh-CN" sz="1400" dirty="0">
              <a:solidFill>
                <a:srgbClr val="030000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342900" indent="-342900" algn="just">
              <a:lnSpc>
                <a:spcPct val="114000"/>
              </a:lnSpc>
              <a:buAutoNum type="arabicPeriod"/>
            </a:pPr>
            <a:r>
              <a:rPr lang="en-US" altLang="zh-CN" sz="1400" dirty="0">
                <a:solidFill>
                  <a:srgbClr val="030000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Previously, I gained experience as a Neuro Physiotherapist at Mission Health Rehab.</a:t>
            </a:r>
            <a:endParaRPr lang="en-US" altLang="zh-CN" sz="1400" dirty="0">
              <a:solidFill>
                <a:srgbClr val="030000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algn="just">
              <a:lnSpc>
                <a:spcPct val="114000"/>
              </a:lnSpc>
            </a:pPr>
            <a:endParaRPr lang="en-US" altLang="zh-CN" sz="1400" dirty="0">
              <a:solidFill>
                <a:srgbClr val="030000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38056" y="438021"/>
            <a:ext cx="80441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Personal Background</a:t>
            </a:r>
            <a:endParaRPr lang="en-US" altLang="zh-CN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2876409" y="4830936"/>
            <a:ext cx="6661533" cy="1512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35" y="879231"/>
            <a:ext cx="4288296" cy="362812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314803" y="5229056"/>
            <a:ext cx="7938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Why IT and Current Industry Trends</a:t>
            </a:r>
            <a:endParaRPr lang="en-US" altLang="zh-CN" sz="36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83" y="157527"/>
            <a:ext cx="7337410" cy="46102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矩形: 圆角 2"/>
          <p:cNvSpPr/>
          <p:nvPr/>
        </p:nvSpPr>
        <p:spPr>
          <a:xfrm>
            <a:off x="819690" y="2563010"/>
            <a:ext cx="3308351" cy="3632200"/>
          </a:xfrm>
          <a:prstGeom prst="roundRect">
            <a:avLst>
              <a:gd name="adj" fmla="val 5151"/>
            </a:avLst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pic>
        <p:nvPicPr>
          <p:cNvPr id="11" name="图片占位符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64" y="2582124"/>
            <a:ext cx="2093749" cy="1133718"/>
          </a:xfrm>
          <a:custGeom>
            <a:avLst/>
            <a:gdLst>
              <a:gd name="connsiteX0" fmla="*/ 115228 w 2093747"/>
              <a:gd name="connsiteY0" fmla="*/ 0 h 1201420"/>
              <a:gd name="connsiteX1" fmla="*/ 1978519 w 2093747"/>
              <a:gd name="connsiteY1" fmla="*/ 0 h 1201420"/>
              <a:gd name="connsiteX2" fmla="*/ 2093747 w 2093747"/>
              <a:gd name="connsiteY2" fmla="*/ 115228 h 1201420"/>
              <a:gd name="connsiteX3" fmla="*/ 2093747 w 2093747"/>
              <a:gd name="connsiteY3" fmla="*/ 1086192 h 1201420"/>
              <a:gd name="connsiteX4" fmla="*/ 1978519 w 2093747"/>
              <a:gd name="connsiteY4" fmla="*/ 1201420 h 1201420"/>
              <a:gd name="connsiteX5" fmla="*/ 115228 w 2093747"/>
              <a:gd name="connsiteY5" fmla="*/ 1201420 h 1201420"/>
              <a:gd name="connsiteX6" fmla="*/ 0 w 2093747"/>
              <a:gd name="connsiteY6" fmla="*/ 1086192 h 1201420"/>
              <a:gd name="connsiteX7" fmla="*/ 0 w 2093747"/>
              <a:gd name="connsiteY7" fmla="*/ 115228 h 1201420"/>
              <a:gd name="connsiteX8" fmla="*/ 115228 w 2093747"/>
              <a:gd name="connsiteY8" fmla="*/ 0 h 12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1201420">
                <a:moveTo>
                  <a:pt x="115228" y="0"/>
                </a:moveTo>
                <a:lnTo>
                  <a:pt x="1978519" y="0"/>
                </a:lnTo>
                <a:cubicBezTo>
                  <a:pt x="2042158" y="0"/>
                  <a:pt x="2093747" y="51589"/>
                  <a:pt x="2093747" y="115228"/>
                </a:cubicBezTo>
                <a:lnTo>
                  <a:pt x="2093747" y="1086192"/>
                </a:lnTo>
                <a:cubicBezTo>
                  <a:pt x="2093747" y="1149831"/>
                  <a:pt x="2042158" y="1201420"/>
                  <a:pt x="1978519" y="1201420"/>
                </a:cubicBezTo>
                <a:lnTo>
                  <a:pt x="115228" y="1201420"/>
                </a:lnTo>
                <a:cubicBezTo>
                  <a:pt x="51589" y="1201420"/>
                  <a:pt x="0" y="1149831"/>
                  <a:pt x="0" y="1086192"/>
                </a:cubicBezTo>
                <a:lnTo>
                  <a:pt x="0" y="115228"/>
                </a:lnTo>
                <a:cubicBezTo>
                  <a:pt x="0" y="51589"/>
                  <a:pt x="51589" y="0"/>
                  <a:pt x="115228" y="0"/>
                </a:cubicBezTo>
                <a:close/>
              </a:path>
            </a:pathLst>
          </a:custGeom>
        </p:spPr>
      </p:pic>
      <p:pic>
        <p:nvPicPr>
          <p:cNvPr id="14" name="图片占位符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66" y="3965450"/>
            <a:ext cx="2093747" cy="2229760"/>
          </a:xfrm>
          <a:custGeom>
            <a:avLst/>
            <a:gdLst>
              <a:gd name="connsiteX0" fmla="*/ 107849 w 2093747"/>
              <a:gd name="connsiteY0" fmla="*/ 0 h 2298700"/>
              <a:gd name="connsiteX1" fmla="*/ 1985898 w 2093747"/>
              <a:gd name="connsiteY1" fmla="*/ 0 h 2298700"/>
              <a:gd name="connsiteX2" fmla="*/ 2093747 w 2093747"/>
              <a:gd name="connsiteY2" fmla="*/ 107849 h 2298700"/>
              <a:gd name="connsiteX3" fmla="*/ 2093747 w 2093747"/>
              <a:gd name="connsiteY3" fmla="*/ 2190851 h 2298700"/>
              <a:gd name="connsiteX4" fmla="*/ 1985898 w 2093747"/>
              <a:gd name="connsiteY4" fmla="*/ 2298700 h 2298700"/>
              <a:gd name="connsiteX5" fmla="*/ 107849 w 2093747"/>
              <a:gd name="connsiteY5" fmla="*/ 2298700 h 2298700"/>
              <a:gd name="connsiteX6" fmla="*/ 0 w 2093747"/>
              <a:gd name="connsiteY6" fmla="*/ 2190851 h 2298700"/>
              <a:gd name="connsiteX7" fmla="*/ 0 w 2093747"/>
              <a:gd name="connsiteY7" fmla="*/ 107849 h 2298700"/>
              <a:gd name="connsiteX8" fmla="*/ 107849 w 2093747"/>
              <a:gd name="connsiteY8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2298700">
                <a:moveTo>
                  <a:pt x="107849" y="0"/>
                </a:moveTo>
                <a:lnTo>
                  <a:pt x="1985898" y="0"/>
                </a:lnTo>
                <a:cubicBezTo>
                  <a:pt x="2045461" y="0"/>
                  <a:pt x="2093747" y="48286"/>
                  <a:pt x="2093747" y="107849"/>
                </a:cubicBezTo>
                <a:lnTo>
                  <a:pt x="2093747" y="2190851"/>
                </a:lnTo>
                <a:cubicBezTo>
                  <a:pt x="2093747" y="2250414"/>
                  <a:pt x="2045461" y="2298700"/>
                  <a:pt x="1985898" y="2298700"/>
                </a:cubicBezTo>
                <a:lnTo>
                  <a:pt x="107849" y="2298700"/>
                </a:lnTo>
                <a:cubicBezTo>
                  <a:pt x="48286" y="2298700"/>
                  <a:pt x="0" y="2250414"/>
                  <a:pt x="0" y="2190851"/>
                </a:cubicBezTo>
                <a:lnTo>
                  <a:pt x="0" y="107849"/>
                </a:lnTo>
                <a:cubicBezTo>
                  <a:pt x="0" y="48286"/>
                  <a:pt x="48286" y="0"/>
                  <a:pt x="107849" y="0"/>
                </a:cubicBezTo>
                <a:close/>
              </a:path>
            </a:pathLst>
          </a:custGeom>
        </p:spPr>
      </p:pic>
      <p:pic>
        <p:nvPicPr>
          <p:cNvPr id="15" name="图片占位符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36" y="2563010"/>
            <a:ext cx="4773780" cy="3632199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</p:pic>
      <p:sp>
        <p:nvSpPr>
          <p:cNvPr id="17" name="文本框 16"/>
          <p:cNvSpPr txBox="1"/>
          <p:nvPr/>
        </p:nvSpPr>
        <p:spPr>
          <a:xfrm>
            <a:off x="819785" y="2581910"/>
            <a:ext cx="3308350" cy="4164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lvl="1" indent="-28575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1">
                <a:solidFill>
                  <a:srgbClr val="616161"/>
                </a:solidFill>
                <a:latin typeface="Proxima Nova"/>
                <a:sym typeface="+mn-ea"/>
              </a:rPr>
              <a:t>Career Opportunities:</a:t>
            </a:r>
            <a:r>
              <a:rPr sz="1400">
                <a:solidFill>
                  <a:srgbClr val="616161"/>
                </a:solidFill>
                <a:latin typeface="Proxima Nova"/>
                <a:sym typeface="+mn-ea"/>
              </a:rPr>
              <a:t> The IT field </a:t>
            </a:r>
            <a:r>
              <a:rPr lang="en-US" sz="1400">
                <a:solidFill>
                  <a:srgbClr val="616161"/>
                </a:solidFill>
                <a:latin typeface="Proxima Nova"/>
                <a:sym typeface="+mn-ea"/>
              </a:rPr>
              <a:t>    </a:t>
            </a:r>
            <a:r>
              <a:rPr sz="1400">
                <a:solidFill>
                  <a:srgbClr val="616161"/>
                </a:solidFill>
                <a:latin typeface="Proxima Nova"/>
                <a:sym typeface="+mn-ea"/>
              </a:rPr>
              <a:t>offers diverse career paths and opportunities for continuous learning and growth.</a:t>
            </a:r>
            <a:endParaRPr sz="1400">
              <a:solidFill>
                <a:srgbClr val="616161"/>
              </a:solidFill>
              <a:latin typeface="Proxima Nova"/>
              <a:sym typeface="+mn-ea"/>
            </a:endParaRPr>
          </a:p>
          <a:p>
            <a:pPr marL="285750" lvl="1" indent="-28575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1">
                <a:solidFill>
                  <a:srgbClr val="616161"/>
                </a:solidFill>
                <a:latin typeface="Proxima Nova"/>
                <a:sym typeface="+mn-ea"/>
              </a:rPr>
              <a:t>Impact and Innovation:</a:t>
            </a:r>
            <a:r>
              <a:rPr sz="1400">
                <a:solidFill>
                  <a:srgbClr val="616161"/>
                </a:solidFill>
                <a:latin typeface="Proxima Nova"/>
                <a:sym typeface="+mn-ea"/>
              </a:rPr>
              <a:t> The ability to contribute to innovative projects and make a significant impact on society motivates me to stay in the IT field.</a:t>
            </a:r>
            <a:endParaRPr sz="1400">
              <a:solidFill>
                <a:srgbClr val="616161"/>
              </a:solidFill>
              <a:latin typeface="Proxima Nova"/>
              <a:sym typeface="+mn-ea"/>
            </a:endParaRPr>
          </a:p>
          <a:p>
            <a:pPr marL="285750" lvl="1" indent="-28575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1">
                <a:solidFill>
                  <a:srgbClr val="616161"/>
                </a:solidFill>
                <a:latin typeface="Proxima Nova"/>
                <a:sym typeface="+mn-ea"/>
              </a:rPr>
              <a:t>Passion for Technology:</a:t>
            </a:r>
            <a:r>
              <a:rPr sz="1400">
                <a:solidFill>
                  <a:srgbClr val="616161"/>
                </a:solidFill>
                <a:latin typeface="Proxima Nova"/>
                <a:sym typeface="+mn-ea"/>
              </a:rPr>
              <a:t> A deep interest in technology and its potential to solve real-world problems has driven my choice to pursue a career in IT.</a:t>
            </a:r>
            <a:endParaRPr sz="1400">
              <a:solidFill>
                <a:srgbClr val="616161"/>
              </a:solidFill>
              <a:latin typeface="Proxima Nova"/>
              <a:sym typeface="+mn-ea"/>
            </a:endParaRPr>
          </a:p>
          <a:p>
            <a:pPr marL="285750" lvl="1" indent="-28575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endParaRPr sz="1400" b="0" i="0">
              <a:solidFill>
                <a:srgbClr val="616161"/>
              </a:solidFill>
              <a:latin typeface="Proxima Nova"/>
            </a:endParaRPr>
          </a:p>
          <a:p>
            <a:pPr marL="285750" lvl="1" indent="-28575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30000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43341" y="438021"/>
            <a:ext cx="98336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Motivation for Choosing IT</a:t>
            </a:r>
            <a:endParaRPr lang="en-US" altLang="zh-CN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2876409" y="4830936"/>
            <a:ext cx="6661533" cy="1512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35" y="879231"/>
            <a:ext cx="4288296" cy="362812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211866" y="5229056"/>
            <a:ext cx="41446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IT Industry Trends</a:t>
            </a:r>
            <a:endParaRPr lang="en-US" altLang="zh-CN" sz="36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83" y="157527"/>
            <a:ext cx="7337410" cy="46102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666706" y="438021"/>
            <a:ext cx="678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IT Industry Trends</a:t>
            </a:r>
            <a:endParaRPr lang="en-US" altLang="zh-CN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 181"/>
          <p:cNvSpPr/>
          <p:nvPr/>
        </p:nvSpPr>
        <p:spPr bwMode="auto">
          <a:xfrm>
            <a:off x="1074748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182"/>
          <p:cNvSpPr/>
          <p:nvPr/>
        </p:nvSpPr>
        <p:spPr bwMode="auto">
          <a:xfrm>
            <a:off x="3088561" y="4437525"/>
            <a:ext cx="2015852" cy="1157739"/>
          </a:xfrm>
          <a:custGeom>
            <a:avLst/>
            <a:gdLst>
              <a:gd name="T0" fmla="*/ 0 w 989"/>
              <a:gd name="T1" fmla="*/ 0 h 568"/>
              <a:gd name="T2" fmla="*/ 495 w 989"/>
              <a:gd name="T3" fmla="*/ 568 h 568"/>
              <a:gd name="T4" fmla="*/ 989 w 989"/>
              <a:gd name="T5" fmla="*/ 0 h 568"/>
              <a:gd name="T6" fmla="*/ 0 w 989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568">
                <a:moveTo>
                  <a:pt x="0" y="0"/>
                </a:moveTo>
                <a:lnTo>
                  <a:pt x="495" y="568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Freeform 183"/>
          <p:cNvSpPr/>
          <p:nvPr/>
        </p:nvSpPr>
        <p:spPr bwMode="auto">
          <a:xfrm>
            <a:off x="5104414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Freeform 184"/>
          <p:cNvSpPr/>
          <p:nvPr/>
        </p:nvSpPr>
        <p:spPr bwMode="auto">
          <a:xfrm>
            <a:off x="7118227" y="4437525"/>
            <a:ext cx="2015852" cy="1157739"/>
          </a:xfrm>
          <a:custGeom>
            <a:avLst/>
            <a:gdLst>
              <a:gd name="T0" fmla="*/ 0 w 989"/>
              <a:gd name="T1" fmla="*/ 0 h 568"/>
              <a:gd name="T2" fmla="*/ 494 w 989"/>
              <a:gd name="T3" fmla="*/ 568 h 568"/>
              <a:gd name="T4" fmla="*/ 989 w 989"/>
              <a:gd name="T5" fmla="*/ 0 h 568"/>
              <a:gd name="T6" fmla="*/ 0 w 989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568">
                <a:moveTo>
                  <a:pt x="0" y="0"/>
                </a:moveTo>
                <a:lnTo>
                  <a:pt x="494" y="568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185"/>
          <p:cNvSpPr/>
          <p:nvPr/>
        </p:nvSpPr>
        <p:spPr bwMode="auto">
          <a:xfrm>
            <a:off x="9134079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Freeform 186"/>
          <p:cNvSpPr>
            <a:spLocks noEditPoints="1"/>
          </p:cNvSpPr>
          <p:nvPr/>
        </p:nvSpPr>
        <p:spPr bwMode="auto">
          <a:xfrm>
            <a:off x="9969770" y="3724130"/>
            <a:ext cx="342430" cy="497339"/>
          </a:xfrm>
          <a:custGeom>
            <a:avLst/>
            <a:gdLst>
              <a:gd name="T0" fmla="*/ 22 w 84"/>
              <a:gd name="T1" fmla="*/ 94 h 122"/>
              <a:gd name="T2" fmla="*/ 23 w 84"/>
              <a:gd name="T3" fmla="*/ 100 h 122"/>
              <a:gd name="T4" fmla="*/ 42 w 84"/>
              <a:gd name="T5" fmla="*/ 104 h 122"/>
              <a:gd name="T6" fmla="*/ 60 w 84"/>
              <a:gd name="T7" fmla="*/ 100 h 122"/>
              <a:gd name="T8" fmla="*/ 61 w 84"/>
              <a:gd name="T9" fmla="*/ 94 h 122"/>
              <a:gd name="T10" fmla="*/ 42 w 84"/>
              <a:gd name="T11" fmla="*/ 98 h 122"/>
              <a:gd name="T12" fmla="*/ 22 w 84"/>
              <a:gd name="T13" fmla="*/ 94 h 122"/>
              <a:gd name="T14" fmla="*/ 24 w 84"/>
              <a:gd name="T15" fmla="*/ 106 h 122"/>
              <a:gd name="T16" fmla="*/ 25 w 84"/>
              <a:gd name="T17" fmla="*/ 112 h 122"/>
              <a:gd name="T18" fmla="*/ 31 w 84"/>
              <a:gd name="T19" fmla="*/ 116 h 122"/>
              <a:gd name="T20" fmla="*/ 31 w 84"/>
              <a:gd name="T21" fmla="*/ 119 h 122"/>
              <a:gd name="T22" fmla="*/ 42 w 84"/>
              <a:gd name="T23" fmla="*/ 122 h 122"/>
              <a:gd name="T24" fmla="*/ 52 w 84"/>
              <a:gd name="T25" fmla="*/ 119 h 122"/>
              <a:gd name="T26" fmla="*/ 53 w 84"/>
              <a:gd name="T27" fmla="*/ 116 h 122"/>
              <a:gd name="T28" fmla="*/ 59 w 84"/>
              <a:gd name="T29" fmla="*/ 112 h 122"/>
              <a:gd name="T30" fmla="*/ 59 w 84"/>
              <a:gd name="T31" fmla="*/ 106 h 122"/>
              <a:gd name="T32" fmla="*/ 42 w 84"/>
              <a:gd name="T33" fmla="*/ 109 h 122"/>
              <a:gd name="T34" fmla="*/ 24 w 84"/>
              <a:gd name="T35" fmla="*/ 106 h 122"/>
              <a:gd name="T36" fmla="*/ 42 w 84"/>
              <a:gd name="T37" fmla="*/ 0 h 122"/>
              <a:gd name="T38" fmla="*/ 0 w 84"/>
              <a:gd name="T39" fmla="*/ 42 h 122"/>
              <a:gd name="T40" fmla="*/ 20 w 84"/>
              <a:gd name="T41" fmla="*/ 78 h 122"/>
              <a:gd name="T42" fmla="*/ 22 w 84"/>
              <a:gd name="T43" fmla="*/ 89 h 122"/>
              <a:gd name="T44" fmla="*/ 42 w 84"/>
              <a:gd name="T45" fmla="*/ 93 h 122"/>
              <a:gd name="T46" fmla="*/ 62 w 84"/>
              <a:gd name="T47" fmla="*/ 89 h 122"/>
              <a:gd name="T48" fmla="*/ 63 w 84"/>
              <a:gd name="T49" fmla="*/ 78 h 122"/>
              <a:gd name="T50" fmla="*/ 84 w 84"/>
              <a:gd name="T51" fmla="*/ 42 h 122"/>
              <a:gd name="T52" fmla="*/ 42 w 84"/>
              <a:gd name="T53" fmla="*/ 0 h 122"/>
              <a:gd name="T54" fmla="*/ 57 w 84"/>
              <a:gd name="T55" fmla="*/ 73 h 122"/>
              <a:gd name="T56" fmla="*/ 56 w 84"/>
              <a:gd name="T57" fmla="*/ 83 h 122"/>
              <a:gd name="T58" fmla="*/ 42 w 84"/>
              <a:gd name="T59" fmla="*/ 85 h 122"/>
              <a:gd name="T60" fmla="*/ 27 w 84"/>
              <a:gd name="T61" fmla="*/ 83 h 122"/>
              <a:gd name="T62" fmla="*/ 26 w 84"/>
              <a:gd name="T63" fmla="*/ 73 h 122"/>
              <a:gd name="T64" fmla="*/ 7 w 84"/>
              <a:gd name="T65" fmla="*/ 42 h 122"/>
              <a:gd name="T66" fmla="*/ 42 w 84"/>
              <a:gd name="T67" fmla="*/ 8 h 122"/>
              <a:gd name="T68" fmla="*/ 76 w 84"/>
              <a:gd name="T69" fmla="*/ 42 h 122"/>
              <a:gd name="T70" fmla="*/ 57 w 84"/>
              <a:gd name="T71" fmla="*/ 73 h 122"/>
              <a:gd name="T72" fmla="*/ 42 w 84"/>
              <a:gd name="T73" fmla="*/ 18 h 122"/>
              <a:gd name="T74" fmla="*/ 44 w 84"/>
              <a:gd name="T75" fmla="*/ 15 h 122"/>
              <a:gd name="T76" fmla="*/ 42 w 84"/>
              <a:gd name="T77" fmla="*/ 13 h 122"/>
              <a:gd name="T78" fmla="*/ 13 w 84"/>
              <a:gd name="T79" fmla="*/ 42 h 122"/>
              <a:gd name="T80" fmla="*/ 15 w 84"/>
              <a:gd name="T81" fmla="*/ 44 h 122"/>
              <a:gd name="T82" fmla="*/ 17 w 84"/>
              <a:gd name="T83" fmla="*/ 42 h 122"/>
              <a:gd name="T84" fmla="*/ 42 w 84"/>
              <a:gd name="T85" fmla="*/ 18 h 122"/>
              <a:gd name="T86" fmla="*/ 51 w 84"/>
              <a:gd name="T87" fmla="*/ 58 h 122"/>
              <a:gd name="T88" fmla="*/ 42 w 84"/>
              <a:gd name="T89" fmla="*/ 41 h 122"/>
              <a:gd name="T90" fmla="*/ 32 w 84"/>
              <a:gd name="T91" fmla="*/ 58 h 122"/>
              <a:gd name="T92" fmla="*/ 28 w 84"/>
              <a:gd name="T93" fmla="*/ 49 h 122"/>
              <a:gd name="T94" fmla="*/ 22 w 84"/>
              <a:gd name="T95" fmla="*/ 52 h 122"/>
              <a:gd name="T96" fmla="*/ 32 w 84"/>
              <a:gd name="T97" fmla="*/ 72 h 122"/>
              <a:gd name="T98" fmla="*/ 42 w 84"/>
              <a:gd name="T99" fmla="*/ 55 h 122"/>
              <a:gd name="T100" fmla="*/ 51 w 84"/>
              <a:gd name="T101" fmla="*/ 72 h 122"/>
              <a:gd name="T102" fmla="*/ 61 w 84"/>
              <a:gd name="T103" fmla="*/ 52 h 122"/>
              <a:gd name="T104" fmla="*/ 55 w 84"/>
              <a:gd name="T105" fmla="*/ 49 h 122"/>
              <a:gd name="T106" fmla="*/ 51 w 84"/>
              <a:gd name="T107" fmla="*/ 5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" h="122">
                <a:moveTo>
                  <a:pt x="22" y="94"/>
                </a:moveTo>
                <a:cubicBezTo>
                  <a:pt x="23" y="100"/>
                  <a:pt x="23" y="100"/>
                  <a:pt x="23" y="100"/>
                </a:cubicBezTo>
                <a:cubicBezTo>
                  <a:pt x="29" y="103"/>
                  <a:pt x="35" y="104"/>
                  <a:pt x="42" y="104"/>
                </a:cubicBezTo>
                <a:cubicBezTo>
                  <a:pt x="48" y="104"/>
                  <a:pt x="55" y="103"/>
                  <a:pt x="60" y="100"/>
                </a:cubicBezTo>
                <a:cubicBezTo>
                  <a:pt x="61" y="94"/>
                  <a:pt x="61" y="94"/>
                  <a:pt x="61" y="94"/>
                </a:cubicBezTo>
                <a:cubicBezTo>
                  <a:pt x="55" y="96"/>
                  <a:pt x="49" y="98"/>
                  <a:pt x="42" y="98"/>
                </a:cubicBezTo>
                <a:cubicBezTo>
                  <a:pt x="35" y="98"/>
                  <a:pt x="28" y="96"/>
                  <a:pt x="22" y="94"/>
                </a:cubicBezTo>
                <a:close/>
                <a:moveTo>
                  <a:pt x="24" y="106"/>
                </a:moveTo>
                <a:cubicBezTo>
                  <a:pt x="25" y="112"/>
                  <a:pt x="25" y="112"/>
                  <a:pt x="25" y="112"/>
                </a:cubicBezTo>
                <a:cubicBezTo>
                  <a:pt x="25" y="112"/>
                  <a:pt x="26" y="114"/>
                  <a:pt x="31" y="116"/>
                </a:cubicBezTo>
                <a:cubicBezTo>
                  <a:pt x="31" y="119"/>
                  <a:pt x="31" y="119"/>
                  <a:pt x="31" y="119"/>
                </a:cubicBezTo>
                <a:cubicBezTo>
                  <a:pt x="31" y="119"/>
                  <a:pt x="33" y="122"/>
                  <a:pt x="42" y="122"/>
                </a:cubicBezTo>
                <a:cubicBezTo>
                  <a:pt x="50" y="122"/>
                  <a:pt x="52" y="119"/>
                  <a:pt x="52" y="119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7" y="114"/>
                  <a:pt x="59" y="112"/>
                  <a:pt x="59" y="112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54" y="108"/>
                  <a:pt x="48" y="109"/>
                  <a:pt x="42" y="109"/>
                </a:cubicBezTo>
                <a:cubicBezTo>
                  <a:pt x="35" y="109"/>
                  <a:pt x="29" y="108"/>
                  <a:pt x="24" y="106"/>
                </a:cubicBezTo>
                <a:close/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8" y="71"/>
                  <a:pt x="20" y="78"/>
                </a:cubicBezTo>
                <a:cubicBezTo>
                  <a:pt x="22" y="89"/>
                  <a:pt x="22" y="89"/>
                  <a:pt x="22" y="89"/>
                </a:cubicBezTo>
                <a:cubicBezTo>
                  <a:pt x="27" y="91"/>
                  <a:pt x="34" y="93"/>
                  <a:pt x="42" y="93"/>
                </a:cubicBezTo>
                <a:cubicBezTo>
                  <a:pt x="49" y="93"/>
                  <a:pt x="56" y="91"/>
                  <a:pt x="62" y="89"/>
                </a:cubicBezTo>
                <a:cubicBezTo>
                  <a:pt x="63" y="78"/>
                  <a:pt x="63" y="78"/>
                  <a:pt x="63" y="78"/>
                </a:cubicBezTo>
                <a:cubicBezTo>
                  <a:pt x="75" y="71"/>
                  <a:pt x="84" y="57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  <a:moveTo>
                  <a:pt x="57" y="73"/>
                </a:moveTo>
                <a:cubicBezTo>
                  <a:pt x="56" y="83"/>
                  <a:pt x="56" y="83"/>
                  <a:pt x="56" y="83"/>
                </a:cubicBezTo>
                <a:cubicBezTo>
                  <a:pt x="56" y="83"/>
                  <a:pt x="52" y="85"/>
                  <a:pt x="42" y="85"/>
                </a:cubicBezTo>
                <a:cubicBezTo>
                  <a:pt x="31" y="85"/>
                  <a:pt x="27" y="83"/>
                  <a:pt x="27" y="83"/>
                </a:cubicBezTo>
                <a:cubicBezTo>
                  <a:pt x="26" y="73"/>
                  <a:pt x="26" y="73"/>
                  <a:pt x="26" y="73"/>
                </a:cubicBezTo>
                <a:cubicBezTo>
                  <a:pt x="15" y="67"/>
                  <a:pt x="7" y="56"/>
                  <a:pt x="7" y="42"/>
                </a:cubicBezTo>
                <a:cubicBezTo>
                  <a:pt x="7" y="23"/>
                  <a:pt x="23" y="8"/>
                  <a:pt x="42" y="8"/>
                </a:cubicBezTo>
                <a:cubicBezTo>
                  <a:pt x="61" y="8"/>
                  <a:pt x="76" y="23"/>
                  <a:pt x="76" y="42"/>
                </a:cubicBezTo>
                <a:cubicBezTo>
                  <a:pt x="76" y="56"/>
                  <a:pt x="68" y="67"/>
                  <a:pt x="57" y="73"/>
                </a:cubicBezTo>
                <a:close/>
                <a:moveTo>
                  <a:pt x="42" y="18"/>
                </a:moveTo>
                <a:cubicBezTo>
                  <a:pt x="43" y="18"/>
                  <a:pt x="44" y="17"/>
                  <a:pt x="44" y="15"/>
                </a:cubicBezTo>
                <a:cubicBezTo>
                  <a:pt x="44" y="14"/>
                  <a:pt x="43" y="13"/>
                  <a:pt x="42" y="13"/>
                </a:cubicBezTo>
                <a:cubicBezTo>
                  <a:pt x="26" y="13"/>
                  <a:pt x="13" y="26"/>
                  <a:pt x="13" y="42"/>
                </a:cubicBezTo>
                <a:cubicBezTo>
                  <a:pt x="13" y="43"/>
                  <a:pt x="14" y="44"/>
                  <a:pt x="15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29"/>
                  <a:pt x="28" y="18"/>
                  <a:pt x="42" y="18"/>
                </a:cubicBezTo>
                <a:close/>
                <a:moveTo>
                  <a:pt x="51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32" y="58"/>
                  <a:pt x="32" y="58"/>
                  <a:pt x="32" y="58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52"/>
                  <a:pt x="22" y="52"/>
                  <a:pt x="22" y="52"/>
                </a:cubicBezTo>
                <a:cubicBezTo>
                  <a:pt x="32" y="72"/>
                  <a:pt x="32" y="72"/>
                  <a:pt x="32" y="72"/>
                </a:cubicBezTo>
                <a:cubicBezTo>
                  <a:pt x="42" y="55"/>
                  <a:pt x="42" y="55"/>
                  <a:pt x="42" y="55"/>
                </a:cubicBezTo>
                <a:cubicBezTo>
                  <a:pt x="51" y="72"/>
                  <a:pt x="51" y="72"/>
                  <a:pt x="51" y="72"/>
                </a:cubicBezTo>
                <a:cubicBezTo>
                  <a:pt x="61" y="52"/>
                  <a:pt x="61" y="52"/>
                  <a:pt x="61" y="52"/>
                </a:cubicBezTo>
                <a:cubicBezTo>
                  <a:pt x="55" y="49"/>
                  <a:pt x="55" y="49"/>
                  <a:pt x="55" y="49"/>
                </a:cubicBezTo>
                <a:lnTo>
                  <a:pt x="51" y="5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Freeform 187"/>
          <p:cNvSpPr>
            <a:spLocks noEditPoints="1"/>
          </p:cNvSpPr>
          <p:nvPr/>
        </p:nvSpPr>
        <p:spPr bwMode="auto">
          <a:xfrm>
            <a:off x="3861069" y="4637276"/>
            <a:ext cx="468803" cy="399501"/>
          </a:xfrm>
          <a:custGeom>
            <a:avLst/>
            <a:gdLst>
              <a:gd name="T0" fmla="*/ 5 w 115"/>
              <a:gd name="T1" fmla="*/ 94 h 98"/>
              <a:gd name="T2" fmla="*/ 9 w 115"/>
              <a:gd name="T3" fmla="*/ 98 h 98"/>
              <a:gd name="T4" fmla="*/ 31 w 115"/>
              <a:gd name="T5" fmla="*/ 98 h 98"/>
              <a:gd name="T6" fmla="*/ 31 w 115"/>
              <a:gd name="T7" fmla="*/ 54 h 98"/>
              <a:gd name="T8" fmla="*/ 5 w 115"/>
              <a:gd name="T9" fmla="*/ 79 h 98"/>
              <a:gd name="T10" fmla="*/ 5 w 115"/>
              <a:gd name="T11" fmla="*/ 94 h 98"/>
              <a:gd name="T12" fmla="*/ 41 w 115"/>
              <a:gd name="T13" fmla="*/ 64 h 98"/>
              <a:gd name="T14" fmla="*/ 41 w 115"/>
              <a:gd name="T15" fmla="*/ 98 h 98"/>
              <a:gd name="T16" fmla="*/ 66 w 115"/>
              <a:gd name="T17" fmla="*/ 98 h 98"/>
              <a:gd name="T18" fmla="*/ 66 w 115"/>
              <a:gd name="T19" fmla="*/ 67 h 98"/>
              <a:gd name="T20" fmla="*/ 55 w 115"/>
              <a:gd name="T21" fmla="*/ 78 h 98"/>
              <a:gd name="T22" fmla="*/ 41 w 115"/>
              <a:gd name="T23" fmla="*/ 64 h 98"/>
              <a:gd name="T24" fmla="*/ 92 w 115"/>
              <a:gd name="T25" fmla="*/ 2 h 98"/>
              <a:gd name="T26" fmla="*/ 88 w 115"/>
              <a:gd name="T27" fmla="*/ 7 h 98"/>
              <a:gd name="T28" fmla="*/ 93 w 115"/>
              <a:gd name="T29" fmla="*/ 12 h 98"/>
              <a:gd name="T30" fmla="*/ 98 w 115"/>
              <a:gd name="T31" fmla="*/ 11 h 98"/>
              <a:gd name="T32" fmla="*/ 55 w 115"/>
              <a:gd name="T33" fmla="*/ 54 h 98"/>
              <a:gd name="T34" fmla="*/ 31 w 115"/>
              <a:gd name="T35" fmla="*/ 29 h 98"/>
              <a:gd name="T36" fmla="*/ 2 w 115"/>
              <a:gd name="T37" fmla="*/ 58 h 98"/>
              <a:gd name="T38" fmla="*/ 2 w 115"/>
              <a:gd name="T39" fmla="*/ 64 h 98"/>
              <a:gd name="T40" fmla="*/ 8 w 115"/>
              <a:gd name="T41" fmla="*/ 64 h 98"/>
              <a:gd name="T42" fmla="*/ 31 w 115"/>
              <a:gd name="T43" fmla="*/ 42 h 98"/>
              <a:gd name="T44" fmla="*/ 55 w 115"/>
              <a:gd name="T45" fmla="*/ 66 h 98"/>
              <a:gd name="T46" fmla="*/ 104 w 115"/>
              <a:gd name="T47" fmla="*/ 18 h 98"/>
              <a:gd name="T48" fmla="*/ 104 w 115"/>
              <a:gd name="T49" fmla="*/ 23 h 98"/>
              <a:gd name="T50" fmla="*/ 108 w 115"/>
              <a:gd name="T51" fmla="*/ 28 h 98"/>
              <a:gd name="T52" fmla="*/ 108 w 115"/>
              <a:gd name="T53" fmla="*/ 28 h 98"/>
              <a:gd name="T54" fmla="*/ 113 w 115"/>
              <a:gd name="T55" fmla="*/ 23 h 98"/>
              <a:gd name="T56" fmla="*/ 115 w 115"/>
              <a:gd name="T57" fmla="*/ 0 h 98"/>
              <a:gd name="T58" fmla="*/ 92 w 115"/>
              <a:gd name="T59" fmla="*/ 2 h 98"/>
              <a:gd name="T60" fmla="*/ 77 w 115"/>
              <a:gd name="T61" fmla="*/ 57 h 98"/>
              <a:gd name="T62" fmla="*/ 77 w 115"/>
              <a:gd name="T63" fmla="*/ 98 h 98"/>
              <a:gd name="T64" fmla="*/ 98 w 115"/>
              <a:gd name="T65" fmla="*/ 98 h 98"/>
              <a:gd name="T66" fmla="*/ 102 w 115"/>
              <a:gd name="T67" fmla="*/ 94 h 98"/>
              <a:gd name="T68" fmla="*/ 102 w 115"/>
              <a:gd name="T69" fmla="*/ 32 h 98"/>
              <a:gd name="T70" fmla="*/ 80 w 115"/>
              <a:gd name="T71" fmla="*/ 54 h 98"/>
              <a:gd name="T72" fmla="*/ 77 w 115"/>
              <a:gd name="T73" fmla="*/ 5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98">
                <a:moveTo>
                  <a:pt x="5" y="94"/>
                </a:moveTo>
                <a:cubicBezTo>
                  <a:pt x="5" y="96"/>
                  <a:pt x="7" y="98"/>
                  <a:pt x="9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1" y="54"/>
                  <a:pt x="31" y="54"/>
                  <a:pt x="31" y="54"/>
                </a:cubicBezTo>
                <a:cubicBezTo>
                  <a:pt x="5" y="79"/>
                  <a:pt x="5" y="79"/>
                  <a:pt x="5" y="79"/>
                </a:cubicBezTo>
                <a:lnTo>
                  <a:pt x="5" y="94"/>
                </a:lnTo>
                <a:close/>
                <a:moveTo>
                  <a:pt x="41" y="64"/>
                </a:moveTo>
                <a:cubicBezTo>
                  <a:pt x="41" y="98"/>
                  <a:pt x="41" y="98"/>
                  <a:pt x="41" y="98"/>
                </a:cubicBezTo>
                <a:cubicBezTo>
                  <a:pt x="66" y="98"/>
                  <a:pt x="66" y="98"/>
                  <a:pt x="66" y="98"/>
                </a:cubicBezTo>
                <a:cubicBezTo>
                  <a:pt x="66" y="67"/>
                  <a:pt x="66" y="67"/>
                  <a:pt x="66" y="67"/>
                </a:cubicBezTo>
                <a:cubicBezTo>
                  <a:pt x="55" y="78"/>
                  <a:pt x="55" y="78"/>
                  <a:pt x="55" y="78"/>
                </a:cubicBezTo>
                <a:lnTo>
                  <a:pt x="41" y="64"/>
                </a:lnTo>
                <a:close/>
                <a:moveTo>
                  <a:pt x="92" y="2"/>
                </a:moveTo>
                <a:cubicBezTo>
                  <a:pt x="89" y="3"/>
                  <a:pt x="88" y="5"/>
                  <a:pt x="88" y="7"/>
                </a:cubicBezTo>
                <a:cubicBezTo>
                  <a:pt x="88" y="10"/>
                  <a:pt x="90" y="12"/>
                  <a:pt x="93" y="12"/>
                </a:cubicBezTo>
                <a:cubicBezTo>
                  <a:pt x="98" y="11"/>
                  <a:pt x="98" y="11"/>
                  <a:pt x="98" y="11"/>
                </a:cubicBezTo>
                <a:cubicBezTo>
                  <a:pt x="55" y="54"/>
                  <a:pt x="55" y="54"/>
                  <a:pt x="55" y="54"/>
                </a:cubicBezTo>
                <a:cubicBezTo>
                  <a:pt x="31" y="29"/>
                  <a:pt x="31" y="29"/>
                  <a:pt x="31" y="29"/>
                </a:cubicBezTo>
                <a:cubicBezTo>
                  <a:pt x="2" y="58"/>
                  <a:pt x="2" y="58"/>
                  <a:pt x="2" y="58"/>
                </a:cubicBezTo>
                <a:cubicBezTo>
                  <a:pt x="0" y="59"/>
                  <a:pt x="0" y="62"/>
                  <a:pt x="2" y="64"/>
                </a:cubicBezTo>
                <a:cubicBezTo>
                  <a:pt x="4" y="66"/>
                  <a:pt x="6" y="66"/>
                  <a:pt x="8" y="64"/>
                </a:cubicBezTo>
                <a:cubicBezTo>
                  <a:pt x="31" y="42"/>
                  <a:pt x="31" y="42"/>
                  <a:pt x="31" y="42"/>
                </a:cubicBezTo>
                <a:cubicBezTo>
                  <a:pt x="55" y="66"/>
                  <a:pt x="55" y="66"/>
                  <a:pt x="55" y="66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4" y="25"/>
                  <a:pt x="105" y="27"/>
                  <a:pt x="108" y="28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111" y="28"/>
                  <a:pt x="113" y="26"/>
                  <a:pt x="113" y="23"/>
                </a:cubicBezTo>
                <a:cubicBezTo>
                  <a:pt x="115" y="0"/>
                  <a:pt x="115" y="0"/>
                  <a:pt x="115" y="0"/>
                </a:cubicBezTo>
                <a:lnTo>
                  <a:pt x="92" y="2"/>
                </a:lnTo>
                <a:close/>
                <a:moveTo>
                  <a:pt x="77" y="57"/>
                </a:moveTo>
                <a:cubicBezTo>
                  <a:pt x="77" y="98"/>
                  <a:pt x="77" y="98"/>
                  <a:pt x="77" y="98"/>
                </a:cubicBezTo>
                <a:cubicBezTo>
                  <a:pt x="98" y="98"/>
                  <a:pt x="98" y="98"/>
                  <a:pt x="98" y="98"/>
                </a:cubicBezTo>
                <a:cubicBezTo>
                  <a:pt x="100" y="98"/>
                  <a:pt x="102" y="96"/>
                  <a:pt x="102" y="94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80" y="54"/>
                  <a:pt x="80" y="54"/>
                  <a:pt x="80" y="54"/>
                </a:cubicBezTo>
                <a:lnTo>
                  <a:pt x="77" y="5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Freeform 188"/>
          <p:cNvSpPr>
            <a:spLocks noEditPoints="1"/>
          </p:cNvSpPr>
          <p:nvPr/>
        </p:nvSpPr>
        <p:spPr bwMode="auto">
          <a:xfrm>
            <a:off x="1898211" y="3760820"/>
            <a:ext cx="370966" cy="468803"/>
          </a:xfrm>
          <a:custGeom>
            <a:avLst/>
            <a:gdLst>
              <a:gd name="T0" fmla="*/ 130 w 182"/>
              <a:gd name="T1" fmla="*/ 38 h 230"/>
              <a:gd name="T2" fmla="*/ 30 w 182"/>
              <a:gd name="T3" fmla="*/ 38 h 230"/>
              <a:gd name="T4" fmla="*/ 30 w 182"/>
              <a:gd name="T5" fmla="*/ 52 h 230"/>
              <a:gd name="T6" fmla="*/ 130 w 182"/>
              <a:gd name="T7" fmla="*/ 52 h 230"/>
              <a:gd name="T8" fmla="*/ 130 w 182"/>
              <a:gd name="T9" fmla="*/ 38 h 230"/>
              <a:gd name="T10" fmla="*/ 130 w 182"/>
              <a:gd name="T11" fmla="*/ 66 h 230"/>
              <a:gd name="T12" fmla="*/ 30 w 182"/>
              <a:gd name="T13" fmla="*/ 66 h 230"/>
              <a:gd name="T14" fmla="*/ 30 w 182"/>
              <a:gd name="T15" fmla="*/ 80 h 230"/>
              <a:gd name="T16" fmla="*/ 130 w 182"/>
              <a:gd name="T17" fmla="*/ 80 h 230"/>
              <a:gd name="T18" fmla="*/ 130 w 182"/>
              <a:gd name="T19" fmla="*/ 66 h 230"/>
              <a:gd name="T20" fmla="*/ 162 w 182"/>
              <a:gd name="T21" fmla="*/ 20 h 230"/>
              <a:gd name="T22" fmla="*/ 162 w 182"/>
              <a:gd name="T23" fmla="*/ 0 h 230"/>
              <a:gd name="T24" fmla="*/ 0 w 182"/>
              <a:gd name="T25" fmla="*/ 0 h 230"/>
              <a:gd name="T26" fmla="*/ 0 w 182"/>
              <a:gd name="T27" fmla="*/ 210 h 230"/>
              <a:gd name="T28" fmla="*/ 20 w 182"/>
              <a:gd name="T29" fmla="*/ 210 h 230"/>
              <a:gd name="T30" fmla="*/ 20 w 182"/>
              <a:gd name="T31" fmla="*/ 230 h 230"/>
              <a:gd name="T32" fmla="*/ 182 w 182"/>
              <a:gd name="T33" fmla="*/ 230 h 230"/>
              <a:gd name="T34" fmla="*/ 182 w 182"/>
              <a:gd name="T35" fmla="*/ 20 h 230"/>
              <a:gd name="T36" fmla="*/ 162 w 182"/>
              <a:gd name="T37" fmla="*/ 20 h 230"/>
              <a:gd name="T38" fmla="*/ 10 w 182"/>
              <a:gd name="T39" fmla="*/ 198 h 230"/>
              <a:gd name="T40" fmla="*/ 10 w 182"/>
              <a:gd name="T41" fmla="*/ 12 h 230"/>
              <a:gd name="T42" fmla="*/ 150 w 182"/>
              <a:gd name="T43" fmla="*/ 12 h 230"/>
              <a:gd name="T44" fmla="*/ 150 w 182"/>
              <a:gd name="T45" fmla="*/ 150 h 230"/>
              <a:gd name="T46" fmla="*/ 102 w 182"/>
              <a:gd name="T47" fmla="*/ 150 h 230"/>
              <a:gd name="T48" fmla="*/ 102 w 182"/>
              <a:gd name="T49" fmla="*/ 198 h 230"/>
              <a:gd name="T50" fmla="*/ 10 w 182"/>
              <a:gd name="T51" fmla="*/ 198 h 230"/>
              <a:gd name="T52" fmla="*/ 170 w 182"/>
              <a:gd name="T53" fmla="*/ 218 h 230"/>
              <a:gd name="T54" fmla="*/ 30 w 182"/>
              <a:gd name="T55" fmla="*/ 218 h 230"/>
              <a:gd name="T56" fmla="*/ 30 w 182"/>
              <a:gd name="T57" fmla="*/ 210 h 230"/>
              <a:gd name="T58" fmla="*/ 108 w 182"/>
              <a:gd name="T59" fmla="*/ 210 h 230"/>
              <a:gd name="T60" fmla="*/ 162 w 182"/>
              <a:gd name="T61" fmla="*/ 156 h 230"/>
              <a:gd name="T62" fmla="*/ 162 w 182"/>
              <a:gd name="T63" fmla="*/ 32 h 230"/>
              <a:gd name="T64" fmla="*/ 170 w 182"/>
              <a:gd name="T65" fmla="*/ 32 h 230"/>
              <a:gd name="T66" fmla="*/ 170 w 182"/>
              <a:gd name="T67" fmla="*/ 218 h 230"/>
              <a:gd name="T68" fmla="*/ 30 w 182"/>
              <a:gd name="T69" fmla="*/ 136 h 230"/>
              <a:gd name="T70" fmla="*/ 80 w 182"/>
              <a:gd name="T71" fmla="*/ 136 h 230"/>
              <a:gd name="T72" fmla="*/ 80 w 182"/>
              <a:gd name="T73" fmla="*/ 122 h 230"/>
              <a:gd name="T74" fmla="*/ 30 w 182"/>
              <a:gd name="T75" fmla="*/ 122 h 230"/>
              <a:gd name="T76" fmla="*/ 30 w 182"/>
              <a:gd name="T77" fmla="*/ 136 h 230"/>
              <a:gd name="T78" fmla="*/ 130 w 182"/>
              <a:gd name="T79" fmla="*/ 94 h 230"/>
              <a:gd name="T80" fmla="*/ 30 w 182"/>
              <a:gd name="T81" fmla="*/ 94 h 230"/>
              <a:gd name="T82" fmla="*/ 30 w 182"/>
              <a:gd name="T83" fmla="*/ 108 h 230"/>
              <a:gd name="T84" fmla="*/ 130 w 182"/>
              <a:gd name="T85" fmla="*/ 108 h 230"/>
              <a:gd name="T86" fmla="*/ 130 w 182"/>
              <a:gd name="T87" fmla="*/ 94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2" h="230">
                <a:moveTo>
                  <a:pt x="130" y="38"/>
                </a:moveTo>
                <a:lnTo>
                  <a:pt x="30" y="38"/>
                </a:lnTo>
                <a:lnTo>
                  <a:pt x="30" y="52"/>
                </a:lnTo>
                <a:lnTo>
                  <a:pt x="130" y="52"/>
                </a:lnTo>
                <a:lnTo>
                  <a:pt x="130" y="38"/>
                </a:lnTo>
                <a:close/>
                <a:moveTo>
                  <a:pt x="130" y="66"/>
                </a:moveTo>
                <a:lnTo>
                  <a:pt x="30" y="66"/>
                </a:lnTo>
                <a:lnTo>
                  <a:pt x="30" y="80"/>
                </a:lnTo>
                <a:lnTo>
                  <a:pt x="130" y="80"/>
                </a:lnTo>
                <a:lnTo>
                  <a:pt x="130" y="66"/>
                </a:lnTo>
                <a:close/>
                <a:moveTo>
                  <a:pt x="162" y="20"/>
                </a:moveTo>
                <a:lnTo>
                  <a:pt x="162" y="0"/>
                </a:lnTo>
                <a:lnTo>
                  <a:pt x="0" y="0"/>
                </a:lnTo>
                <a:lnTo>
                  <a:pt x="0" y="210"/>
                </a:lnTo>
                <a:lnTo>
                  <a:pt x="20" y="210"/>
                </a:lnTo>
                <a:lnTo>
                  <a:pt x="20" y="230"/>
                </a:lnTo>
                <a:lnTo>
                  <a:pt x="182" y="230"/>
                </a:lnTo>
                <a:lnTo>
                  <a:pt x="182" y="20"/>
                </a:lnTo>
                <a:lnTo>
                  <a:pt x="162" y="20"/>
                </a:lnTo>
                <a:close/>
                <a:moveTo>
                  <a:pt x="10" y="198"/>
                </a:moveTo>
                <a:lnTo>
                  <a:pt x="10" y="12"/>
                </a:lnTo>
                <a:lnTo>
                  <a:pt x="150" y="12"/>
                </a:lnTo>
                <a:lnTo>
                  <a:pt x="150" y="150"/>
                </a:lnTo>
                <a:lnTo>
                  <a:pt x="102" y="150"/>
                </a:lnTo>
                <a:lnTo>
                  <a:pt x="102" y="198"/>
                </a:lnTo>
                <a:lnTo>
                  <a:pt x="10" y="198"/>
                </a:lnTo>
                <a:close/>
                <a:moveTo>
                  <a:pt x="170" y="218"/>
                </a:moveTo>
                <a:lnTo>
                  <a:pt x="30" y="218"/>
                </a:lnTo>
                <a:lnTo>
                  <a:pt x="30" y="210"/>
                </a:lnTo>
                <a:lnTo>
                  <a:pt x="108" y="210"/>
                </a:lnTo>
                <a:lnTo>
                  <a:pt x="162" y="156"/>
                </a:lnTo>
                <a:lnTo>
                  <a:pt x="162" y="32"/>
                </a:lnTo>
                <a:lnTo>
                  <a:pt x="170" y="32"/>
                </a:lnTo>
                <a:lnTo>
                  <a:pt x="170" y="218"/>
                </a:lnTo>
                <a:close/>
                <a:moveTo>
                  <a:pt x="30" y="136"/>
                </a:moveTo>
                <a:lnTo>
                  <a:pt x="80" y="136"/>
                </a:lnTo>
                <a:lnTo>
                  <a:pt x="80" y="122"/>
                </a:lnTo>
                <a:lnTo>
                  <a:pt x="30" y="122"/>
                </a:lnTo>
                <a:lnTo>
                  <a:pt x="30" y="136"/>
                </a:lnTo>
                <a:close/>
                <a:moveTo>
                  <a:pt x="130" y="94"/>
                </a:moveTo>
                <a:lnTo>
                  <a:pt x="30" y="94"/>
                </a:lnTo>
                <a:lnTo>
                  <a:pt x="30" y="108"/>
                </a:lnTo>
                <a:lnTo>
                  <a:pt x="130" y="108"/>
                </a:lnTo>
                <a:lnTo>
                  <a:pt x="130" y="9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Freeform 189"/>
          <p:cNvSpPr>
            <a:spLocks noEditPoints="1"/>
          </p:cNvSpPr>
          <p:nvPr/>
        </p:nvSpPr>
        <p:spPr bwMode="auto">
          <a:xfrm>
            <a:off x="7917232" y="4645429"/>
            <a:ext cx="419884" cy="415808"/>
          </a:xfrm>
          <a:custGeom>
            <a:avLst/>
            <a:gdLst>
              <a:gd name="T0" fmla="*/ 36 w 103"/>
              <a:gd name="T1" fmla="*/ 61 h 102"/>
              <a:gd name="T2" fmla="*/ 67 w 103"/>
              <a:gd name="T3" fmla="*/ 61 h 102"/>
              <a:gd name="T4" fmla="*/ 74 w 103"/>
              <a:gd name="T5" fmla="*/ 57 h 102"/>
              <a:gd name="T6" fmla="*/ 29 w 103"/>
              <a:gd name="T7" fmla="*/ 57 h 102"/>
              <a:gd name="T8" fmla="*/ 36 w 103"/>
              <a:gd name="T9" fmla="*/ 61 h 102"/>
              <a:gd name="T10" fmla="*/ 50 w 103"/>
              <a:gd name="T11" fmla="*/ 71 h 102"/>
              <a:gd name="T12" fmla="*/ 52 w 103"/>
              <a:gd name="T13" fmla="*/ 71 h 102"/>
              <a:gd name="T14" fmla="*/ 59 w 103"/>
              <a:gd name="T15" fmla="*/ 66 h 102"/>
              <a:gd name="T16" fmla="*/ 43 w 103"/>
              <a:gd name="T17" fmla="*/ 66 h 102"/>
              <a:gd name="T18" fmla="*/ 50 w 103"/>
              <a:gd name="T19" fmla="*/ 71 h 102"/>
              <a:gd name="T20" fmla="*/ 21 w 103"/>
              <a:gd name="T21" fmla="*/ 51 h 102"/>
              <a:gd name="T22" fmla="*/ 22 w 103"/>
              <a:gd name="T23" fmla="*/ 52 h 102"/>
              <a:gd name="T24" fmla="*/ 81 w 103"/>
              <a:gd name="T25" fmla="*/ 52 h 102"/>
              <a:gd name="T26" fmla="*/ 82 w 103"/>
              <a:gd name="T27" fmla="*/ 51 h 102"/>
              <a:gd name="T28" fmla="*/ 82 w 103"/>
              <a:gd name="T29" fmla="*/ 47 h 102"/>
              <a:gd name="T30" fmla="*/ 21 w 103"/>
              <a:gd name="T31" fmla="*/ 47 h 102"/>
              <a:gd name="T32" fmla="*/ 21 w 103"/>
              <a:gd name="T33" fmla="*/ 51 h 102"/>
              <a:gd name="T34" fmla="*/ 100 w 103"/>
              <a:gd name="T35" fmla="*/ 32 h 102"/>
              <a:gd name="T36" fmla="*/ 55 w 103"/>
              <a:gd name="T37" fmla="*/ 2 h 102"/>
              <a:gd name="T38" fmla="*/ 48 w 103"/>
              <a:gd name="T39" fmla="*/ 2 h 102"/>
              <a:gd name="T40" fmla="*/ 3 w 103"/>
              <a:gd name="T41" fmla="*/ 32 h 102"/>
              <a:gd name="T42" fmla="*/ 0 w 103"/>
              <a:gd name="T43" fmla="*/ 38 h 102"/>
              <a:gd name="T44" fmla="*/ 0 w 103"/>
              <a:gd name="T45" fmla="*/ 96 h 102"/>
              <a:gd name="T46" fmla="*/ 6 w 103"/>
              <a:gd name="T47" fmla="*/ 102 h 102"/>
              <a:gd name="T48" fmla="*/ 96 w 103"/>
              <a:gd name="T49" fmla="*/ 102 h 102"/>
              <a:gd name="T50" fmla="*/ 103 w 103"/>
              <a:gd name="T51" fmla="*/ 96 h 102"/>
              <a:gd name="T52" fmla="*/ 103 w 103"/>
              <a:gd name="T53" fmla="*/ 38 h 102"/>
              <a:gd name="T54" fmla="*/ 100 w 103"/>
              <a:gd name="T55" fmla="*/ 32 h 102"/>
              <a:gd name="T56" fmla="*/ 96 w 103"/>
              <a:gd name="T57" fmla="*/ 47 h 102"/>
              <a:gd name="T58" fmla="*/ 51 w 103"/>
              <a:gd name="T59" fmla="*/ 77 h 102"/>
              <a:gd name="T60" fmla="*/ 6 w 103"/>
              <a:gd name="T61" fmla="*/ 47 h 102"/>
              <a:gd name="T62" fmla="*/ 6 w 103"/>
              <a:gd name="T63" fmla="*/ 41 h 102"/>
              <a:gd name="T64" fmla="*/ 10 w 103"/>
              <a:gd name="T65" fmla="*/ 37 h 102"/>
              <a:gd name="T66" fmla="*/ 93 w 103"/>
              <a:gd name="T67" fmla="*/ 37 h 102"/>
              <a:gd name="T68" fmla="*/ 96 w 103"/>
              <a:gd name="T69" fmla="*/ 41 h 102"/>
              <a:gd name="T70" fmla="*/ 96 w 103"/>
              <a:gd name="T71" fmla="*/ 4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3" h="102">
                <a:moveTo>
                  <a:pt x="36" y="61"/>
                </a:moveTo>
                <a:cubicBezTo>
                  <a:pt x="67" y="61"/>
                  <a:pt x="67" y="61"/>
                  <a:pt x="67" y="61"/>
                </a:cubicBezTo>
                <a:cubicBezTo>
                  <a:pt x="74" y="57"/>
                  <a:pt x="74" y="57"/>
                  <a:pt x="74" y="57"/>
                </a:cubicBezTo>
                <a:cubicBezTo>
                  <a:pt x="29" y="57"/>
                  <a:pt x="29" y="57"/>
                  <a:pt x="29" y="57"/>
                </a:cubicBezTo>
                <a:lnTo>
                  <a:pt x="36" y="61"/>
                </a:lnTo>
                <a:close/>
                <a:moveTo>
                  <a:pt x="50" y="71"/>
                </a:moveTo>
                <a:cubicBezTo>
                  <a:pt x="52" y="71"/>
                  <a:pt x="52" y="71"/>
                  <a:pt x="52" y="71"/>
                </a:cubicBezTo>
                <a:cubicBezTo>
                  <a:pt x="59" y="66"/>
                  <a:pt x="59" y="66"/>
                  <a:pt x="59" y="66"/>
                </a:cubicBezTo>
                <a:cubicBezTo>
                  <a:pt x="43" y="66"/>
                  <a:pt x="43" y="66"/>
                  <a:pt x="43" y="66"/>
                </a:cubicBezTo>
                <a:lnTo>
                  <a:pt x="50" y="71"/>
                </a:lnTo>
                <a:close/>
                <a:moveTo>
                  <a:pt x="21" y="51"/>
                </a:moveTo>
                <a:cubicBezTo>
                  <a:pt x="22" y="52"/>
                  <a:pt x="22" y="52"/>
                  <a:pt x="22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47"/>
                  <a:pt x="82" y="47"/>
                  <a:pt x="82" y="47"/>
                </a:cubicBezTo>
                <a:cubicBezTo>
                  <a:pt x="21" y="47"/>
                  <a:pt x="21" y="47"/>
                  <a:pt x="21" y="47"/>
                </a:cubicBezTo>
                <a:lnTo>
                  <a:pt x="21" y="51"/>
                </a:lnTo>
                <a:close/>
                <a:moveTo>
                  <a:pt x="100" y="32"/>
                </a:moveTo>
                <a:cubicBezTo>
                  <a:pt x="55" y="2"/>
                  <a:pt x="55" y="2"/>
                  <a:pt x="55" y="2"/>
                </a:cubicBezTo>
                <a:cubicBezTo>
                  <a:pt x="53" y="0"/>
                  <a:pt x="50" y="0"/>
                  <a:pt x="48" y="2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4"/>
                  <a:pt x="0" y="36"/>
                  <a:pt x="0" y="3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0"/>
                  <a:pt x="3" y="102"/>
                  <a:pt x="6" y="102"/>
                </a:cubicBezTo>
                <a:cubicBezTo>
                  <a:pt x="96" y="102"/>
                  <a:pt x="96" y="102"/>
                  <a:pt x="96" y="102"/>
                </a:cubicBezTo>
                <a:cubicBezTo>
                  <a:pt x="100" y="102"/>
                  <a:pt x="103" y="100"/>
                  <a:pt x="103" y="96"/>
                </a:cubicBezTo>
                <a:cubicBezTo>
                  <a:pt x="103" y="38"/>
                  <a:pt x="103" y="38"/>
                  <a:pt x="103" y="38"/>
                </a:cubicBezTo>
                <a:cubicBezTo>
                  <a:pt x="103" y="36"/>
                  <a:pt x="102" y="34"/>
                  <a:pt x="100" y="32"/>
                </a:cubicBezTo>
                <a:close/>
                <a:moveTo>
                  <a:pt x="96" y="47"/>
                </a:moveTo>
                <a:cubicBezTo>
                  <a:pt x="51" y="77"/>
                  <a:pt x="51" y="77"/>
                  <a:pt x="51" y="7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39"/>
                  <a:pt x="8" y="37"/>
                  <a:pt x="10" y="37"/>
                </a:cubicBezTo>
                <a:cubicBezTo>
                  <a:pt x="93" y="37"/>
                  <a:pt x="93" y="37"/>
                  <a:pt x="93" y="37"/>
                </a:cubicBezTo>
                <a:cubicBezTo>
                  <a:pt x="95" y="37"/>
                  <a:pt x="96" y="39"/>
                  <a:pt x="96" y="41"/>
                </a:cubicBezTo>
                <a:lnTo>
                  <a:pt x="96" y="4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Freeform 190"/>
          <p:cNvSpPr>
            <a:spLocks noEditPoints="1"/>
          </p:cNvSpPr>
          <p:nvPr/>
        </p:nvSpPr>
        <p:spPr bwMode="auto">
          <a:xfrm>
            <a:off x="5903417" y="3748589"/>
            <a:ext cx="415808" cy="464726"/>
          </a:xfrm>
          <a:custGeom>
            <a:avLst/>
            <a:gdLst>
              <a:gd name="T0" fmla="*/ 55 w 102"/>
              <a:gd name="T1" fmla="*/ 63 h 114"/>
              <a:gd name="T2" fmla="*/ 55 w 102"/>
              <a:gd name="T3" fmla="*/ 63 h 114"/>
              <a:gd name="T4" fmla="*/ 55 w 102"/>
              <a:gd name="T5" fmla="*/ 40 h 114"/>
              <a:gd name="T6" fmla="*/ 51 w 102"/>
              <a:gd name="T7" fmla="*/ 35 h 114"/>
              <a:gd name="T8" fmla="*/ 47 w 102"/>
              <a:gd name="T9" fmla="*/ 40 h 114"/>
              <a:gd name="T10" fmla="*/ 47 w 102"/>
              <a:gd name="T11" fmla="*/ 63 h 114"/>
              <a:gd name="T12" fmla="*/ 51 w 102"/>
              <a:gd name="T13" fmla="*/ 67 h 114"/>
              <a:gd name="T14" fmla="*/ 52 w 102"/>
              <a:gd name="T15" fmla="*/ 67 h 114"/>
              <a:gd name="T16" fmla="*/ 72 w 102"/>
              <a:gd name="T17" fmla="*/ 87 h 114"/>
              <a:gd name="T18" fmla="*/ 74 w 102"/>
              <a:gd name="T19" fmla="*/ 88 h 114"/>
              <a:gd name="T20" fmla="*/ 76 w 102"/>
              <a:gd name="T21" fmla="*/ 87 h 114"/>
              <a:gd name="T22" fmla="*/ 76 w 102"/>
              <a:gd name="T23" fmla="*/ 84 h 114"/>
              <a:gd name="T24" fmla="*/ 55 w 102"/>
              <a:gd name="T25" fmla="*/ 63 h 114"/>
              <a:gd name="T26" fmla="*/ 83 w 102"/>
              <a:gd name="T27" fmla="*/ 23 h 114"/>
              <a:gd name="T28" fmla="*/ 86 w 102"/>
              <a:gd name="T29" fmla="*/ 18 h 114"/>
              <a:gd name="T30" fmla="*/ 87 w 102"/>
              <a:gd name="T31" fmla="*/ 18 h 114"/>
              <a:gd name="T32" fmla="*/ 89 w 102"/>
              <a:gd name="T33" fmla="*/ 19 h 114"/>
              <a:gd name="T34" fmla="*/ 91 w 102"/>
              <a:gd name="T35" fmla="*/ 17 h 114"/>
              <a:gd name="T36" fmla="*/ 93 w 102"/>
              <a:gd name="T37" fmla="*/ 13 h 114"/>
              <a:gd name="T38" fmla="*/ 92 w 102"/>
              <a:gd name="T39" fmla="*/ 9 h 114"/>
              <a:gd name="T40" fmla="*/ 78 w 102"/>
              <a:gd name="T41" fmla="*/ 1 h 114"/>
              <a:gd name="T42" fmla="*/ 73 w 102"/>
              <a:gd name="T43" fmla="*/ 2 h 114"/>
              <a:gd name="T44" fmla="*/ 71 w 102"/>
              <a:gd name="T45" fmla="*/ 5 h 114"/>
              <a:gd name="T46" fmla="*/ 71 w 102"/>
              <a:gd name="T47" fmla="*/ 8 h 114"/>
              <a:gd name="T48" fmla="*/ 72 w 102"/>
              <a:gd name="T49" fmla="*/ 10 h 114"/>
              <a:gd name="T50" fmla="*/ 73 w 102"/>
              <a:gd name="T51" fmla="*/ 10 h 114"/>
              <a:gd name="T52" fmla="*/ 71 w 102"/>
              <a:gd name="T53" fmla="*/ 15 h 114"/>
              <a:gd name="T54" fmla="*/ 51 w 102"/>
              <a:gd name="T55" fmla="*/ 11 h 114"/>
              <a:gd name="T56" fmla="*/ 31 w 102"/>
              <a:gd name="T57" fmla="*/ 15 h 114"/>
              <a:gd name="T58" fmla="*/ 29 w 102"/>
              <a:gd name="T59" fmla="*/ 10 h 114"/>
              <a:gd name="T60" fmla="*/ 30 w 102"/>
              <a:gd name="T61" fmla="*/ 10 h 114"/>
              <a:gd name="T62" fmla="*/ 31 w 102"/>
              <a:gd name="T63" fmla="*/ 8 h 114"/>
              <a:gd name="T64" fmla="*/ 31 w 102"/>
              <a:gd name="T65" fmla="*/ 5 h 114"/>
              <a:gd name="T66" fmla="*/ 29 w 102"/>
              <a:gd name="T67" fmla="*/ 2 h 114"/>
              <a:gd name="T68" fmla="*/ 24 w 102"/>
              <a:gd name="T69" fmla="*/ 1 h 114"/>
              <a:gd name="T70" fmla="*/ 10 w 102"/>
              <a:gd name="T71" fmla="*/ 9 h 114"/>
              <a:gd name="T72" fmla="*/ 9 w 102"/>
              <a:gd name="T73" fmla="*/ 13 h 114"/>
              <a:gd name="T74" fmla="*/ 11 w 102"/>
              <a:gd name="T75" fmla="*/ 17 h 114"/>
              <a:gd name="T76" fmla="*/ 13 w 102"/>
              <a:gd name="T77" fmla="*/ 19 h 114"/>
              <a:gd name="T78" fmla="*/ 15 w 102"/>
              <a:gd name="T79" fmla="*/ 18 h 114"/>
              <a:gd name="T80" fmla="*/ 16 w 102"/>
              <a:gd name="T81" fmla="*/ 18 h 114"/>
              <a:gd name="T82" fmla="*/ 19 w 102"/>
              <a:gd name="T83" fmla="*/ 23 h 114"/>
              <a:gd name="T84" fmla="*/ 0 w 102"/>
              <a:gd name="T85" fmla="*/ 63 h 114"/>
              <a:gd name="T86" fmla="*/ 51 w 102"/>
              <a:gd name="T87" fmla="*/ 114 h 114"/>
              <a:gd name="T88" fmla="*/ 102 w 102"/>
              <a:gd name="T89" fmla="*/ 63 h 114"/>
              <a:gd name="T90" fmla="*/ 83 w 102"/>
              <a:gd name="T91" fmla="*/ 23 h 114"/>
              <a:gd name="T92" fmla="*/ 51 w 102"/>
              <a:gd name="T93" fmla="*/ 104 h 114"/>
              <a:gd name="T94" fmla="*/ 10 w 102"/>
              <a:gd name="T95" fmla="*/ 63 h 114"/>
              <a:gd name="T96" fmla="*/ 51 w 102"/>
              <a:gd name="T97" fmla="*/ 21 h 114"/>
              <a:gd name="T98" fmla="*/ 92 w 102"/>
              <a:gd name="T99" fmla="*/ 63 h 114"/>
              <a:gd name="T100" fmla="*/ 51 w 102"/>
              <a:gd name="T101" fmla="*/ 10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2" h="114">
                <a:moveTo>
                  <a:pt x="55" y="63"/>
                </a:moveTo>
                <a:cubicBezTo>
                  <a:pt x="55" y="63"/>
                  <a:pt x="55" y="63"/>
                  <a:pt x="55" y="63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37"/>
                  <a:pt x="53" y="35"/>
                  <a:pt x="51" y="35"/>
                </a:cubicBezTo>
                <a:cubicBezTo>
                  <a:pt x="49" y="35"/>
                  <a:pt x="47" y="37"/>
                  <a:pt x="47" y="40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5"/>
                  <a:pt x="49" y="67"/>
                  <a:pt x="51" y="67"/>
                </a:cubicBezTo>
                <a:cubicBezTo>
                  <a:pt x="51" y="67"/>
                  <a:pt x="51" y="67"/>
                  <a:pt x="52" y="67"/>
                </a:cubicBezTo>
                <a:cubicBezTo>
                  <a:pt x="72" y="87"/>
                  <a:pt x="72" y="87"/>
                  <a:pt x="72" y="87"/>
                </a:cubicBezTo>
                <a:cubicBezTo>
                  <a:pt x="73" y="88"/>
                  <a:pt x="73" y="88"/>
                  <a:pt x="74" y="88"/>
                </a:cubicBezTo>
                <a:cubicBezTo>
                  <a:pt x="75" y="88"/>
                  <a:pt x="75" y="88"/>
                  <a:pt x="76" y="87"/>
                </a:cubicBezTo>
                <a:cubicBezTo>
                  <a:pt x="77" y="86"/>
                  <a:pt x="77" y="85"/>
                  <a:pt x="76" y="84"/>
                </a:cubicBezTo>
                <a:lnTo>
                  <a:pt x="55" y="63"/>
                </a:lnTo>
                <a:close/>
                <a:moveTo>
                  <a:pt x="83" y="23"/>
                </a:moveTo>
                <a:cubicBezTo>
                  <a:pt x="86" y="18"/>
                  <a:pt x="86" y="18"/>
                  <a:pt x="86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9"/>
                  <a:pt x="88" y="19"/>
                  <a:pt x="89" y="19"/>
                </a:cubicBezTo>
                <a:cubicBezTo>
                  <a:pt x="90" y="18"/>
                  <a:pt x="91" y="18"/>
                  <a:pt x="91" y="17"/>
                </a:cubicBezTo>
                <a:cubicBezTo>
                  <a:pt x="93" y="13"/>
                  <a:pt x="93" y="13"/>
                  <a:pt x="93" y="13"/>
                </a:cubicBezTo>
                <a:cubicBezTo>
                  <a:pt x="94" y="12"/>
                  <a:pt x="94" y="10"/>
                  <a:pt x="92" y="9"/>
                </a:cubicBezTo>
                <a:cubicBezTo>
                  <a:pt x="78" y="1"/>
                  <a:pt x="78" y="1"/>
                  <a:pt x="78" y="1"/>
                </a:cubicBezTo>
                <a:cubicBezTo>
                  <a:pt x="76" y="0"/>
                  <a:pt x="74" y="0"/>
                  <a:pt x="73" y="2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6"/>
                  <a:pt x="71" y="7"/>
                  <a:pt x="71" y="8"/>
                </a:cubicBezTo>
                <a:cubicBezTo>
                  <a:pt x="71" y="9"/>
                  <a:pt x="72" y="9"/>
                  <a:pt x="72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5"/>
                  <a:pt x="71" y="15"/>
                  <a:pt x="71" y="15"/>
                </a:cubicBezTo>
                <a:cubicBezTo>
                  <a:pt x="65" y="13"/>
                  <a:pt x="58" y="11"/>
                  <a:pt x="51" y="11"/>
                </a:cubicBezTo>
                <a:cubicBezTo>
                  <a:pt x="44" y="11"/>
                  <a:pt x="37" y="13"/>
                  <a:pt x="31" y="15"/>
                </a:cubicBezTo>
                <a:cubicBezTo>
                  <a:pt x="29" y="10"/>
                  <a:pt x="29" y="10"/>
                  <a:pt x="29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9"/>
                  <a:pt x="31" y="9"/>
                  <a:pt x="31" y="8"/>
                </a:cubicBezTo>
                <a:cubicBezTo>
                  <a:pt x="31" y="7"/>
                  <a:pt x="31" y="6"/>
                  <a:pt x="31" y="5"/>
                </a:cubicBezTo>
                <a:cubicBezTo>
                  <a:pt x="29" y="2"/>
                  <a:pt x="29" y="2"/>
                  <a:pt x="29" y="2"/>
                </a:cubicBezTo>
                <a:cubicBezTo>
                  <a:pt x="28" y="0"/>
                  <a:pt x="26" y="0"/>
                  <a:pt x="24" y="1"/>
                </a:cubicBezTo>
                <a:cubicBezTo>
                  <a:pt x="10" y="9"/>
                  <a:pt x="10" y="9"/>
                  <a:pt x="10" y="9"/>
                </a:cubicBezTo>
                <a:cubicBezTo>
                  <a:pt x="8" y="10"/>
                  <a:pt x="8" y="12"/>
                  <a:pt x="9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8"/>
                  <a:pt x="12" y="18"/>
                  <a:pt x="13" y="19"/>
                </a:cubicBezTo>
                <a:cubicBezTo>
                  <a:pt x="14" y="19"/>
                  <a:pt x="15" y="19"/>
                  <a:pt x="15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9" y="23"/>
                  <a:pt x="19" y="23"/>
                  <a:pt x="19" y="23"/>
                </a:cubicBezTo>
                <a:cubicBezTo>
                  <a:pt x="8" y="32"/>
                  <a:pt x="0" y="46"/>
                  <a:pt x="0" y="63"/>
                </a:cubicBezTo>
                <a:cubicBezTo>
                  <a:pt x="0" y="91"/>
                  <a:pt x="23" y="114"/>
                  <a:pt x="51" y="114"/>
                </a:cubicBezTo>
                <a:cubicBezTo>
                  <a:pt x="79" y="114"/>
                  <a:pt x="102" y="91"/>
                  <a:pt x="102" y="63"/>
                </a:cubicBezTo>
                <a:cubicBezTo>
                  <a:pt x="102" y="46"/>
                  <a:pt x="94" y="32"/>
                  <a:pt x="83" y="23"/>
                </a:cubicBezTo>
                <a:close/>
                <a:moveTo>
                  <a:pt x="51" y="104"/>
                </a:moveTo>
                <a:cubicBezTo>
                  <a:pt x="28" y="104"/>
                  <a:pt x="10" y="85"/>
                  <a:pt x="10" y="63"/>
                </a:cubicBezTo>
                <a:cubicBezTo>
                  <a:pt x="10" y="40"/>
                  <a:pt x="28" y="21"/>
                  <a:pt x="51" y="21"/>
                </a:cubicBezTo>
                <a:cubicBezTo>
                  <a:pt x="74" y="21"/>
                  <a:pt x="92" y="40"/>
                  <a:pt x="92" y="63"/>
                </a:cubicBezTo>
                <a:cubicBezTo>
                  <a:pt x="92" y="85"/>
                  <a:pt x="74" y="104"/>
                  <a:pt x="51" y="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03855" y="2725420"/>
            <a:ext cx="239903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Cloud Computing</a:t>
            </a:r>
            <a:endParaRPr lang="en-US" altLang="zh-CN" sz="1600" b="1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66585" y="2712085"/>
            <a:ext cx="239903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Internet of Things (IoT)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00795" y="5069840"/>
            <a:ext cx="23990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Blockchain Technology</a:t>
            </a:r>
            <a:endParaRPr lang="en-US" altLang="zh-CN" sz="1600" b="1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11725" y="5069840"/>
            <a:ext cx="239903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Cybersecurity</a:t>
            </a:r>
            <a:endParaRPr lang="en-US" altLang="zh-CN" sz="1600" b="1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50900" y="5069840"/>
            <a:ext cx="239903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Artificial Intelligence (AI) and Machine Learning (ML)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26489" y="438021"/>
            <a:ext cx="102673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Artificial Intelligence (AI) and Machine Learning (ML)</a:t>
            </a:r>
            <a:endParaRPr lang="en-US" altLang="zh-CN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42" name="PA_任意多边形 12"/>
          <p:cNvSpPr/>
          <p:nvPr>
            <p:custDataLst>
              <p:tags r:id="rId3"/>
            </p:custDataLst>
          </p:nvPr>
        </p:nvSpPr>
        <p:spPr bwMode="auto">
          <a:xfrm>
            <a:off x="3868074" y="4459222"/>
            <a:ext cx="1711478" cy="2405054"/>
          </a:xfrm>
          <a:custGeom>
            <a:avLst/>
            <a:gdLst>
              <a:gd name="T0" fmla="*/ 2757 w 2757"/>
              <a:gd name="T1" fmla="*/ 3864 h 3864"/>
              <a:gd name="T2" fmla="*/ 2757 w 2757"/>
              <a:gd name="T3" fmla="*/ 3056 h 3864"/>
              <a:gd name="T4" fmla="*/ 1462 w 2757"/>
              <a:gd name="T5" fmla="*/ 661 h 3864"/>
              <a:gd name="T6" fmla="*/ 722 w 2757"/>
              <a:gd name="T7" fmla="*/ 202 h 3864"/>
              <a:gd name="T8" fmla="*/ 805 w 2757"/>
              <a:gd name="T9" fmla="*/ 67 h 3864"/>
              <a:gd name="T10" fmla="*/ 759 w 2757"/>
              <a:gd name="T11" fmla="*/ 2 h 3864"/>
              <a:gd name="T12" fmla="*/ 51 w 2757"/>
              <a:gd name="T13" fmla="*/ 34 h 3864"/>
              <a:gd name="T14" fmla="*/ 12 w 2757"/>
              <a:gd name="T15" fmla="*/ 97 h 3864"/>
              <a:gd name="T16" fmla="*/ 307 w 2757"/>
              <a:gd name="T17" fmla="*/ 737 h 3864"/>
              <a:gd name="T18" fmla="*/ 384 w 2757"/>
              <a:gd name="T19" fmla="*/ 752 h 3864"/>
              <a:gd name="T20" fmla="*/ 480 w 2757"/>
              <a:gd name="T21" fmla="*/ 595 h 3864"/>
              <a:gd name="T22" fmla="*/ 1161 w 2757"/>
              <a:gd name="T23" fmla="*/ 1018 h 3864"/>
              <a:gd name="T24" fmla="*/ 2295 w 2757"/>
              <a:gd name="T25" fmla="*/ 3002 h 3864"/>
              <a:gd name="T26" fmla="*/ 2295 w 2757"/>
              <a:gd name="T27" fmla="*/ 3864 h 3864"/>
              <a:gd name="T28" fmla="*/ 2757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2757" y="3864"/>
                </a:moveTo>
                <a:lnTo>
                  <a:pt x="2757" y="3056"/>
                </a:lnTo>
                <a:cubicBezTo>
                  <a:pt x="2757" y="2031"/>
                  <a:pt x="2444" y="1270"/>
                  <a:pt x="1462" y="661"/>
                </a:cubicBezTo>
                <a:lnTo>
                  <a:pt x="722" y="202"/>
                </a:lnTo>
                <a:lnTo>
                  <a:pt x="805" y="67"/>
                </a:lnTo>
                <a:cubicBezTo>
                  <a:pt x="825" y="36"/>
                  <a:pt x="802" y="0"/>
                  <a:pt x="759" y="2"/>
                </a:cubicBezTo>
                <a:lnTo>
                  <a:pt x="51" y="34"/>
                </a:lnTo>
                <a:cubicBezTo>
                  <a:pt x="22" y="35"/>
                  <a:pt x="0" y="71"/>
                  <a:pt x="12" y="97"/>
                </a:cubicBezTo>
                <a:lnTo>
                  <a:pt x="307" y="737"/>
                </a:lnTo>
                <a:cubicBezTo>
                  <a:pt x="322" y="770"/>
                  <a:pt x="364" y="785"/>
                  <a:pt x="384" y="752"/>
                </a:cubicBezTo>
                <a:lnTo>
                  <a:pt x="480" y="595"/>
                </a:lnTo>
                <a:lnTo>
                  <a:pt x="1161" y="1018"/>
                </a:lnTo>
                <a:cubicBezTo>
                  <a:pt x="1976" y="1522"/>
                  <a:pt x="2295" y="2037"/>
                  <a:pt x="2295" y="3002"/>
                </a:cubicBezTo>
                <a:lnTo>
                  <a:pt x="2295" y="3864"/>
                </a:lnTo>
                <a:lnTo>
                  <a:pt x="2757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3" name="PA_任意多边形 13"/>
          <p:cNvSpPr/>
          <p:nvPr>
            <p:custDataLst>
              <p:tags r:id="rId4"/>
            </p:custDataLst>
          </p:nvPr>
        </p:nvSpPr>
        <p:spPr bwMode="auto">
          <a:xfrm>
            <a:off x="4918267" y="3526965"/>
            <a:ext cx="1075465" cy="3337311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4" name="PA_任意多边形 14"/>
          <p:cNvSpPr/>
          <p:nvPr>
            <p:custDataLst>
              <p:tags r:id="rId5"/>
            </p:custDataLst>
          </p:nvPr>
        </p:nvSpPr>
        <p:spPr bwMode="auto">
          <a:xfrm>
            <a:off x="6567969" y="4459222"/>
            <a:ext cx="1710074" cy="2405054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5" name="PA_任意多边形 15"/>
          <p:cNvSpPr/>
          <p:nvPr>
            <p:custDataLst>
              <p:tags r:id="rId6"/>
            </p:custDataLst>
          </p:nvPr>
        </p:nvSpPr>
        <p:spPr bwMode="auto">
          <a:xfrm>
            <a:off x="6153788" y="3526965"/>
            <a:ext cx="1074062" cy="3337311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85014" y="3017588"/>
            <a:ext cx="2801722" cy="744886"/>
            <a:chOff x="1643984" y="2349127"/>
            <a:chExt cx="2492110" cy="662570"/>
          </a:xfrm>
        </p:grpSpPr>
        <p:sp>
          <p:nvSpPr>
            <p:cNvPr id="47" name="文本框 46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Predictive Analytics</a:t>
              </a:r>
              <a:endPara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43984" y="258864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Enhance decision-making with data-driven insights and predictive models.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391209" y="2976838"/>
            <a:ext cx="2801722" cy="744886"/>
            <a:chOff x="1643984" y="2349127"/>
            <a:chExt cx="2492110" cy="662570"/>
          </a:xfrm>
        </p:grpSpPr>
        <p:sp>
          <p:nvSpPr>
            <p:cNvPr id="50" name="文本框 49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Personalization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43984" y="258864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Customize user experiences in healthcare, finance, and retail.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92070" y="4442893"/>
            <a:ext cx="2801722" cy="937290"/>
            <a:chOff x="1643984" y="2349127"/>
            <a:chExt cx="2492110" cy="833712"/>
          </a:xfrm>
        </p:grpSpPr>
        <p:sp>
          <p:nvSpPr>
            <p:cNvPr id="53" name="文本框 52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Future Directions</a:t>
              </a:r>
              <a:endPara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643984" y="2588641"/>
              <a:ext cx="2492110" cy="594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Advancements in deep learning and AI-driven automation are reshaping industries.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2057" y="4517589"/>
            <a:ext cx="2918563" cy="739806"/>
            <a:chOff x="1708374" y="2349127"/>
            <a:chExt cx="2596039" cy="658051"/>
          </a:xfrm>
        </p:grpSpPr>
        <p:sp>
          <p:nvSpPr>
            <p:cNvPr id="56" name="文本框 55"/>
            <p:cNvSpPr txBox="1"/>
            <p:nvPr/>
          </p:nvSpPr>
          <p:spPr>
            <a:xfrm>
              <a:off x="1708374" y="2349127"/>
              <a:ext cx="2589734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Automation and Efficiency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812303" y="2584122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AI and ML automate tasks, improving operational efficiency across sectors.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游ゴシック Light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4784</Words>
  <Application>WPS Presentation</Application>
  <PresentationFormat>宽屏</PresentationFormat>
  <Paragraphs>189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Helvetica Neue</vt:lpstr>
      <vt:lpstr>Calibri</vt:lpstr>
      <vt:lpstr>Gill Sans</vt:lpstr>
      <vt:lpstr>宋体-简</vt:lpstr>
      <vt:lpstr>Microsoft YaHei</vt:lpstr>
      <vt:lpstr>汉仪旗黑</vt:lpstr>
      <vt:lpstr>Arial Unicode MS</vt:lpstr>
      <vt:lpstr>SimSun</vt:lpstr>
      <vt:lpstr>Arial</vt:lpstr>
      <vt:lpstr>Proxima Nova</vt:lpstr>
      <vt:lpstr>Thonburi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aashishrupareliya</cp:lastModifiedBy>
  <cp:revision>63</cp:revision>
  <dcterms:created xsi:type="dcterms:W3CDTF">2024-07-04T06:27:38Z</dcterms:created>
  <dcterms:modified xsi:type="dcterms:W3CDTF">2024-07-04T06:27:38Z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1033-5.7.2.8094</vt:lpwstr>
  </property>
</Properties>
</file>