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Default Extension="svg" ContentType="image/svg+xml"/>
  <Override PartName="/ppt/diagrams/drawing2.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quickStyle2.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notesSlides/notesSlide6.xml" ContentType="application/vnd.openxmlformats-officedocument.presentationml.notesSlide+xml"/>
  <Override PartName="/ppt/diagrams/data2.xml" ContentType="application/vnd.openxmlformats-officedocument.drawingml.diagramData+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68" r:id="rId3"/>
    <p:sldId id="269" r:id="rId4"/>
    <p:sldId id="266" r:id="rId5"/>
    <p:sldId id="270" r:id="rId6"/>
    <p:sldId id="267"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67487" autoAdjust="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15.svg"/><Relationship Id="rId1" Type="http://schemas.openxmlformats.org/officeDocument/2006/relationships/image" Target="../media/image9.png"/><Relationship Id="rId6" Type="http://schemas.openxmlformats.org/officeDocument/2006/relationships/image" Target="../media/image19.svg"/><Relationship Id="rId5" Type="http://schemas.openxmlformats.org/officeDocument/2006/relationships/image" Target="../media/image11.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1.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1E242A-C2FD-42FE-837B-35A711DF9C8A}"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IN"/>
        </a:p>
      </dgm:t>
    </dgm:pt>
    <dgm:pt modelId="{239612DB-EF17-45BF-8458-026B0429555E}">
      <dgm:prSet phldrT="[Text]"/>
      <dgm:spPr/>
      <dgm:t>
        <a:bodyPr/>
        <a:lstStyle/>
        <a:p>
          <a:pPr>
            <a:lnSpc>
              <a:spcPct val="100000"/>
            </a:lnSpc>
          </a:pPr>
          <a:r>
            <a:rPr lang="en-US" dirty="0"/>
            <a:t>Detecting the faces </a:t>
          </a:r>
          <a:endParaRPr lang="en-IN" dirty="0"/>
        </a:p>
      </dgm:t>
    </dgm:pt>
    <dgm:pt modelId="{AD205492-B2E5-4C37-916D-C421FF31946C}" type="parTrans" cxnId="{37F29A77-98D1-46DB-9AEE-D29EC069F62D}">
      <dgm:prSet/>
      <dgm:spPr/>
      <dgm:t>
        <a:bodyPr/>
        <a:lstStyle/>
        <a:p>
          <a:endParaRPr lang="en-IN"/>
        </a:p>
      </dgm:t>
    </dgm:pt>
    <dgm:pt modelId="{CDF216C0-C3C1-4E5A-87D6-45B4A87EBD75}" type="sibTrans" cxnId="{37F29A77-98D1-46DB-9AEE-D29EC069F62D}">
      <dgm:prSet/>
      <dgm:spPr/>
      <dgm:t>
        <a:bodyPr/>
        <a:lstStyle/>
        <a:p>
          <a:pPr>
            <a:lnSpc>
              <a:spcPct val="100000"/>
            </a:lnSpc>
          </a:pPr>
          <a:endParaRPr lang="en-IN"/>
        </a:p>
      </dgm:t>
    </dgm:pt>
    <dgm:pt modelId="{163E3872-1976-4257-84A7-0BA454C7B516}">
      <dgm:prSet phldrT="[Text]"/>
      <dgm:spPr/>
      <dgm:t>
        <a:bodyPr/>
        <a:lstStyle/>
        <a:p>
          <a:pPr>
            <a:lnSpc>
              <a:spcPct val="100000"/>
            </a:lnSpc>
          </a:pPr>
          <a:r>
            <a:rPr lang="en-US" dirty="0"/>
            <a:t>Preprocessing region of face and passing it to deep learning model</a:t>
          </a:r>
          <a:endParaRPr lang="en-IN" dirty="0"/>
        </a:p>
      </dgm:t>
    </dgm:pt>
    <dgm:pt modelId="{4D624826-2815-47F3-955F-B7541DA08CF0}" type="parTrans" cxnId="{674D8617-2B51-4913-9AD0-9E368F61E99B}">
      <dgm:prSet/>
      <dgm:spPr/>
      <dgm:t>
        <a:bodyPr/>
        <a:lstStyle/>
        <a:p>
          <a:endParaRPr lang="en-IN"/>
        </a:p>
      </dgm:t>
    </dgm:pt>
    <dgm:pt modelId="{9DCF403C-1210-4D47-A6E7-949D2BA2709D}" type="sibTrans" cxnId="{674D8617-2B51-4913-9AD0-9E368F61E99B}">
      <dgm:prSet/>
      <dgm:spPr/>
      <dgm:t>
        <a:bodyPr/>
        <a:lstStyle/>
        <a:p>
          <a:pPr>
            <a:lnSpc>
              <a:spcPct val="100000"/>
            </a:lnSpc>
          </a:pPr>
          <a:endParaRPr lang="en-IN"/>
        </a:p>
      </dgm:t>
    </dgm:pt>
    <dgm:pt modelId="{9A1825CB-B327-466C-865B-B0F9E72B5D13}">
      <dgm:prSet phldrT="[Text]"/>
      <dgm:spPr/>
      <dgm:t>
        <a:bodyPr/>
        <a:lstStyle/>
        <a:p>
          <a:pPr>
            <a:lnSpc>
              <a:spcPct val="100000"/>
            </a:lnSpc>
          </a:pPr>
          <a:r>
            <a:rPr lang="en-US" dirty="0"/>
            <a:t>Model returns the emotion on the face </a:t>
          </a:r>
          <a:endParaRPr lang="en-IN" dirty="0"/>
        </a:p>
      </dgm:t>
    </dgm:pt>
    <dgm:pt modelId="{7B9FF101-87BE-4BCE-9FE8-32F985C113D3}" type="parTrans" cxnId="{4885BFA7-4026-4007-A0BB-442CF01BE236}">
      <dgm:prSet/>
      <dgm:spPr/>
      <dgm:t>
        <a:bodyPr/>
        <a:lstStyle/>
        <a:p>
          <a:endParaRPr lang="en-IN"/>
        </a:p>
      </dgm:t>
    </dgm:pt>
    <dgm:pt modelId="{CEF553B6-1173-4F27-B423-CA80D95494F8}" type="sibTrans" cxnId="{4885BFA7-4026-4007-A0BB-442CF01BE236}">
      <dgm:prSet/>
      <dgm:spPr/>
      <dgm:t>
        <a:bodyPr/>
        <a:lstStyle/>
        <a:p>
          <a:pPr>
            <a:lnSpc>
              <a:spcPct val="100000"/>
            </a:lnSpc>
          </a:pPr>
          <a:endParaRPr lang="en-IN"/>
        </a:p>
      </dgm:t>
    </dgm:pt>
    <dgm:pt modelId="{7C4E7664-A69F-42B8-9712-72291E4CBEB5}">
      <dgm:prSet phldrT="[Text]"/>
      <dgm:spPr/>
      <dgm:t>
        <a:bodyPr/>
        <a:lstStyle/>
        <a:p>
          <a:pPr>
            <a:lnSpc>
              <a:spcPct val="100000"/>
            </a:lnSpc>
          </a:pPr>
          <a:r>
            <a:rPr lang="en-US" dirty="0"/>
            <a:t>Marking the emotion and face on the output</a:t>
          </a:r>
          <a:endParaRPr lang="en-IN" dirty="0"/>
        </a:p>
      </dgm:t>
    </dgm:pt>
    <dgm:pt modelId="{BA822B99-A4C7-40A3-B648-CD9617C468FA}" type="parTrans" cxnId="{3E4E3953-7FFC-4424-9791-A237852CE1CC}">
      <dgm:prSet/>
      <dgm:spPr/>
      <dgm:t>
        <a:bodyPr/>
        <a:lstStyle/>
        <a:p>
          <a:endParaRPr lang="en-IN"/>
        </a:p>
      </dgm:t>
    </dgm:pt>
    <dgm:pt modelId="{3DCBA5B9-D81F-4651-83C6-0931FF2818CB}" type="sibTrans" cxnId="{3E4E3953-7FFC-4424-9791-A237852CE1CC}">
      <dgm:prSet/>
      <dgm:spPr/>
      <dgm:t>
        <a:bodyPr/>
        <a:lstStyle/>
        <a:p>
          <a:endParaRPr lang="en-IN"/>
        </a:p>
      </dgm:t>
    </dgm:pt>
    <dgm:pt modelId="{91AD7ED4-4253-4390-BCC2-9E86BEEE1F62}" type="pres">
      <dgm:prSet presAssocID="{7F1E242A-C2FD-42FE-837B-35A711DF9C8A}" presName="root" presStyleCnt="0">
        <dgm:presLayoutVars>
          <dgm:dir/>
          <dgm:resizeHandles val="exact"/>
        </dgm:presLayoutVars>
      </dgm:prSet>
      <dgm:spPr/>
      <dgm:t>
        <a:bodyPr/>
        <a:lstStyle/>
        <a:p>
          <a:endParaRPr lang="en-US"/>
        </a:p>
      </dgm:t>
    </dgm:pt>
    <dgm:pt modelId="{407DAA4F-2302-406C-9A7A-DFBC1691A0B6}" type="pres">
      <dgm:prSet presAssocID="{7F1E242A-C2FD-42FE-837B-35A711DF9C8A}" presName="container" presStyleCnt="0">
        <dgm:presLayoutVars>
          <dgm:dir/>
          <dgm:resizeHandles val="exact"/>
        </dgm:presLayoutVars>
      </dgm:prSet>
      <dgm:spPr/>
    </dgm:pt>
    <dgm:pt modelId="{C25DFCF3-ECB8-4848-977A-E56C1EBE5463}" type="pres">
      <dgm:prSet presAssocID="{239612DB-EF17-45BF-8458-026B0429555E}" presName="compNode" presStyleCnt="0"/>
      <dgm:spPr/>
    </dgm:pt>
    <dgm:pt modelId="{EC5A5BE3-376E-4950-B10B-B91287BCF1B3}" type="pres">
      <dgm:prSet presAssocID="{239612DB-EF17-45BF-8458-026B0429555E}" presName="iconBgRect" presStyleLbl="bgShp" presStyleIdx="0" presStyleCnt="4"/>
      <dgm:spPr/>
    </dgm:pt>
    <dgm:pt modelId="{7190DC01-D222-46EB-A829-3240F189131E}" type="pres">
      <dgm:prSet presAssocID="{239612DB-EF17-45BF-8458-026B0429555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Eye"/>
        </a:ext>
      </dgm:extLst>
    </dgm:pt>
    <dgm:pt modelId="{A3E42F7B-5D6A-4982-BE95-C996F09BC086}" type="pres">
      <dgm:prSet presAssocID="{239612DB-EF17-45BF-8458-026B0429555E}" presName="spaceRect" presStyleCnt="0"/>
      <dgm:spPr/>
    </dgm:pt>
    <dgm:pt modelId="{B0A17D60-6CAF-42A3-BCF4-D36005EC00A7}" type="pres">
      <dgm:prSet presAssocID="{239612DB-EF17-45BF-8458-026B0429555E}" presName="textRect" presStyleLbl="revTx" presStyleIdx="0" presStyleCnt="4">
        <dgm:presLayoutVars>
          <dgm:chMax val="1"/>
          <dgm:chPref val="1"/>
        </dgm:presLayoutVars>
      </dgm:prSet>
      <dgm:spPr/>
      <dgm:t>
        <a:bodyPr/>
        <a:lstStyle/>
        <a:p>
          <a:endParaRPr lang="en-US"/>
        </a:p>
      </dgm:t>
    </dgm:pt>
    <dgm:pt modelId="{40835230-7A0F-426D-91C9-21722AD1038F}" type="pres">
      <dgm:prSet presAssocID="{CDF216C0-C3C1-4E5A-87D6-45B4A87EBD75}" presName="sibTrans" presStyleLbl="sibTrans2D1" presStyleIdx="0" presStyleCnt="0"/>
      <dgm:spPr/>
      <dgm:t>
        <a:bodyPr/>
        <a:lstStyle/>
        <a:p>
          <a:endParaRPr lang="en-US"/>
        </a:p>
      </dgm:t>
    </dgm:pt>
    <dgm:pt modelId="{EEB619FB-7CEA-468E-9807-BCA5CFB0C1ED}" type="pres">
      <dgm:prSet presAssocID="{163E3872-1976-4257-84A7-0BA454C7B516}" presName="compNode" presStyleCnt="0"/>
      <dgm:spPr/>
    </dgm:pt>
    <dgm:pt modelId="{7467797F-9231-473F-B86A-E7BDFB36CB62}" type="pres">
      <dgm:prSet presAssocID="{163E3872-1976-4257-84A7-0BA454C7B516}" presName="iconBgRect" presStyleLbl="bgShp" presStyleIdx="1" presStyleCnt="4"/>
      <dgm:spPr/>
    </dgm:pt>
    <dgm:pt modelId="{D8F2B3C4-AD46-4CE0-B00C-7468715D90B7}" type="pres">
      <dgm:prSet presAssocID="{163E3872-1976-4257-84A7-0BA454C7B51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User"/>
        </a:ext>
      </dgm:extLst>
    </dgm:pt>
    <dgm:pt modelId="{EF4939E9-860E-4E64-9760-29D694BCB3CC}" type="pres">
      <dgm:prSet presAssocID="{163E3872-1976-4257-84A7-0BA454C7B516}" presName="spaceRect" presStyleCnt="0"/>
      <dgm:spPr/>
    </dgm:pt>
    <dgm:pt modelId="{322DC94A-EA59-41DA-AEAC-CA41576F8C1C}" type="pres">
      <dgm:prSet presAssocID="{163E3872-1976-4257-84A7-0BA454C7B516}" presName="textRect" presStyleLbl="revTx" presStyleIdx="1" presStyleCnt="4">
        <dgm:presLayoutVars>
          <dgm:chMax val="1"/>
          <dgm:chPref val="1"/>
        </dgm:presLayoutVars>
      </dgm:prSet>
      <dgm:spPr/>
      <dgm:t>
        <a:bodyPr/>
        <a:lstStyle/>
        <a:p>
          <a:endParaRPr lang="en-US"/>
        </a:p>
      </dgm:t>
    </dgm:pt>
    <dgm:pt modelId="{AC50B1B2-1A9F-46C2-B423-20957F60144B}" type="pres">
      <dgm:prSet presAssocID="{9DCF403C-1210-4D47-A6E7-949D2BA2709D}" presName="sibTrans" presStyleLbl="sibTrans2D1" presStyleIdx="0" presStyleCnt="0"/>
      <dgm:spPr/>
      <dgm:t>
        <a:bodyPr/>
        <a:lstStyle/>
        <a:p>
          <a:endParaRPr lang="en-US"/>
        </a:p>
      </dgm:t>
    </dgm:pt>
    <dgm:pt modelId="{1529100F-511B-4848-97AE-A437D8A04984}" type="pres">
      <dgm:prSet presAssocID="{9A1825CB-B327-466C-865B-B0F9E72B5D13}" presName="compNode" presStyleCnt="0"/>
      <dgm:spPr/>
    </dgm:pt>
    <dgm:pt modelId="{A802D33C-CC39-4624-BA01-27158E8F1759}" type="pres">
      <dgm:prSet presAssocID="{9A1825CB-B327-466C-865B-B0F9E72B5D13}" presName="iconBgRect" presStyleLbl="bgShp" presStyleIdx="2" presStyleCnt="4"/>
      <dgm:spPr/>
    </dgm:pt>
    <dgm:pt modelId="{8946E06C-8C08-454F-BD37-941A982DC710}" type="pres">
      <dgm:prSet presAssocID="{9A1825CB-B327-466C-865B-B0F9E72B5D1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xmlns="" id="0" name="" descr="Smiling Face with No Fill"/>
        </a:ext>
      </dgm:extLst>
    </dgm:pt>
    <dgm:pt modelId="{C40A8EC1-73CA-4A2B-881F-56B829C2B8E0}" type="pres">
      <dgm:prSet presAssocID="{9A1825CB-B327-466C-865B-B0F9E72B5D13}" presName="spaceRect" presStyleCnt="0"/>
      <dgm:spPr/>
    </dgm:pt>
    <dgm:pt modelId="{86C6B41F-F29E-4867-9166-97B3991E08BC}" type="pres">
      <dgm:prSet presAssocID="{9A1825CB-B327-466C-865B-B0F9E72B5D13}" presName="textRect" presStyleLbl="revTx" presStyleIdx="2" presStyleCnt="4">
        <dgm:presLayoutVars>
          <dgm:chMax val="1"/>
          <dgm:chPref val="1"/>
        </dgm:presLayoutVars>
      </dgm:prSet>
      <dgm:spPr/>
      <dgm:t>
        <a:bodyPr/>
        <a:lstStyle/>
        <a:p>
          <a:endParaRPr lang="en-US"/>
        </a:p>
      </dgm:t>
    </dgm:pt>
    <dgm:pt modelId="{88C330D2-669F-42AF-9FAF-2CB2BA737936}" type="pres">
      <dgm:prSet presAssocID="{CEF553B6-1173-4F27-B423-CA80D95494F8}" presName="sibTrans" presStyleLbl="sibTrans2D1" presStyleIdx="0" presStyleCnt="0"/>
      <dgm:spPr/>
      <dgm:t>
        <a:bodyPr/>
        <a:lstStyle/>
        <a:p>
          <a:endParaRPr lang="en-US"/>
        </a:p>
      </dgm:t>
    </dgm:pt>
    <dgm:pt modelId="{07C6BE81-C6EB-44B1-A7FC-F66D5E3F1AE2}" type="pres">
      <dgm:prSet presAssocID="{7C4E7664-A69F-42B8-9712-72291E4CBEB5}" presName="compNode" presStyleCnt="0"/>
      <dgm:spPr/>
    </dgm:pt>
    <dgm:pt modelId="{6956D478-6151-4890-80A8-FA68AB9B9423}" type="pres">
      <dgm:prSet presAssocID="{7C4E7664-A69F-42B8-9712-72291E4CBEB5}" presName="iconBgRect" presStyleLbl="bgShp" presStyleIdx="3" presStyleCnt="4"/>
      <dgm:spPr/>
    </dgm:pt>
    <dgm:pt modelId="{DD9698F4-D8E0-494F-8EC3-A3D401E36307}" type="pres">
      <dgm:prSet presAssocID="{7C4E7664-A69F-42B8-9712-72291E4CBEB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xmlns="" id="0" name="" descr="Grinning Face with No Fill"/>
        </a:ext>
      </dgm:extLst>
    </dgm:pt>
    <dgm:pt modelId="{A2A784F8-C5C0-4B83-A4BC-160F19FCA534}" type="pres">
      <dgm:prSet presAssocID="{7C4E7664-A69F-42B8-9712-72291E4CBEB5}" presName="spaceRect" presStyleCnt="0"/>
      <dgm:spPr/>
    </dgm:pt>
    <dgm:pt modelId="{FE11FC10-B9BA-42CE-9FE8-9EBED82CAEC9}" type="pres">
      <dgm:prSet presAssocID="{7C4E7664-A69F-42B8-9712-72291E4CBEB5}" presName="textRect" presStyleLbl="revTx" presStyleIdx="3" presStyleCnt="4">
        <dgm:presLayoutVars>
          <dgm:chMax val="1"/>
          <dgm:chPref val="1"/>
        </dgm:presLayoutVars>
      </dgm:prSet>
      <dgm:spPr/>
      <dgm:t>
        <a:bodyPr/>
        <a:lstStyle/>
        <a:p>
          <a:endParaRPr lang="en-US"/>
        </a:p>
      </dgm:t>
    </dgm:pt>
  </dgm:ptLst>
  <dgm:cxnLst>
    <dgm:cxn modelId="{3126F18F-DF6C-44E2-9C77-7A2C13A520FA}" type="presOf" srcId="{7F1E242A-C2FD-42FE-837B-35A711DF9C8A}" destId="{91AD7ED4-4253-4390-BCC2-9E86BEEE1F62}" srcOrd="0" destOrd="0" presId="urn:microsoft.com/office/officeart/2018/2/layout/IconCircleList"/>
    <dgm:cxn modelId="{1299C35F-831B-4DB0-9B3F-DB48C5C9BA21}" type="presOf" srcId="{CDF216C0-C3C1-4E5A-87D6-45B4A87EBD75}" destId="{40835230-7A0F-426D-91C9-21722AD1038F}" srcOrd="0" destOrd="0" presId="urn:microsoft.com/office/officeart/2018/2/layout/IconCircleList"/>
    <dgm:cxn modelId="{4885BFA7-4026-4007-A0BB-442CF01BE236}" srcId="{7F1E242A-C2FD-42FE-837B-35A711DF9C8A}" destId="{9A1825CB-B327-466C-865B-B0F9E72B5D13}" srcOrd="2" destOrd="0" parTransId="{7B9FF101-87BE-4BCE-9FE8-32F985C113D3}" sibTransId="{CEF553B6-1173-4F27-B423-CA80D95494F8}"/>
    <dgm:cxn modelId="{37F29A77-98D1-46DB-9AEE-D29EC069F62D}" srcId="{7F1E242A-C2FD-42FE-837B-35A711DF9C8A}" destId="{239612DB-EF17-45BF-8458-026B0429555E}" srcOrd="0" destOrd="0" parTransId="{AD205492-B2E5-4C37-916D-C421FF31946C}" sibTransId="{CDF216C0-C3C1-4E5A-87D6-45B4A87EBD75}"/>
    <dgm:cxn modelId="{A2EE1D8D-4D25-4FE9-B840-F90F9C1C5BCA}" type="presOf" srcId="{239612DB-EF17-45BF-8458-026B0429555E}" destId="{B0A17D60-6CAF-42A3-BCF4-D36005EC00A7}" srcOrd="0" destOrd="0" presId="urn:microsoft.com/office/officeart/2018/2/layout/IconCircleList"/>
    <dgm:cxn modelId="{674D8617-2B51-4913-9AD0-9E368F61E99B}" srcId="{7F1E242A-C2FD-42FE-837B-35A711DF9C8A}" destId="{163E3872-1976-4257-84A7-0BA454C7B516}" srcOrd="1" destOrd="0" parTransId="{4D624826-2815-47F3-955F-B7541DA08CF0}" sibTransId="{9DCF403C-1210-4D47-A6E7-949D2BA2709D}"/>
    <dgm:cxn modelId="{3E4E3953-7FFC-4424-9791-A237852CE1CC}" srcId="{7F1E242A-C2FD-42FE-837B-35A711DF9C8A}" destId="{7C4E7664-A69F-42B8-9712-72291E4CBEB5}" srcOrd="3" destOrd="0" parTransId="{BA822B99-A4C7-40A3-B648-CD9617C468FA}" sibTransId="{3DCBA5B9-D81F-4651-83C6-0931FF2818CB}"/>
    <dgm:cxn modelId="{B32A88A3-43BA-4D93-92A3-67373B6716CE}" type="presOf" srcId="{CEF553B6-1173-4F27-B423-CA80D95494F8}" destId="{88C330D2-669F-42AF-9FAF-2CB2BA737936}" srcOrd="0" destOrd="0" presId="urn:microsoft.com/office/officeart/2018/2/layout/IconCircleList"/>
    <dgm:cxn modelId="{888CDEF2-AAAC-4371-8978-D720CC2A0EC2}" type="presOf" srcId="{7C4E7664-A69F-42B8-9712-72291E4CBEB5}" destId="{FE11FC10-B9BA-42CE-9FE8-9EBED82CAEC9}" srcOrd="0" destOrd="0" presId="urn:microsoft.com/office/officeart/2018/2/layout/IconCircleList"/>
    <dgm:cxn modelId="{1B31C235-BEEA-42D1-BCBD-1EB6714AFD93}" type="presOf" srcId="{163E3872-1976-4257-84A7-0BA454C7B516}" destId="{322DC94A-EA59-41DA-AEAC-CA41576F8C1C}" srcOrd="0" destOrd="0" presId="urn:microsoft.com/office/officeart/2018/2/layout/IconCircleList"/>
    <dgm:cxn modelId="{4A4884FA-3D7A-45BA-B75D-6443A249608A}" type="presOf" srcId="{9A1825CB-B327-466C-865B-B0F9E72B5D13}" destId="{86C6B41F-F29E-4867-9166-97B3991E08BC}" srcOrd="0" destOrd="0" presId="urn:microsoft.com/office/officeart/2018/2/layout/IconCircleList"/>
    <dgm:cxn modelId="{BD28EB0D-C456-4592-BDEF-68B55E8C2EB0}" type="presOf" srcId="{9DCF403C-1210-4D47-A6E7-949D2BA2709D}" destId="{AC50B1B2-1A9F-46C2-B423-20957F60144B}" srcOrd="0" destOrd="0" presId="urn:microsoft.com/office/officeart/2018/2/layout/IconCircleList"/>
    <dgm:cxn modelId="{304153E4-6DE5-4A3A-B924-F46660BAB069}" type="presParOf" srcId="{91AD7ED4-4253-4390-BCC2-9E86BEEE1F62}" destId="{407DAA4F-2302-406C-9A7A-DFBC1691A0B6}" srcOrd="0" destOrd="0" presId="urn:microsoft.com/office/officeart/2018/2/layout/IconCircleList"/>
    <dgm:cxn modelId="{D69A820A-F986-4F19-9A1C-658223D137B8}" type="presParOf" srcId="{407DAA4F-2302-406C-9A7A-DFBC1691A0B6}" destId="{C25DFCF3-ECB8-4848-977A-E56C1EBE5463}" srcOrd="0" destOrd="0" presId="urn:microsoft.com/office/officeart/2018/2/layout/IconCircleList"/>
    <dgm:cxn modelId="{4940BAE0-96B8-4F99-A9D6-21FA0696D87D}" type="presParOf" srcId="{C25DFCF3-ECB8-4848-977A-E56C1EBE5463}" destId="{EC5A5BE3-376E-4950-B10B-B91287BCF1B3}" srcOrd="0" destOrd="0" presId="urn:microsoft.com/office/officeart/2018/2/layout/IconCircleList"/>
    <dgm:cxn modelId="{6C836BFA-2B40-439C-B08E-8E12DFAAA42F}" type="presParOf" srcId="{C25DFCF3-ECB8-4848-977A-E56C1EBE5463}" destId="{7190DC01-D222-46EB-A829-3240F189131E}" srcOrd="1" destOrd="0" presId="urn:microsoft.com/office/officeart/2018/2/layout/IconCircleList"/>
    <dgm:cxn modelId="{08063B56-2CB5-4018-83E5-B148D4218F95}" type="presParOf" srcId="{C25DFCF3-ECB8-4848-977A-E56C1EBE5463}" destId="{A3E42F7B-5D6A-4982-BE95-C996F09BC086}" srcOrd="2" destOrd="0" presId="urn:microsoft.com/office/officeart/2018/2/layout/IconCircleList"/>
    <dgm:cxn modelId="{FF75E18C-0C32-453F-AE74-C644F6B38CB5}" type="presParOf" srcId="{C25DFCF3-ECB8-4848-977A-E56C1EBE5463}" destId="{B0A17D60-6CAF-42A3-BCF4-D36005EC00A7}" srcOrd="3" destOrd="0" presId="urn:microsoft.com/office/officeart/2018/2/layout/IconCircleList"/>
    <dgm:cxn modelId="{264D5C97-5D29-4A78-9562-2344952E8855}" type="presParOf" srcId="{407DAA4F-2302-406C-9A7A-DFBC1691A0B6}" destId="{40835230-7A0F-426D-91C9-21722AD1038F}" srcOrd="1" destOrd="0" presId="urn:microsoft.com/office/officeart/2018/2/layout/IconCircleList"/>
    <dgm:cxn modelId="{9E9BB575-4359-474F-B239-D2D060EC172F}" type="presParOf" srcId="{407DAA4F-2302-406C-9A7A-DFBC1691A0B6}" destId="{EEB619FB-7CEA-468E-9807-BCA5CFB0C1ED}" srcOrd="2" destOrd="0" presId="urn:microsoft.com/office/officeart/2018/2/layout/IconCircleList"/>
    <dgm:cxn modelId="{DAC933E3-8041-4451-A9DC-53FCB4E15761}" type="presParOf" srcId="{EEB619FB-7CEA-468E-9807-BCA5CFB0C1ED}" destId="{7467797F-9231-473F-B86A-E7BDFB36CB62}" srcOrd="0" destOrd="0" presId="urn:microsoft.com/office/officeart/2018/2/layout/IconCircleList"/>
    <dgm:cxn modelId="{2B563707-390F-40C2-B4F9-F69F3FC1D292}" type="presParOf" srcId="{EEB619FB-7CEA-468E-9807-BCA5CFB0C1ED}" destId="{D8F2B3C4-AD46-4CE0-B00C-7468715D90B7}" srcOrd="1" destOrd="0" presId="urn:microsoft.com/office/officeart/2018/2/layout/IconCircleList"/>
    <dgm:cxn modelId="{6B900654-8467-4DD7-98F4-59E9FC5B88D6}" type="presParOf" srcId="{EEB619FB-7CEA-468E-9807-BCA5CFB0C1ED}" destId="{EF4939E9-860E-4E64-9760-29D694BCB3CC}" srcOrd="2" destOrd="0" presId="urn:microsoft.com/office/officeart/2018/2/layout/IconCircleList"/>
    <dgm:cxn modelId="{89D99D89-2332-4627-8B00-32ABC5896DC7}" type="presParOf" srcId="{EEB619FB-7CEA-468E-9807-BCA5CFB0C1ED}" destId="{322DC94A-EA59-41DA-AEAC-CA41576F8C1C}" srcOrd="3" destOrd="0" presId="urn:microsoft.com/office/officeart/2018/2/layout/IconCircleList"/>
    <dgm:cxn modelId="{6DE5BA7D-D946-403D-8772-348D5BC71D70}" type="presParOf" srcId="{407DAA4F-2302-406C-9A7A-DFBC1691A0B6}" destId="{AC50B1B2-1A9F-46C2-B423-20957F60144B}" srcOrd="3" destOrd="0" presId="urn:microsoft.com/office/officeart/2018/2/layout/IconCircleList"/>
    <dgm:cxn modelId="{EB4A8420-2CA1-48A6-B8E4-BA8EF4B148B9}" type="presParOf" srcId="{407DAA4F-2302-406C-9A7A-DFBC1691A0B6}" destId="{1529100F-511B-4848-97AE-A437D8A04984}" srcOrd="4" destOrd="0" presId="urn:microsoft.com/office/officeart/2018/2/layout/IconCircleList"/>
    <dgm:cxn modelId="{FAE70FBB-0805-49B4-AE0C-2380064E7FB6}" type="presParOf" srcId="{1529100F-511B-4848-97AE-A437D8A04984}" destId="{A802D33C-CC39-4624-BA01-27158E8F1759}" srcOrd="0" destOrd="0" presId="urn:microsoft.com/office/officeart/2018/2/layout/IconCircleList"/>
    <dgm:cxn modelId="{A66C557F-D175-476B-8464-3318B0DC0468}" type="presParOf" srcId="{1529100F-511B-4848-97AE-A437D8A04984}" destId="{8946E06C-8C08-454F-BD37-941A982DC710}" srcOrd="1" destOrd="0" presId="urn:microsoft.com/office/officeart/2018/2/layout/IconCircleList"/>
    <dgm:cxn modelId="{C6F0121B-078A-4BA8-B564-7FA01C52E349}" type="presParOf" srcId="{1529100F-511B-4848-97AE-A437D8A04984}" destId="{C40A8EC1-73CA-4A2B-881F-56B829C2B8E0}" srcOrd="2" destOrd="0" presId="urn:microsoft.com/office/officeart/2018/2/layout/IconCircleList"/>
    <dgm:cxn modelId="{35432954-92D2-41B1-9605-3031AC7A2B34}" type="presParOf" srcId="{1529100F-511B-4848-97AE-A437D8A04984}" destId="{86C6B41F-F29E-4867-9166-97B3991E08BC}" srcOrd="3" destOrd="0" presId="urn:microsoft.com/office/officeart/2018/2/layout/IconCircleList"/>
    <dgm:cxn modelId="{84260FDC-A96C-4515-AF52-5F1EC9F43C72}" type="presParOf" srcId="{407DAA4F-2302-406C-9A7A-DFBC1691A0B6}" destId="{88C330D2-669F-42AF-9FAF-2CB2BA737936}" srcOrd="5" destOrd="0" presId="urn:microsoft.com/office/officeart/2018/2/layout/IconCircleList"/>
    <dgm:cxn modelId="{A228B10C-79E4-467F-A0C4-4942FD6B3ABE}" type="presParOf" srcId="{407DAA4F-2302-406C-9A7A-DFBC1691A0B6}" destId="{07C6BE81-C6EB-44B1-A7FC-F66D5E3F1AE2}" srcOrd="6" destOrd="0" presId="urn:microsoft.com/office/officeart/2018/2/layout/IconCircleList"/>
    <dgm:cxn modelId="{364DD923-E44C-4D5C-9E7F-EA100912CB1B}" type="presParOf" srcId="{07C6BE81-C6EB-44B1-A7FC-F66D5E3F1AE2}" destId="{6956D478-6151-4890-80A8-FA68AB9B9423}" srcOrd="0" destOrd="0" presId="urn:microsoft.com/office/officeart/2018/2/layout/IconCircleList"/>
    <dgm:cxn modelId="{142B03F4-5CAB-4C85-A3FE-74F3D941E525}" type="presParOf" srcId="{07C6BE81-C6EB-44B1-A7FC-F66D5E3F1AE2}" destId="{DD9698F4-D8E0-494F-8EC3-A3D401E36307}" srcOrd="1" destOrd="0" presId="urn:microsoft.com/office/officeart/2018/2/layout/IconCircleList"/>
    <dgm:cxn modelId="{633A3404-F8E2-46A7-8FE9-DD9817F23D72}" type="presParOf" srcId="{07C6BE81-C6EB-44B1-A7FC-F66D5E3F1AE2}" destId="{A2A784F8-C5C0-4B83-A4BC-160F19FCA534}" srcOrd="2" destOrd="0" presId="urn:microsoft.com/office/officeart/2018/2/layout/IconCircleList"/>
    <dgm:cxn modelId="{429A85E7-EE3E-4F7C-9A95-57CAE8CE0A23}" type="presParOf" srcId="{07C6BE81-C6EB-44B1-A7FC-F66D5E3F1AE2}" destId="{FE11FC10-B9BA-42CE-9FE8-9EBED82CAEC9}" srcOrd="3" destOrd="0" presId="urn:microsoft.com/office/officeart/2018/2/layout/IconCircle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C2C85A-4F26-4E75-B015-B6025ED6AF00}" type="doc">
      <dgm:prSet loTypeId="urn:microsoft.com/office/officeart/2005/8/layout/process4" loCatId="process" qsTypeId="urn:microsoft.com/office/officeart/2005/8/quickstyle/simple4" qsCatId="simple" csTypeId="urn:microsoft.com/office/officeart/2005/8/colors/colorful2" csCatId="colorful"/>
      <dgm:spPr/>
      <dgm:t>
        <a:bodyPr/>
        <a:lstStyle/>
        <a:p>
          <a:endParaRPr lang="en-US"/>
        </a:p>
      </dgm:t>
    </dgm:pt>
    <dgm:pt modelId="{97147449-AEF8-4C5B-AD81-4350571FA68D}">
      <dgm:prSet/>
      <dgm:spPr/>
      <dgm:t>
        <a:bodyPr/>
        <a:lstStyle/>
        <a:p>
          <a:r>
            <a:rPr lang="en-US"/>
            <a:t>Use of some better model to detect faces in the input.</a:t>
          </a:r>
        </a:p>
      </dgm:t>
    </dgm:pt>
    <dgm:pt modelId="{55085525-9627-4C4A-BE1E-2E234B6B11D3}" type="parTrans" cxnId="{6EDAFCF1-0616-4E90-8CCA-0988277A32C1}">
      <dgm:prSet/>
      <dgm:spPr/>
      <dgm:t>
        <a:bodyPr/>
        <a:lstStyle/>
        <a:p>
          <a:endParaRPr lang="en-US"/>
        </a:p>
      </dgm:t>
    </dgm:pt>
    <dgm:pt modelId="{E55E6ED1-A45D-4299-A10B-568E0F3F2EED}" type="sibTrans" cxnId="{6EDAFCF1-0616-4E90-8CCA-0988277A32C1}">
      <dgm:prSet/>
      <dgm:spPr/>
      <dgm:t>
        <a:bodyPr/>
        <a:lstStyle/>
        <a:p>
          <a:endParaRPr lang="en-US"/>
        </a:p>
      </dgm:t>
    </dgm:pt>
    <dgm:pt modelId="{F9851929-D73B-4D12-B05D-3A8B1A1EB097}">
      <dgm:prSet/>
      <dgm:spPr/>
      <dgm:t>
        <a:bodyPr/>
        <a:lstStyle/>
        <a:p>
          <a:r>
            <a:rPr lang="en-US"/>
            <a:t>Increase accuracy of model by increasing the number of epochs, filter, layers or by using a better dataset.</a:t>
          </a:r>
        </a:p>
      </dgm:t>
    </dgm:pt>
    <dgm:pt modelId="{A60F2A28-6F61-4CAE-B74A-3A9B746EAD2D}" type="parTrans" cxnId="{F17C4F8D-B10A-4B28-BE01-8E8E95482DED}">
      <dgm:prSet/>
      <dgm:spPr/>
      <dgm:t>
        <a:bodyPr/>
        <a:lstStyle/>
        <a:p>
          <a:endParaRPr lang="en-US"/>
        </a:p>
      </dgm:t>
    </dgm:pt>
    <dgm:pt modelId="{01BEFC6D-8391-46C2-AF99-553810DF7E0A}" type="sibTrans" cxnId="{F17C4F8D-B10A-4B28-BE01-8E8E95482DED}">
      <dgm:prSet/>
      <dgm:spPr/>
      <dgm:t>
        <a:bodyPr/>
        <a:lstStyle/>
        <a:p>
          <a:endParaRPr lang="en-US"/>
        </a:p>
      </dgm:t>
    </dgm:pt>
    <dgm:pt modelId="{5035D739-F299-4403-B37E-AC27F59F4905}" type="pres">
      <dgm:prSet presAssocID="{ACC2C85A-4F26-4E75-B015-B6025ED6AF00}" presName="Name0" presStyleCnt="0">
        <dgm:presLayoutVars>
          <dgm:dir/>
          <dgm:animLvl val="lvl"/>
          <dgm:resizeHandles val="exact"/>
        </dgm:presLayoutVars>
      </dgm:prSet>
      <dgm:spPr/>
      <dgm:t>
        <a:bodyPr/>
        <a:lstStyle/>
        <a:p>
          <a:endParaRPr lang="en-US"/>
        </a:p>
      </dgm:t>
    </dgm:pt>
    <dgm:pt modelId="{6EDE2AE6-8DBC-428A-ACA3-8438CC44DE6C}" type="pres">
      <dgm:prSet presAssocID="{F9851929-D73B-4D12-B05D-3A8B1A1EB097}" presName="boxAndChildren" presStyleCnt="0"/>
      <dgm:spPr/>
    </dgm:pt>
    <dgm:pt modelId="{9C163A34-FFFC-452A-96D2-F873A9B9BB88}" type="pres">
      <dgm:prSet presAssocID="{F9851929-D73B-4D12-B05D-3A8B1A1EB097}" presName="parentTextBox" presStyleLbl="node1" presStyleIdx="0" presStyleCnt="2"/>
      <dgm:spPr/>
      <dgm:t>
        <a:bodyPr/>
        <a:lstStyle/>
        <a:p>
          <a:endParaRPr lang="en-US"/>
        </a:p>
      </dgm:t>
    </dgm:pt>
    <dgm:pt modelId="{E8D55162-E0D9-4711-961D-ECB34182B886}" type="pres">
      <dgm:prSet presAssocID="{E55E6ED1-A45D-4299-A10B-568E0F3F2EED}" presName="sp" presStyleCnt="0"/>
      <dgm:spPr/>
    </dgm:pt>
    <dgm:pt modelId="{7B9CAEE3-5326-4F71-9798-316A6DFCB6F7}" type="pres">
      <dgm:prSet presAssocID="{97147449-AEF8-4C5B-AD81-4350571FA68D}" presName="arrowAndChildren" presStyleCnt="0"/>
      <dgm:spPr/>
    </dgm:pt>
    <dgm:pt modelId="{9FD988A1-E6C5-4EE3-B788-48E806B6EAC2}" type="pres">
      <dgm:prSet presAssocID="{97147449-AEF8-4C5B-AD81-4350571FA68D}" presName="parentTextArrow" presStyleLbl="node1" presStyleIdx="1" presStyleCnt="2"/>
      <dgm:spPr/>
      <dgm:t>
        <a:bodyPr/>
        <a:lstStyle/>
        <a:p>
          <a:endParaRPr lang="en-US"/>
        </a:p>
      </dgm:t>
    </dgm:pt>
  </dgm:ptLst>
  <dgm:cxnLst>
    <dgm:cxn modelId="{C7766028-387E-49AA-9FC7-AEACFBE91816}" type="presOf" srcId="{F9851929-D73B-4D12-B05D-3A8B1A1EB097}" destId="{9C163A34-FFFC-452A-96D2-F873A9B9BB88}" srcOrd="0" destOrd="0" presId="urn:microsoft.com/office/officeart/2005/8/layout/process4"/>
    <dgm:cxn modelId="{E3B16623-E344-4B94-BBB7-765586784B3F}" type="presOf" srcId="{97147449-AEF8-4C5B-AD81-4350571FA68D}" destId="{9FD988A1-E6C5-4EE3-B788-48E806B6EAC2}" srcOrd="0" destOrd="0" presId="urn:microsoft.com/office/officeart/2005/8/layout/process4"/>
    <dgm:cxn modelId="{6D3F2ADF-6223-42C9-88F9-28545333314B}" type="presOf" srcId="{ACC2C85A-4F26-4E75-B015-B6025ED6AF00}" destId="{5035D739-F299-4403-B37E-AC27F59F4905}" srcOrd="0" destOrd="0" presId="urn:microsoft.com/office/officeart/2005/8/layout/process4"/>
    <dgm:cxn modelId="{6EDAFCF1-0616-4E90-8CCA-0988277A32C1}" srcId="{ACC2C85A-4F26-4E75-B015-B6025ED6AF00}" destId="{97147449-AEF8-4C5B-AD81-4350571FA68D}" srcOrd="0" destOrd="0" parTransId="{55085525-9627-4C4A-BE1E-2E234B6B11D3}" sibTransId="{E55E6ED1-A45D-4299-A10B-568E0F3F2EED}"/>
    <dgm:cxn modelId="{F17C4F8D-B10A-4B28-BE01-8E8E95482DED}" srcId="{ACC2C85A-4F26-4E75-B015-B6025ED6AF00}" destId="{F9851929-D73B-4D12-B05D-3A8B1A1EB097}" srcOrd="1" destOrd="0" parTransId="{A60F2A28-6F61-4CAE-B74A-3A9B746EAD2D}" sibTransId="{01BEFC6D-8391-46C2-AF99-553810DF7E0A}"/>
    <dgm:cxn modelId="{F19D47C6-5F56-47E5-84F0-791F1AA42338}" type="presParOf" srcId="{5035D739-F299-4403-B37E-AC27F59F4905}" destId="{6EDE2AE6-8DBC-428A-ACA3-8438CC44DE6C}" srcOrd="0" destOrd="0" presId="urn:microsoft.com/office/officeart/2005/8/layout/process4"/>
    <dgm:cxn modelId="{8A39148A-19DF-4DE0-B91C-A235C8BBE83A}" type="presParOf" srcId="{6EDE2AE6-8DBC-428A-ACA3-8438CC44DE6C}" destId="{9C163A34-FFFC-452A-96D2-F873A9B9BB88}" srcOrd="0" destOrd="0" presId="urn:microsoft.com/office/officeart/2005/8/layout/process4"/>
    <dgm:cxn modelId="{10A0B330-194C-4A7F-B8D3-A06D9919F6CE}" type="presParOf" srcId="{5035D739-F299-4403-B37E-AC27F59F4905}" destId="{E8D55162-E0D9-4711-961D-ECB34182B886}" srcOrd="1" destOrd="0" presId="urn:microsoft.com/office/officeart/2005/8/layout/process4"/>
    <dgm:cxn modelId="{4DD63994-1210-4140-8F88-68AE488C968A}" type="presParOf" srcId="{5035D739-F299-4403-B37E-AC27F59F4905}" destId="{7B9CAEE3-5326-4F71-9798-316A6DFCB6F7}" srcOrd="2" destOrd="0" presId="urn:microsoft.com/office/officeart/2005/8/layout/process4"/>
    <dgm:cxn modelId="{B77E68B5-1852-4021-A178-06430BF340DC}" type="presParOf" srcId="{7B9CAEE3-5326-4F71-9798-316A6DFCB6F7}" destId="{9FD988A1-E6C5-4EE3-B788-48E806B6EAC2}" srcOrd="0"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5A5BE3-376E-4950-B10B-B91287BCF1B3}">
      <dsp:nvSpPr>
        <dsp:cNvPr id="0" name=""/>
        <dsp:cNvSpPr/>
      </dsp:nvSpPr>
      <dsp:spPr>
        <a:xfrm>
          <a:off x="282221" y="368029"/>
          <a:ext cx="1371985" cy="13719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90DC01-D222-46EB-A829-3240F189131E}">
      <dsp:nvSpPr>
        <dsp:cNvPr id="0" name=""/>
        <dsp:cNvSpPr/>
      </dsp:nvSpPr>
      <dsp:spPr>
        <a:xfrm>
          <a:off x="570337" y="656145"/>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A17D60-6CAF-42A3-BCF4-D36005EC00A7}">
      <dsp:nvSpPr>
        <dsp:cNvPr id="0" name=""/>
        <dsp:cNvSpPr/>
      </dsp:nvSpPr>
      <dsp:spPr>
        <a:xfrm>
          <a:off x="1948202"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Detecting the faces </a:t>
          </a:r>
          <a:endParaRPr lang="en-IN" sz="2400" kern="1200" dirty="0"/>
        </a:p>
      </dsp:txBody>
      <dsp:txXfrm>
        <a:off x="1948202" y="368029"/>
        <a:ext cx="3233964" cy="1371985"/>
      </dsp:txXfrm>
    </dsp:sp>
    <dsp:sp modelId="{7467797F-9231-473F-B86A-E7BDFB36CB62}">
      <dsp:nvSpPr>
        <dsp:cNvPr id="0" name=""/>
        <dsp:cNvSpPr/>
      </dsp:nvSpPr>
      <dsp:spPr>
        <a:xfrm>
          <a:off x="5745661" y="368029"/>
          <a:ext cx="1371985" cy="13719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F2B3C4-AD46-4CE0-B00C-7468715D90B7}">
      <dsp:nvSpPr>
        <dsp:cNvPr id="0" name=""/>
        <dsp:cNvSpPr/>
      </dsp:nvSpPr>
      <dsp:spPr>
        <a:xfrm>
          <a:off x="6033778" y="656145"/>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2DC94A-EA59-41DA-AEAC-CA41576F8C1C}">
      <dsp:nvSpPr>
        <dsp:cNvPr id="0" name=""/>
        <dsp:cNvSpPr/>
      </dsp:nvSpPr>
      <dsp:spPr>
        <a:xfrm>
          <a:off x="7411643"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Preprocessing region of face and passing it to deep learning model</a:t>
          </a:r>
          <a:endParaRPr lang="en-IN" sz="2400" kern="1200" dirty="0"/>
        </a:p>
      </dsp:txBody>
      <dsp:txXfrm>
        <a:off x="7411643" y="368029"/>
        <a:ext cx="3233964" cy="1371985"/>
      </dsp:txXfrm>
    </dsp:sp>
    <dsp:sp modelId="{A802D33C-CC39-4624-BA01-27158E8F1759}">
      <dsp:nvSpPr>
        <dsp:cNvPr id="0" name=""/>
        <dsp:cNvSpPr/>
      </dsp:nvSpPr>
      <dsp:spPr>
        <a:xfrm>
          <a:off x="282221" y="2452790"/>
          <a:ext cx="1371985" cy="13719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46E06C-8C08-454F-BD37-941A982DC710}">
      <dsp:nvSpPr>
        <dsp:cNvPr id="0" name=""/>
        <dsp:cNvSpPr/>
      </dsp:nvSpPr>
      <dsp:spPr>
        <a:xfrm>
          <a:off x="570337" y="2740907"/>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C6B41F-F29E-4867-9166-97B3991E08BC}">
      <dsp:nvSpPr>
        <dsp:cNvPr id="0" name=""/>
        <dsp:cNvSpPr/>
      </dsp:nvSpPr>
      <dsp:spPr>
        <a:xfrm>
          <a:off x="1948202"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Model returns the emotion on the face </a:t>
          </a:r>
          <a:endParaRPr lang="en-IN" sz="2400" kern="1200" dirty="0"/>
        </a:p>
      </dsp:txBody>
      <dsp:txXfrm>
        <a:off x="1948202" y="2452790"/>
        <a:ext cx="3233964" cy="1371985"/>
      </dsp:txXfrm>
    </dsp:sp>
    <dsp:sp modelId="{6956D478-6151-4890-80A8-FA68AB9B9423}">
      <dsp:nvSpPr>
        <dsp:cNvPr id="0" name=""/>
        <dsp:cNvSpPr/>
      </dsp:nvSpPr>
      <dsp:spPr>
        <a:xfrm>
          <a:off x="5745661" y="2452790"/>
          <a:ext cx="1371985" cy="13719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9698F4-D8E0-494F-8EC3-A3D401E36307}">
      <dsp:nvSpPr>
        <dsp:cNvPr id="0" name=""/>
        <dsp:cNvSpPr/>
      </dsp:nvSpPr>
      <dsp:spPr>
        <a:xfrm>
          <a:off x="6033778" y="2740907"/>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11FC10-B9BA-42CE-9FE8-9EBED82CAEC9}">
      <dsp:nvSpPr>
        <dsp:cNvPr id="0" name=""/>
        <dsp:cNvSpPr/>
      </dsp:nvSpPr>
      <dsp:spPr>
        <a:xfrm>
          <a:off x="7411643"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Marking the emotion and face on the output</a:t>
          </a:r>
          <a:endParaRPr lang="en-IN" sz="2400" kern="1200" dirty="0"/>
        </a:p>
      </dsp:txBody>
      <dsp:txXfrm>
        <a:off x="7411643" y="2452790"/>
        <a:ext cx="3233964" cy="13719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163A34-FFFC-452A-96D2-F873A9B9BB88}">
      <dsp:nvSpPr>
        <dsp:cNvPr id="0" name=""/>
        <dsp:cNvSpPr/>
      </dsp:nvSpPr>
      <dsp:spPr>
        <a:xfrm>
          <a:off x="0" y="3291729"/>
          <a:ext cx="6666833" cy="215973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a:t>Increase accuracy of model by increasing the number of epochs, filter, layers or by using a better dataset.</a:t>
          </a:r>
        </a:p>
      </dsp:txBody>
      <dsp:txXfrm>
        <a:off x="0" y="3291729"/>
        <a:ext cx="6666833" cy="2159731"/>
      </dsp:txXfrm>
    </dsp:sp>
    <dsp:sp modelId="{9FD988A1-E6C5-4EE3-B788-48E806B6EAC2}">
      <dsp:nvSpPr>
        <dsp:cNvPr id="0" name=""/>
        <dsp:cNvSpPr/>
      </dsp:nvSpPr>
      <dsp:spPr>
        <a:xfrm rot="10800000">
          <a:off x="0" y="2459"/>
          <a:ext cx="6666833" cy="3321666"/>
        </a:xfrm>
        <a:prstGeom prst="upArrowCallou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a:t>Use of some better model to detect faces in the input.</a:t>
          </a:r>
        </a:p>
      </dsp:txBody>
      <dsp:txXfrm rot="10800000">
        <a:off x="0" y="2459"/>
        <a:ext cx="6666833" cy="215831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pPr/>
              <a:t>1/10/2024</a:t>
            </a:fld>
            <a:endParaRPr lang="en-US"/>
          </a:p>
        </p:txBody>
      </p:sp>
      <p:sp>
        <p:nvSpPr>
          <p:cNvPr id="4" name="Footer Placeholder 3">
            <a:extLst>
              <a:ext uri="{FF2B5EF4-FFF2-40B4-BE49-F238E27FC236}">
                <a16:creationId xmlns:a16="http://schemas.microsoft.com/office/drawing/2014/main" xmlns=""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pPr/>
              <a:t>‹#›</a:t>
            </a:fld>
            <a:endParaRPr lang="en-US"/>
          </a:p>
        </p:txBody>
      </p:sp>
    </p:spTree>
    <p:extLst>
      <p:ext uri="{BB962C8B-B14F-4D97-AF65-F5344CB8AC3E}">
        <p14:creationId xmlns:p14="http://schemas.microsoft.com/office/powerpoint/2010/main" xmlns=""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pPr/>
              <a:t>1/10/2024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pPr/>
              <a:t>‹#›</a:t>
            </a:fld>
            <a:endParaRPr lang="en-US" dirty="0"/>
          </a:p>
        </p:txBody>
      </p:sp>
    </p:spTree>
    <p:extLst>
      <p:ext uri="{BB962C8B-B14F-4D97-AF65-F5344CB8AC3E}">
        <p14:creationId xmlns:p14="http://schemas.microsoft.com/office/powerpoint/2010/main" xmlns=""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pPr/>
              <a:t>2</a:t>
            </a:fld>
            <a:endParaRPr lang="en-US" dirty="0"/>
          </a:p>
        </p:txBody>
      </p:sp>
    </p:spTree>
    <p:extLst>
      <p:ext uri="{BB962C8B-B14F-4D97-AF65-F5344CB8AC3E}">
        <p14:creationId xmlns:p14="http://schemas.microsoft.com/office/powerpoint/2010/main" xmlns=""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pPr/>
              <a:t>3</a:t>
            </a:fld>
            <a:endParaRPr lang="en-US" dirty="0"/>
          </a:p>
        </p:txBody>
      </p:sp>
    </p:spTree>
    <p:extLst>
      <p:ext uri="{BB962C8B-B14F-4D97-AF65-F5344CB8AC3E}">
        <p14:creationId xmlns:p14="http://schemas.microsoft.com/office/powerpoint/2010/main" xmlns="" val="38710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pPr/>
              <a:t>4</a:t>
            </a:fld>
            <a:endParaRPr lang="en-US" dirty="0"/>
          </a:p>
        </p:txBody>
      </p:sp>
    </p:spTree>
    <p:extLst>
      <p:ext uri="{BB962C8B-B14F-4D97-AF65-F5344CB8AC3E}">
        <p14:creationId xmlns:p14="http://schemas.microsoft.com/office/powerpoint/2010/main" xmlns="" val="2295961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pPr/>
              <a:t>5</a:t>
            </a:fld>
            <a:endParaRPr lang="en-US" dirty="0"/>
          </a:p>
        </p:txBody>
      </p:sp>
    </p:spTree>
    <p:extLst>
      <p:ext uri="{BB962C8B-B14F-4D97-AF65-F5344CB8AC3E}">
        <p14:creationId xmlns:p14="http://schemas.microsoft.com/office/powerpoint/2010/main" xmlns="" val="898123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pPr/>
              <a:t>6</a:t>
            </a:fld>
            <a:endParaRPr lang="en-US" dirty="0"/>
          </a:p>
        </p:txBody>
      </p:sp>
    </p:spTree>
    <p:extLst>
      <p:ext uri="{BB962C8B-B14F-4D97-AF65-F5344CB8AC3E}">
        <p14:creationId xmlns:p14="http://schemas.microsoft.com/office/powerpoint/2010/main" xmlns="" val="4224310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pPr/>
              <a:t>7</a:t>
            </a:fld>
            <a:endParaRPr lang="en-US" dirty="0"/>
          </a:p>
        </p:txBody>
      </p:sp>
    </p:spTree>
    <p:extLst>
      <p:ext uri="{BB962C8B-B14F-4D97-AF65-F5344CB8AC3E}">
        <p14:creationId xmlns:p14="http://schemas.microsoft.com/office/powerpoint/2010/main" xmlns="" val="1825341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pPr/>
              <a:t>8</a:t>
            </a:fld>
            <a:endParaRPr lang="en-US" dirty="0"/>
          </a:p>
        </p:txBody>
      </p:sp>
    </p:spTree>
    <p:extLst>
      <p:ext uri="{BB962C8B-B14F-4D97-AF65-F5344CB8AC3E}">
        <p14:creationId xmlns:p14="http://schemas.microsoft.com/office/powerpoint/2010/main" xmlns=""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535AEE24-534A-40F1-99E4-00B7D5FD9124}"/>
              </a:ext>
            </a:extLst>
          </p:cNvPr>
          <p:cNvSpPr>
            <a:spLocks noGrp="1"/>
          </p:cNvSpPr>
          <p:nvPr>
            <p:ph type="dt" sz="half" idx="10"/>
          </p:nvPr>
        </p:nvSpPr>
        <p:spPr/>
        <p:txBody>
          <a:bodyPr/>
          <a:lstStyle/>
          <a:p>
            <a:fld id="{DECF21A4-E71B-4D3A-AF45-E989C23A7BB1}" type="datetimeFigureOut">
              <a:rPr lang="en-US" smtClean="0"/>
              <a:pPr/>
              <a:t>1/10/2024</a:t>
            </a:fld>
            <a:endParaRPr lang="en-US" dirty="0"/>
          </a:p>
        </p:txBody>
      </p:sp>
      <p:sp>
        <p:nvSpPr>
          <p:cNvPr id="5" name="Footer Placeholder 4">
            <a:extLst>
              <a:ext uri="{FF2B5EF4-FFF2-40B4-BE49-F238E27FC236}">
                <a16:creationId xmlns:a16="http://schemas.microsoft.com/office/drawing/2014/main" xmlns=""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880EFCD-7E72-4882-86DC-2F371D7D9516}"/>
              </a:ext>
            </a:extLst>
          </p:cNvPr>
          <p:cNvSpPr>
            <a:spLocks noGrp="1"/>
          </p:cNvSpPr>
          <p:nvPr>
            <p:ph type="sldNum" sz="quarter" idx="12"/>
          </p:nvPr>
        </p:nvSpPr>
        <p:spPr/>
        <p:txBody>
          <a:bodyPr/>
          <a:lstStyle/>
          <a:p>
            <a:fld id="{A6AF1B4E-90EC-4A51-B6E5-B702C054ECB0}" type="slidenum">
              <a:rPr lang="en-US" smtClean="0"/>
              <a:pPr/>
              <a:t>‹#›</a:t>
            </a:fld>
            <a:endParaRPr lang="en-US" dirty="0"/>
          </a:p>
        </p:txBody>
      </p:sp>
    </p:spTree>
    <p:extLst>
      <p:ext uri="{BB962C8B-B14F-4D97-AF65-F5344CB8AC3E}">
        <p14:creationId xmlns:p14="http://schemas.microsoft.com/office/powerpoint/2010/main" xmlns=""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38A267F-D142-4D04-9F03-6CB099E6FA32}"/>
              </a:ext>
            </a:extLst>
          </p:cNvPr>
          <p:cNvSpPr>
            <a:spLocks noGrp="1"/>
          </p:cNvSpPr>
          <p:nvPr>
            <p:ph type="dt" sz="half" idx="10"/>
          </p:nvPr>
        </p:nvSpPr>
        <p:spPr/>
        <p:txBody>
          <a:bodyPr/>
          <a:lstStyle/>
          <a:p>
            <a:fld id="{DECF21A4-E71B-4D3A-AF45-E989C23A7BB1}" type="datetimeFigureOut">
              <a:rPr lang="en-US" smtClean="0"/>
              <a:pPr/>
              <a:t>1/10/2024</a:t>
            </a:fld>
            <a:endParaRPr lang="en-US" dirty="0"/>
          </a:p>
        </p:txBody>
      </p:sp>
      <p:sp>
        <p:nvSpPr>
          <p:cNvPr id="5" name="Footer Placeholder 4">
            <a:extLst>
              <a:ext uri="{FF2B5EF4-FFF2-40B4-BE49-F238E27FC236}">
                <a16:creationId xmlns:a16="http://schemas.microsoft.com/office/drawing/2014/main" xmlns=""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D5F0BA5-F4EE-4282-B111-76B869BE267D}"/>
              </a:ext>
            </a:extLst>
          </p:cNvPr>
          <p:cNvSpPr>
            <a:spLocks noGrp="1"/>
          </p:cNvSpPr>
          <p:nvPr>
            <p:ph type="sldNum" sz="quarter" idx="12"/>
          </p:nvPr>
        </p:nvSpPr>
        <p:spPr/>
        <p:txBody>
          <a:bodyPr/>
          <a:lstStyle/>
          <a:p>
            <a:fld id="{A6AF1B4E-90EC-4A51-B6E5-B702C054ECB0}" type="slidenum">
              <a:rPr lang="en-US" smtClean="0"/>
              <a:pPr/>
              <a:t>‹#›</a:t>
            </a:fld>
            <a:endParaRPr lang="en-US" dirty="0"/>
          </a:p>
        </p:txBody>
      </p:sp>
    </p:spTree>
    <p:extLst>
      <p:ext uri="{BB962C8B-B14F-4D97-AF65-F5344CB8AC3E}">
        <p14:creationId xmlns:p14="http://schemas.microsoft.com/office/powerpoint/2010/main" xmlns=""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1A14243-F1E4-487A-ABEC-30516A01DF2B}"/>
              </a:ext>
            </a:extLst>
          </p:cNvPr>
          <p:cNvSpPr>
            <a:spLocks noGrp="1"/>
          </p:cNvSpPr>
          <p:nvPr>
            <p:ph type="dt" sz="half" idx="10"/>
          </p:nvPr>
        </p:nvSpPr>
        <p:spPr/>
        <p:txBody>
          <a:bodyPr/>
          <a:lstStyle/>
          <a:p>
            <a:fld id="{DECF21A4-E71B-4D3A-AF45-E989C23A7BB1}" type="datetimeFigureOut">
              <a:rPr lang="en-US" smtClean="0"/>
              <a:pPr/>
              <a:t>1/10/2024</a:t>
            </a:fld>
            <a:endParaRPr lang="en-US" dirty="0"/>
          </a:p>
        </p:txBody>
      </p:sp>
      <p:sp>
        <p:nvSpPr>
          <p:cNvPr id="5" name="Footer Placeholder 4">
            <a:extLst>
              <a:ext uri="{FF2B5EF4-FFF2-40B4-BE49-F238E27FC236}">
                <a16:creationId xmlns:a16="http://schemas.microsoft.com/office/drawing/2014/main" xmlns=""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4998D5A-820D-4519-967F-33320971CBAB}"/>
              </a:ext>
            </a:extLst>
          </p:cNvPr>
          <p:cNvSpPr>
            <a:spLocks noGrp="1"/>
          </p:cNvSpPr>
          <p:nvPr>
            <p:ph type="sldNum" sz="quarter" idx="12"/>
          </p:nvPr>
        </p:nvSpPr>
        <p:spPr/>
        <p:txBody>
          <a:bodyPr/>
          <a:lstStyle/>
          <a:p>
            <a:fld id="{A6AF1B4E-90EC-4A51-B6E5-B702C054ECB0}" type="slidenum">
              <a:rPr lang="en-US" smtClean="0"/>
              <a:pPr/>
              <a:t>‹#›</a:t>
            </a:fld>
            <a:endParaRPr lang="en-US" dirty="0"/>
          </a:p>
        </p:txBody>
      </p:sp>
    </p:spTree>
    <p:extLst>
      <p:ext uri="{BB962C8B-B14F-4D97-AF65-F5344CB8AC3E}">
        <p14:creationId xmlns:p14="http://schemas.microsoft.com/office/powerpoint/2010/main" xmlns=""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AAEA2D1-B124-4454-AFDC-EA60A14BA121}"/>
              </a:ext>
            </a:extLst>
          </p:cNvPr>
          <p:cNvSpPr>
            <a:spLocks noGrp="1"/>
          </p:cNvSpPr>
          <p:nvPr>
            <p:ph type="dt" sz="half" idx="10"/>
          </p:nvPr>
        </p:nvSpPr>
        <p:spPr/>
        <p:txBody>
          <a:bodyPr/>
          <a:lstStyle/>
          <a:p>
            <a:fld id="{DECF21A4-E71B-4D3A-AF45-E989C23A7BB1}" type="datetimeFigureOut">
              <a:rPr lang="en-US" smtClean="0"/>
              <a:pPr/>
              <a:t>1/10/2024</a:t>
            </a:fld>
            <a:endParaRPr lang="en-US" dirty="0"/>
          </a:p>
        </p:txBody>
      </p:sp>
      <p:sp>
        <p:nvSpPr>
          <p:cNvPr id="5" name="Footer Placeholder 4">
            <a:extLst>
              <a:ext uri="{FF2B5EF4-FFF2-40B4-BE49-F238E27FC236}">
                <a16:creationId xmlns:a16="http://schemas.microsoft.com/office/drawing/2014/main" xmlns=""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0D22AAD-0D08-4F47-8D5A-EFE29017E8DD}"/>
              </a:ext>
            </a:extLst>
          </p:cNvPr>
          <p:cNvSpPr>
            <a:spLocks noGrp="1"/>
          </p:cNvSpPr>
          <p:nvPr>
            <p:ph type="sldNum" sz="quarter" idx="12"/>
          </p:nvPr>
        </p:nvSpPr>
        <p:spPr/>
        <p:txBody>
          <a:bodyPr/>
          <a:lstStyle/>
          <a:p>
            <a:fld id="{A6AF1B4E-90EC-4A51-B6E5-B702C054ECB0}" type="slidenum">
              <a:rPr lang="en-US" smtClean="0"/>
              <a:pPr/>
              <a:t>‹#›</a:t>
            </a:fld>
            <a:endParaRPr lang="en-US" dirty="0"/>
          </a:p>
        </p:txBody>
      </p:sp>
    </p:spTree>
    <p:extLst>
      <p:ext uri="{BB962C8B-B14F-4D97-AF65-F5344CB8AC3E}">
        <p14:creationId xmlns:p14="http://schemas.microsoft.com/office/powerpoint/2010/main" xmlns=""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84BB3D1-3138-4B69-BF5D-4B1A213451CA}"/>
              </a:ext>
            </a:extLst>
          </p:cNvPr>
          <p:cNvSpPr>
            <a:spLocks noGrp="1"/>
          </p:cNvSpPr>
          <p:nvPr>
            <p:ph type="dt" sz="half" idx="10"/>
          </p:nvPr>
        </p:nvSpPr>
        <p:spPr/>
        <p:txBody>
          <a:bodyPr/>
          <a:lstStyle/>
          <a:p>
            <a:fld id="{DECF21A4-E71B-4D3A-AF45-E989C23A7BB1}" type="datetimeFigureOut">
              <a:rPr lang="en-US" smtClean="0"/>
              <a:pPr/>
              <a:t>1/10/2024</a:t>
            </a:fld>
            <a:endParaRPr lang="en-US" dirty="0"/>
          </a:p>
        </p:txBody>
      </p:sp>
      <p:sp>
        <p:nvSpPr>
          <p:cNvPr id="5" name="Footer Placeholder 4">
            <a:extLst>
              <a:ext uri="{FF2B5EF4-FFF2-40B4-BE49-F238E27FC236}">
                <a16:creationId xmlns:a16="http://schemas.microsoft.com/office/drawing/2014/main" xmlns=""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951F787E-B946-4091-ABC6-F9DB06BBEE34}"/>
              </a:ext>
            </a:extLst>
          </p:cNvPr>
          <p:cNvSpPr>
            <a:spLocks noGrp="1"/>
          </p:cNvSpPr>
          <p:nvPr>
            <p:ph type="sldNum" sz="quarter" idx="12"/>
          </p:nvPr>
        </p:nvSpPr>
        <p:spPr/>
        <p:txBody>
          <a:bodyPr/>
          <a:lstStyle/>
          <a:p>
            <a:fld id="{A6AF1B4E-90EC-4A51-B6E5-B702C054ECB0}" type="slidenum">
              <a:rPr lang="en-US" smtClean="0"/>
              <a:pPr/>
              <a:t>‹#›</a:t>
            </a:fld>
            <a:endParaRPr lang="en-US" dirty="0"/>
          </a:p>
        </p:txBody>
      </p:sp>
    </p:spTree>
    <p:extLst>
      <p:ext uri="{BB962C8B-B14F-4D97-AF65-F5344CB8AC3E}">
        <p14:creationId xmlns:p14="http://schemas.microsoft.com/office/powerpoint/2010/main" xmlns=""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4561BBA-B185-4B45-B152-3D320E15F550}"/>
              </a:ext>
            </a:extLst>
          </p:cNvPr>
          <p:cNvSpPr>
            <a:spLocks noGrp="1"/>
          </p:cNvSpPr>
          <p:nvPr>
            <p:ph type="dt" sz="half" idx="10"/>
          </p:nvPr>
        </p:nvSpPr>
        <p:spPr/>
        <p:txBody>
          <a:bodyPr/>
          <a:lstStyle/>
          <a:p>
            <a:fld id="{DECF21A4-E71B-4D3A-AF45-E989C23A7BB1}" type="datetimeFigureOut">
              <a:rPr lang="en-US" smtClean="0"/>
              <a:pPr/>
              <a:t>1/10/2024</a:t>
            </a:fld>
            <a:endParaRPr lang="en-US" dirty="0"/>
          </a:p>
        </p:txBody>
      </p:sp>
      <p:sp>
        <p:nvSpPr>
          <p:cNvPr id="6" name="Footer Placeholder 5">
            <a:extLst>
              <a:ext uri="{FF2B5EF4-FFF2-40B4-BE49-F238E27FC236}">
                <a16:creationId xmlns:a16="http://schemas.microsoft.com/office/drawing/2014/main" xmlns=""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2F750665-D5B5-4D0B-B2F0-CB6B027CDEC7}"/>
              </a:ext>
            </a:extLst>
          </p:cNvPr>
          <p:cNvSpPr>
            <a:spLocks noGrp="1"/>
          </p:cNvSpPr>
          <p:nvPr>
            <p:ph type="sldNum" sz="quarter" idx="12"/>
          </p:nvPr>
        </p:nvSpPr>
        <p:spPr/>
        <p:txBody>
          <a:bodyPr/>
          <a:lstStyle/>
          <a:p>
            <a:fld id="{A6AF1B4E-90EC-4A51-B6E5-B702C054ECB0}" type="slidenum">
              <a:rPr lang="en-US" smtClean="0"/>
              <a:pPr/>
              <a:t>‹#›</a:t>
            </a:fld>
            <a:endParaRPr lang="en-US" dirty="0"/>
          </a:p>
        </p:txBody>
      </p:sp>
    </p:spTree>
    <p:extLst>
      <p:ext uri="{BB962C8B-B14F-4D97-AF65-F5344CB8AC3E}">
        <p14:creationId xmlns:p14="http://schemas.microsoft.com/office/powerpoint/2010/main" xmlns=""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B417A4D-2EC9-4294-BFF4-EAE22EE1099A}"/>
              </a:ext>
            </a:extLst>
          </p:cNvPr>
          <p:cNvSpPr>
            <a:spLocks noGrp="1"/>
          </p:cNvSpPr>
          <p:nvPr>
            <p:ph type="dt" sz="half" idx="10"/>
          </p:nvPr>
        </p:nvSpPr>
        <p:spPr/>
        <p:txBody>
          <a:bodyPr/>
          <a:lstStyle/>
          <a:p>
            <a:fld id="{DECF21A4-E71B-4D3A-AF45-E989C23A7BB1}" type="datetimeFigureOut">
              <a:rPr lang="en-US" smtClean="0"/>
              <a:pPr/>
              <a:t>1/10/2024</a:t>
            </a:fld>
            <a:endParaRPr lang="en-US" dirty="0"/>
          </a:p>
        </p:txBody>
      </p:sp>
      <p:sp>
        <p:nvSpPr>
          <p:cNvPr id="8" name="Footer Placeholder 7">
            <a:extLst>
              <a:ext uri="{FF2B5EF4-FFF2-40B4-BE49-F238E27FC236}">
                <a16:creationId xmlns:a16="http://schemas.microsoft.com/office/drawing/2014/main" xmlns=""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50CE2C97-E26C-4A8B-93A0-B01E2C7F4522}"/>
              </a:ext>
            </a:extLst>
          </p:cNvPr>
          <p:cNvSpPr>
            <a:spLocks noGrp="1"/>
          </p:cNvSpPr>
          <p:nvPr>
            <p:ph type="sldNum" sz="quarter" idx="12"/>
          </p:nvPr>
        </p:nvSpPr>
        <p:spPr/>
        <p:txBody>
          <a:bodyPr/>
          <a:lstStyle/>
          <a:p>
            <a:fld id="{A6AF1B4E-90EC-4A51-B6E5-B702C054ECB0}" type="slidenum">
              <a:rPr lang="en-US" smtClean="0"/>
              <a:pPr/>
              <a:t>‹#›</a:t>
            </a:fld>
            <a:endParaRPr lang="en-US" dirty="0"/>
          </a:p>
        </p:txBody>
      </p:sp>
    </p:spTree>
    <p:extLst>
      <p:ext uri="{BB962C8B-B14F-4D97-AF65-F5344CB8AC3E}">
        <p14:creationId xmlns:p14="http://schemas.microsoft.com/office/powerpoint/2010/main" xmlns=""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AB50287-81AA-46CA-8CB3-53A7F8313741}"/>
              </a:ext>
            </a:extLst>
          </p:cNvPr>
          <p:cNvSpPr>
            <a:spLocks noGrp="1"/>
          </p:cNvSpPr>
          <p:nvPr>
            <p:ph type="dt" sz="half" idx="10"/>
          </p:nvPr>
        </p:nvSpPr>
        <p:spPr/>
        <p:txBody>
          <a:bodyPr/>
          <a:lstStyle/>
          <a:p>
            <a:fld id="{DECF21A4-E71B-4D3A-AF45-E989C23A7BB1}" type="datetimeFigureOut">
              <a:rPr lang="en-US" smtClean="0"/>
              <a:pPr/>
              <a:t>1/10/2024</a:t>
            </a:fld>
            <a:endParaRPr lang="en-US" dirty="0"/>
          </a:p>
        </p:txBody>
      </p:sp>
      <p:sp>
        <p:nvSpPr>
          <p:cNvPr id="4" name="Footer Placeholder 3">
            <a:extLst>
              <a:ext uri="{FF2B5EF4-FFF2-40B4-BE49-F238E27FC236}">
                <a16:creationId xmlns:a16="http://schemas.microsoft.com/office/drawing/2014/main" xmlns=""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B2A2C8F-DBB4-4235-A67E-FB4039D9AA24}"/>
              </a:ext>
            </a:extLst>
          </p:cNvPr>
          <p:cNvSpPr>
            <a:spLocks noGrp="1"/>
          </p:cNvSpPr>
          <p:nvPr>
            <p:ph type="sldNum" sz="quarter" idx="12"/>
          </p:nvPr>
        </p:nvSpPr>
        <p:spPr/>
        <p:txBody>
          <a:bodyPr/>
          <a:lstStyle/>
          <a:p>
            <a:fld id="{A6AF1B4E-90EC-4A51-B6E5-B702C054ECB0}" type="slidenum">
              <a:rPr lang="en-US" smtClean="0"/>
              <a:pPr/>
              <a:t>‹#›</a:t>
            </a:fld>
            <a:endParaRPr lang="en-US" dirty="0"/>
          </a:p>
        </p:txBody>
      </p:sp>
    </p:spTree>
    <p:extLst>
      <p:ext uri="{BB962C8B-B14F-4D97-AF65-F5344CB8AC3E}">
        <p14:creationId xmlns:p14="http://schemas.microsoft.com/office/powerpoint/2010/main" xmlns=""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46ACAA5-F8E7-46E9-8BA7-A510948B62CC}"/>
              </a:ext>
            </a:extLst>
          </p:cNvPr>
          <p:cNvSpPr>
            <a:spLocks noGrp="1"/>
          </p:cNvSpPr>
          <p:nvPr>
            <p:ph type="dt" sz="half" idx="10"/>
          </p:nvPr>
        </p:nvSpPr>
        <p:spPr/>
        <p:txBody>
          <a:bodyPr/>
          <a:lstStyle/>
          <a:p>
            <a:fld id="{DECF21A4-E71B-4D3A-AF45-E989C23A7BB1}" type="datetimeFigureOut">
              <a:rPr lang="en-US" smtClean="0"/>
              <a:pPr/>
              <a:t>1/10/2024</a:t>
            </a:fld>
            <a:endParaRPr lang="en-US" dirty="0"/>
          </a:p>
        </p:txBody>
      </p:sp>
      <p:sp>
        <p:nvSpPr>
          <p:cNvPr id="3" name="Footer Placeholder 2">
            <a:extLst>
              <a:ext uri="{FF2B5EF4-FFF2-40B4-BE49-F238E27FC236}">
                <a16:creationId xmlns:a16="http://schemas.microsoft.com/office/drawing/2014/main" xmlns=""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0B179A5-4329-4057-9DEB-5B6E3AD1183F}"/>
              </a:ext>
            </a:extLst>
          </p:cNvPr>
          <p:cNvSpPr>
            <a:spLocks noGrp="1"/>
          </p:cNvSpPr>
          <p:nvPr>
            <p:ph type="sldNum" sz="quarter" idx="12"/>
          </p:nvPr>
        </p:nvSpPr>
        <p:spPr/>
        <p:txBody>
          <a:bodyPr/>
          <a:lstStyle/>
          <a:p>
            <a:fld id="{A6AF1B4E-90EC-4A51-B6E5-B702C054ECB0}" type="slidenum">
              <a:rPr lang="en-US" smtClean="0"/>
              <a:pPr/>
              <a:t>‹#›</a:t>
            </a:fld>
            <a:endParaRPr lang="en-US" dirty="0"/>
          </a:p>
        </p:txBody>
      </p:sp>
    </p:spTree>
    <p:extLst>
      <p:ext uri="{BB962C8B-B14F-4D97-AF65-F5344CB8AC3E}">
        <p14:creationId xmlns:p14="http://schemas.microsoft.com/office/powerpoint/2010/main" xmlns=""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5D8562E-E6F1-449B-909C-98426BA86B36}"/>
              </a:ext>
            </a:extLst>
          </p:cNvPr>
          <p:cNvSpPr>
            <a:spLocks noGrp="1"/>
          </p:cNvSpPr>
          <p:nvPr>
            <p:ph type="dt" sz="half" idx="10"/>
          </p:nvPr>
        </p:nvSpPr>
        <p:spPr/>
        <p:txBody>
          <a:bodyPr/>
          <a:lstStyle/>
          <a:p>
            <a:fld id="{DECF21A4-E71B-4D3A-AF45-E989C23A7BB1}" type="datetimeFigureOut">
              <a:rPr lang="en-US" smtClean="0"/>
              <a:pPr/>
              <a:t>1/10/2024</a:t>
            </a:fld>
            <a:endParaRPr lang="en-US" dirty="0"/>
          </a:p>
        </p:txBody>
      </p:sp>
      <p:sp>
        <p:nvSpPr>
          <p:cNvPr id="6" name="Footer Placeholder 5">
            <a:extLst>
              <a:ext uri="{FF2B5EF4-FFF2-40B4-BE49-F238E27FC236}">
                <a16:creationId xmlns:a16="http://schemas.microsoft.com/office/drawing/2014/main" xmlns=""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4BFF841F-796A-4FE6-B5E0-C8A4986793EE}"/>
              </a:ext>
            </a:extLst>
          </p:cNvPr>
          <p:cNvSpPr>
            <a:spLocks noGrp="1"/>
          </p:cNvSpPr>
          <p:nvPr>
            <p:ph type="sldNum" sz="quarter" idx="12"/>
          </p:nvPr>
        </p:nvSpPr>
        <p:spPr/>
        <p:txBody>
          <a:bodyPr/>
          <a:lstStyle/>
          <a:p>
            <a:fld id="{A6AF1B4E-90EC-4A51-B6E5-B702C054ECB0}" type="slidenum">
              <a:rPr lang="en-US" smtClean="0"/>
              <a:pPr/>
              <a:t>‹#›</a:t>
            </a:fld>
            <a:endParaRPr lang="en-US" dirty="0"/>
          </a:p>
        </p:txBody>
      </p:sp>
    </p:spTree>
    <p:extLst>
      <p:ext uri="{BB962C8B-B14F-4D97-AF65-F5344CB8AC3E}">
        <p14:creationId xmlns:p14="http://schemas.microsoft.com/office/powerpoint/2010/main" xmlns=""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33293F4-2B70-4BB5-A982-219E4133E251}"/>
              </a:ext>
            </a:extLst>
          </p:cNvPr>
          <p:cNvSpPr>
            <a:spLocks noGrp="1"/>
          </p:cNvSpPr>
          <p:nvPr>
            <p:ph type="dt" sz="half" idx="10"/>
          </p:nvPr>
        </p:nvSpPr>
        <p:spPr/>
        <p:txBody>
          <a:bodyPr/>
          <a:lstStyle/>
          <a:p>
            <a:fld id="{DECF21A4-E71B-4D3A-AF45-E989C23A7BB1}" type="datetimeFigureOut">
              <a:rPr lang="en-US" smtClean="0"/>
              <a:pPr/>
              <a:t>1/10/2024</a:t>
            </a:fld>
            <a:endParaRPr lang="en-US" dirty="0"/>
          </a:p>
        </p:txBody>
      </p:sp>
      <p:sp>
        <p:nvSpPr>
          <p:cNvPr id="6" name="Footer Placeholder 5">
            <a:extLst>
              <a:ext uri="{FF2B5EF4-FFF2-40B4-BE49-F238E27FC236}">
                <a16:creationId xmlns:a16="http://schemas.microsoft.com/office/drawing/2014/main" xmlns=""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B0A95BDC-FC58-4638-AA59-A3DA9931FD3D}"/>
              </a:ext>
            </a:extLst>
          </p:cNvPr>
          <p:cNvSpPr>
            <a:spLocks noGrp="1"/>
          </p:cNvSpPr>
          <p:nvPr>
            <p:ph type="sldNum" sz="quarter" idx="12"/>
          </p:nvPr>
        </p:nvSpPr>
        <p:spPr/>
        <p:txBody>
          <a:bodyPr/>
          <a:lstStyle/>
          <a:p>
            <a:fld id="{A6AF1B4E-90EC-4A51-B6E5-B702C054ECB0}" type="slidenum">
              <a:rPr lang="en-US" smtClean="0"/>
              <a:pPr/>
              <a:t>‹#›</a:t>
            </a:fld>
            <a:endParaRPr lang="en-US" dirty="0"/>
          </a:p>
        </p:txBody>
      </p:sp>
    </p:spTree>
    <p:extLst>
      <p:ext uri="{BB962C8B-B14F-4D97-AF65-F5344CB8AC3E}">
        <p14:creationId xmlns:p14="http://schemas.microsoft.com/office/powerpoint/2010/main" xmlns=""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pPr/>
              <a:t>1/10/2024</a:t>
            </a:fld>
            <a:endParaRPr lang="en-US" dirty="0"/>
          </a:p>
        </p:txBody>
      </p:sp>
      <p:sp>
        <p:nvSpPr>
          <p:cNvPr id="5" name="Footer Placeholder 4">
            <a:extLst>
              <a:ext uri="{FF2B5EF4-FFF2-40B4-BE49-F238E27FC236}">
                <a16:creationId xmlns:a16="http://schemas.microsoft.com/office/drawing/2014/main" xmlns=""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pPr/>
              <a:t>‹#›</a:t>
            </a:fld>
            <a:endParaRPr lang="en-US" dirty="0"/>
          </a:p>
        </p:txBody>
      </p:sp>
    </p:spTree>
    <p:extLst>
      <p:ext uri="{BB962C8B-B14F-4D97-AF65-F5344CB8AC3E}">
        <p14:creationId xmlns:p14="http://schemas.microsoft.com/office/powerpoint/2010/main" xmlns=""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dnd-wiki.org/wiki/Black_Box_(3.5e_Equipment)" TargetMode="External"/><Relationship Id="rId5" Type="http://schemas.openxmlformats.org/officeDocument/2006/relationships/image" Target="../media/image6.png"/><Relationship Id="rId4" Type="http://schemas.openxmlformats.org/officeDocument/2006/relationships/image" Target="../media/image10.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2.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3861676" y="3923832"/>
            <a:ext cx="7686857" cy="830980"/>
          </a:xfrm>
        </p:spPr>
        <p:txBody>
          <a:bodyPr anchor="t">
            <a:normAutofit/>
          </a:bodyPr>
          <a:lstStyle/>
          <a:p>
            <a:pPr algn="l"/>
            <a:r>
              <a:rPr lang="en-US" sz="4400" dirty="0">
                <a:latin typeface="Franklin Gothic Book" panose="020B0503020102020204" pitchFamily="34" charset="0"/>
                <a:cs typeface="Segoe UI" panose="020B0502040204020203" pitchFamily="34" charset="0"/>
              </a:rPr>
              <a:t>FACIAL EMOTION RECOGNITION</a:t>
            </a:r>
          </a:p>
        </p:txBody>
      </p:sp>
      <p:sp>
        <p:nvSpPr>
          <p:cNvPr id="3" name="Subtitle 2">
            <a:extLst>
              <a:ext uri="{FF2B5EF4-FFF2-40B4-BE49-F238E27FC236}">
                <a16:creationId xmlns:a16="http://schemas.microsoft.com/office/drawing/2014/main" xmlns="" id="{814253EE-4FA2-4843-BE27-C7D5B08FFB81}"/>
              </a:ext>
            </a:extLst>
          </p:cNvPr>
          <p:cNvSpPr>
            <a:spLocks noGrp="1"/>
          </p:cNvSpPr>
          <p:nvPr>
            <p:ph type="subTitle" idx="1"/>
          </p:nvPr>
        </p:nvSpPr>
        <p:spPr>
          <a:xfrm>
            <a:off x="4863065" y="4897817"/>
            <a:ext cx="5609219" cy="1632293"/>
          </a:xfrm>
        </p:spPr>
        <p:txBody>
          <a:bodyPr anchor="b">
            <a:normAutofit/>
          </a:bodyPr>
          <a:lstStyle/>
          <a:p>
            <a:pPr algn="l"/>
            <a:r>
              <a:rPr lang="en-US" sz="2000" dirty="0" smtClean="0">
                <a:latin typeface="Franklin Gothic Book" panose="020B0503020102020204" pitchFamily="34" charset="0"/>
              </a:rPr>
              <a:t>Name-</a:t>
            </a:r>
            <a:r>
              <a:rPr lang="en-US" sz="2000" dirty="0" err="1" smtClean="0">
                <a:latin typeface="Franklin Gothic Book" panose="020B0503020102020204" pitchFamily="34" charset="0"/>
              </a:rPr>
              <a:t>Aashish</a:t>
            </a:r>
            <a:r>
              <a:rPr lang="en-US" sz="2000" dirty="0" smtClean="0">
                <a:latin typeface="Franklin Gothic Book" panose="020B0503020102020204" pitchFamily="34" charset="0"/>
              </a:rPr>
              <a:t> </a:t>
            </a:r>
            <a:r>
              <a:rPr lang="en-US" sz="2000" dirty="0" err="1" smtClean="0">
                <a:latin typeface="Franklin Gothic Book" panose="020B0503020102020204" pitchFamily="34" charset="0"/>
              </a:rPr>
              <a:t>Subedi</a:t>
            </a:r>
            <a:endParaRPr lang="en-US" sz="2000" dirty="0">
              <a:latin typeface="Franklin Gothic Book" panose="020B0503020102020204" pitchFamily="34" charset="0"/>
            </a:endParaRPr>
          </a:p>
          <a:p>
            <a:pPr algn="l"/>
            <a:r>
              <a:rPr lang="en-US" sz="2000" dirty="0">
                <a:latin typeface="Franklin Gothic Book" panose="020B0503020102020204" pitchFamily="34" charset="0"/>
              </a:rPr>
              <a:t>University roll no</a:t>
            </a:r>
            <a:r>
              <a:rPr lang="en-US" sz="2000" dirty="0" smtClean="0">
                <a:latin typeface="Franklin Gothic Book" panose="020B0503020102020204" pitchFamily="34" charset="0"/>
              </a:rPr>
              <a:t>.-</a:t>
            </a:r>
            <a:r>
              <a:rPr lang="en-US" sz="2000" dirty="0" smtClean="0">
                <a:latin typeface="Franklin Gothic Book" panose="020B0503020102020204" pitchFamily="34" charset="0"/>
              </a:rPr>
              <a:t>2118052</a:t>
            </a:r>
            <a:endParaRPr lang="en-US" sz="2000" dirty="0">
              <a:latin typeface="Franklin Gothic Book" panose="020B0503020102020204" pitchFamily="34" charset="0"/>
            </a:endParaRPr>
          </a:p>
          <a:p>
            <a:pPr algn="l"/>
            <a:r>
              <a:rPr lang="en-US" sz="2000" dirty="0" smtClean="0">
                <a:latin typeface="Franklin Gothic Book" panose="020B0503020102020204" pitchFamily="34" charset="0"/>
              </a:rPr>
              <a:t>Section-K</a:t>
            </a:r>
            <a:endParaRPr lang="en-US" sz="2000" dirty="0">
              <a:latin typeface="Franklin Gothic Book" panose="020B0503020102020204" pitchFamily="34" charset="0"/>
            </a:endParaRPr>
          </a:p>
          <a:p>
            <a:pPr algn="l"/>
            <a:r>
              <a:rPr lang="en-US" sz="2000" dirty="0" smtClean="0">
                <a:latin typeface="Franklin Gothic Book" panose="020B0503020102020204" pitchFamily="34" charset="0"/>
              </a:rPr>
              <a:t>Mentor-Ms </a:t>
            </a:r>
            <a:r>
              <a:rPr lang="en-US" sz="2000" dirty="0" err="1" smtClean="0">
                <a:latin typeface="Franklin Gothic Book" panose="020B0503020102020204" pitchFamily="34" charset="0"/>
              </a:rPr>
              <a:t>Himadri</a:t>
            </a:r>
            <a:r>
              <a:rPr lang="en-US" sz="2000" dirty="0" smtClean="0">
                <a:latin typeface="Franklin Gothic Book" panose="020B0503020102020204" pitchFamily="34" charset="0"/>
              </a:rPr>
              <a:t> </a:t>
            </a:r>
            <a:r>
              <a:rPr lang="en-US" sz="2000" dirty="0" err="1" smtClean="0">
                <a:latin typeface="Franklin Gothic Book" panose="020B0503020102020204" pitchFamily="34" charset="0"/>
              </a:rPr>
              <a:t>Viadhya</a:t>
            </a:r>
            <a:endParaRPr lang="en-US" sz="2000" dirty="0">
              <a:latin typeface="Franklin Gothic Book" panose="020B0503020102020204" pitchFamily="34" charset="0"/>
            </a:endParaRPr>
          </a:p>
        </p:txBody>
      </p:sp>
      <p:sp>
        <p:nvSpPr>
          <p:cNvPr id="29" name="Freeform: Shape 28">
            <a:extLst>
              <a:ext uri="{FF2B5EF4-FFF2-40B4-BE49-F238E27FC236}">
                <a16:creationId xmlns:a16="http://schemas.microsoft.com/office/drawing/2014/main" xmlns="" id="{F6E384F5-137A-40B1-97F0-694CC6ECD5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xmlns="" id="{EBA87361-6D30-46E4-834B-719CF5905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xmlns="" id="{9DBC4630-03DA-474F-BBCB-BA3AE6B31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xmlns="" id="{D89DB1C0-FEEC-4CB6-88B2-F9C5562E09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xmlns="" id="{93E427C7-0218-4592-82DA-2431E4BF8756}"/>
              </a:ext>
            </a:extLst>
          </p:cNvPr>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xmlns="" id="{78418A25-6EAC-4140-BFE6-284E1925B5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xmlns="" id="{08163D1C-ED91-4D5F-A33B-CF1256B27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xmlns="" id="{EB71843F-0A0B-4317-B205-4B0A0B97C0FD}"/>
              </a:ext>
            </a:extLst>
          </p:cNvPr>
          <p:cNvPicPr>
            <a:picLocks noChangeAspect="1"/>
          </p:cNvPicPr>
          <p:nvPr/>
        </p:nvPicPr>
        <p:blipFill>
          <a:blip r:embed="rId4">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xmlns="" id="{2696A1A4-8E43-47F6-A6DC-A9ADAB053D8B}"/>
              </a:ext>
            </a:extLst>
          </p:cNvPr>
          <p:cNvPicPr>
            <a:picLocks noChangeAspect="1"/>
          </p:cNvPicPr>
          <p:nvPr/>
        </p:nvPicPr>
        <p:blipFill>
          <a:blip r:embed="rId6">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xmlns="" id="{31103AB2-C090-458F-B752-294F23AFA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xmlns="" id="{83D471F3-782A-4BA1-9CAB-FF5CDF0A75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8">
            <a:extLst>
              <a:ext uri="{28A0092B-C50C-407E-A947-70E740481C1C}">
                <a14:useLocalDpi xmlns:a14="http://schemas.microsoft.com/office/drawing/2010/main" xmlns="" val="0"/>
              </a:ext>
              <a:ext uri="{96DAC541-7B7A-43D3-8B79-37D633B846F1}">
                <asvg:svgBlip xmlns:asvg="http://schemas.microsoft.com/office/drawing/2016/SVG/main" xmlns=""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xmlns="" val="3223989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2C824B-4279-4D47-92DD-71F5353FAA23}"/>
              </a:ext>
            </a:extLst>
          </p:cNvPr>
          <p:cNvSpPr>
            <a:spLocks noGrp="1"/>
          </p:cNvSpPr>
          <p:nvPr>
            <p:ph type="title"/>
          </p:nvPr>
        </p:nvSpPr>
        <p:spPr>
          <a:xfrm>
            <a:off x="283308" y="169573"/>
            <a:ext cx="10515600" cy="1325563"/>
          </a:xfrm>
        </p:spPr>
        <p:txBody>
          <a:bodyPr>
            <a:normAutofit/>
          </a:bodyPr>
          <a:lstStyle/>
          <a:p>
            <a:r>
              <a:rPr lang="en-US" sz="4000" b="1" u="sng">
                <a:latin typeface="Franklin Gothic Book" panose="020B0503020102020204" pitchFamily="34" charset="0"/>
                <a:cs typeface="Segoe UI" panose="020B0502040204020203" pitchFamily="34" charset="0"/>
              </a:rPr>
              <a:t>Problem Statement- Facial Emotion Recognition</a:t>
            </a:r>
            <a:endParaRPr lang="en-US" sz="4000" b="1" u="sng" dirty="0">
              <a:latin typeface="Franklin Gothic Book" panose="020B0503020102020204" pitchFamily="34" charset="0"/>
              <a:cs typeface="Segoe UI" panose="020B0502040204020203" pitchFamily="34" charset="0"/>
            </a:endParaRPr>
          </a:p>
        </p:txBody>
      </p:sp>
      <p:sp>
        <p:nvSpPr>
          <p:cNvPr id="5" name="TextBox 4">
            <a:extLst>
              <a:ext uri="{FF2B5EF4-FFF2-40B4-BE49-F238E27FC236}">
                <a16:creationId xmlns:a16="http://schemas.microsoft.com/office/drawing/2014/main" xmlns="" id="{25AD4F61-E023-4530-BF03-8BC2D825D0BF}"/>
              </a:ext>
            </a:extLst>
          </p:cNvPr>
          <p:cNvSpPr txBox="1"/>
          <p:nvPr/>
        </p:nvSpPr>
        <p:spPr>
          <a:xfrm>
            <a:off x="283307" y="4666570"/>
            <a:ext cx="2553761" cy="369332"/>
          </a:xfrm>
          <a:prstGeom prst="rect">
            <a:avLst/>
          </a:prstGeom>
          <a:noFill/>
        </p:spPr>
        <p:txBody>
          <a:bodyPr wrap="square" rtlCol="0">
            <a:spAutoFit/>
          </a:bodyPr>
          <a:lstStyle/>
          <a:p>
            <a:r>
              <a:rPr lang="en-US">
                <a:latin typeface="Segoe UI" panose="020B0502040204020203" pitchFamily="34" charset="0"/>
                <a:cs typeface="Segoe UI" panose="020B0502040204020203" pitchFamily="34" charset="0"/>
              </a:rPr>
              <a:t>1. Take the image/Input </a:t>
            </a:r>
            <a:endParaRPr lang="en-US" dirty="0">
              <a:latin typeface="Segoe UI" panose="020B0502040204020203" pitchFamily="34" charset="0"/>
              <a:cs typeface="Segoe UI" panose="020B0502040204020203" pitchFamily="34" charset="0"/>
            </a:endParaRPr>
          </a:p>
        </p:txBody>
      </p:sp>
      <p:pic>
        <p:nvPicPr>
          <p:cNvPr id="12" name="Graphic 11" descr="Arrow Right with solid fill">
            <a:extLst>
              <a:ext uri="{FF2B5EF4-FFF2-40B4-BE49-F238E27FC236}">
                <a16:creationId xmlns:a16="http://schemas.microsoft.com/office/drawing/2014/main" xmlns="" id="{C873121A-7FB1-1DE3-6715-7BA292E318A7}"/>
              </a:ext>
            </a:extLst>
          </p:cNvPr>
          <p:cNvPicPr>
            <a:picLocks noChangeAspect="1"/>
          </p:cNvPicPr>
          <p:nvPr/>
        </p:nvPicPr>
        <p:blipFill>
          <a:blip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p:blipFill>
        <p:spPr>
          <a:xfrm>
            <a:off x="3340156" y="2514600"/>
            <a:ext cx="914400" cy="914400"/>
          </a:xfrm>
          <a:prstGeom prst="rect">
            <a:avLst/>
          </a:prstGeom>
        </p:spPr>
      </p:pic>
      <p:pic>
        <p:nvPicPr>
          <p:cNvPr id="14" name="Picture 13" descr="A black cube with a black background&#10;&#10;Description automatically generated">
            <a:extLst>
              <a:ext uri="{FF2B5EF4-FFF2-40B4-BE49-F238E27FC236}">
                <a16:creationId xmlns:a16="http://schemas.microsoft.com/office/drawing/2014/main" xmlns="" id="{41EA6C81-4159-4A51-EBA8-189F9A1CEA96}"/>
              </a:ext>
            </a:extLst>
          </p:cNvPr>
          <p:cNvPicPr>
            <a:picLocks noChangeAspect="1"/>
          </p:cNvPicPr>
          <p:nvPr/>
        </p:nvPicPr>
        <p:blipFill>
          <a:blip r:embed="rId5">
            <a:extLst>
              <a:ext uri="{28A0092B-C50C-407E-A947-70E740481C1C}">
                <a14:useLocalDpi xmlns:a14="http://schemas.microsoft.com/office/drawing/2010/main" xmlns="" val="0"/>
              </a:ext>
              <a:ext uri="{837473B0-CC2E-450A-ABE3-18F120FF3D39}">
                <a1611:picAttrSrcUrl xmlns:a1611="http://schemas.microsoft.com/office/drawing/2016/11/main" xmlns="" r:id="rId6"/>
              </a:ext>
            </a:extLst>
          </a:blip>
          <a:stretch>
            <a:fillRect/>
          </a:stretch>
        </p:blipFill>
        <p:spPr>
          <a:xfrm>
            <a:off x="4254556" y="1823288"/>
            <a:ext cx="3673945" cy="2873840"/>
          </a:xfrm>
          <a:prstGeom prst="rect">
            <a:avLst/>
          </a:prstGeom>
        </p:spPr>
      </p:pic>
      <p:sp>
        <p:nvSpPr>
          <p:cNvPr id="18" name="TextBox 17">
            <a:extLst>
              <a:ext uri="{FF2B5EF4-FFF2-40B4-BE49-F238E27FC236}">
                <a16:creationId xmlns:a16="http://schemas.microsoft.com/office/drawing/2014/main" xmlns="" id="{1829D284-CEC5-57B7-FE6D-582E9890AFBB}"/>
              </a:ext>
            </a:extLst>
          </p:cNvPr>
          <p:cNvSpPr txBox="1"/>
          <p:nvPr/>
        </p:nvSpPr>
        <p:spPr>
          <a:xfrm>
            <a:off x="3614653" y="4697969"/>
            <a:ext cx="4455149" cy="369332"/>
          </a:xfrm>
          <a:prstGeom prst="rect">
            <a:avLst/>
          </a:prstGeom>
          <a:noFill/>
        </p:spPr>
        <p:txBody>
          <a:bodyPr wrap="square" rtlCol="0">
            <a:spAutoFit/>
          </a:bodyPr>
          <a:lstStyle/>
          <a:p>
            <a:r>
              <a:rPr lang="en-US"/>
              <a:t>            2.Face emotion recognition model</a:t>
            </a:r>
            <a:endParaRPr lang="en-IN" dirty="0"/>
          </a:p>
        </p:txBody>
      </p:sp>
      <p:pic>
        <p:nvPicPr>
          <p:cNvPr id="20" name="Graphic 19" descr="Arrow Right with solid fill">
            <a:extLst>
              <a:ext uri="{FF2B5EF4-FFF2-40B4-BE49-F238E27FC236}">
                <a16:creationId xmlns:a16="http://schemas.microsoft.com/office/drawing/2014/main" xmlns="" id="{E14F0845-9680-7FE5-9142-E5B94D9A6E34}"/>
              </a:ext>
            </a:extLst>
          </p:cNvPr>
          <p:cNvPicPr>
            <a:picLocks noChangeAspect="1"/>
          </p:cNvPicPr>
          <p:nvPr/>
        </p:nvPicPr>
        <p:blipFill>
          <a:blip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p:blipFill>
        <p:spPr>
          <a:xfrm>
            <a:off x="7928501" y="2252865"/>
            <a:ext cx="914400" cy="914400"/>
          </a:xfrm>
          <a:prstGeom prst="rect">
            <a:avLst/>
          </a:prstGeom>
        </p:spPr>
      </p:pic>
      <p:sp>
        <p:nvSpPr>
          <p:cNvPr id="21" name="TextBox 20">
            <a:extLst>
              <a:ext uri="{FF2B5EF4-FFF2-40B4-BE49-F238E27FC236}">
                <a16:creationId xmlns:a16="http://schemas.microsoft.com/office/drawing/2014/main" xmlns="" id="{13CC4A27-73E2-1943-842C-3DE7162922E5}"/>
              </a:ext>
            </a:extLst>
          </p:cNvPr>
          <p:cNvSpPr txBox="1"/>
          <p:nvPr/>
        </p:nvSpPr>
        <p:spPr>
          <a:xfrm>
            <a:off x="9155170" y="4666569"/>
            <a:ext cx="3024251" cy="369332"/>
          </a:xfrm>
          <a:prstGeom prst="rect">
            <a:avLst/>
          </a:prstGeom>
          <a:noFill/>
        </p:spPr>
        <p:txBody>
          <a:bodyPr wrap="square" rtlCol="0">
            <a:spAutoFit/>
          </a:bodyPr>
          <a:lstStyle/>
          <a:p>
            <a:r>
              <a:rPr lang="en-US"/>
              <a:t>3. Output</a:t>
            </a:r>
            <a:endParaRPr lang="en-US" dirty="0"/>
          </a:p>
        </p:txBody>
      </p:sp>
      <p:pic>
        <p:nvPicPr>
          <p:cNvPr id="23" name="Picture 22" descr="A child with her hands up&#10;&#10;Description automatically generated">
            <a:extLst>
              <a:ext uri="{FF2B5EF4-FFF2-40B4-BE49-F238E27FC236}">
                <a16:creationId xmlns:a16="http://schemas.microsoft.com/office/drawing/2014/main" xmlns="" id="{E52CCA4C-C348-E5D5-E656-C4C78804DF9C}"/>
              </a:ext>
            </a:extLst>
          </p:cNvPr>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283307" y="1823288"/>
            <a:ext cx="2983676" cy="2843281"/>
          </a:xfrm>
          <a:prstGeom prst="rect">
            <a:avLst/>
          </a:prstGeom>
        </p:spPr>
      </p:pic>
      <p:pic>
        <p:nvPicPr>
          <p:cNvPr id="25" name="Picture 24" descr="A child with her hands up&#10;&#10;Description automatically generated">
            <a:extLst>
              <a:ext uri="{FF2B5EF4-FFF2-40B4-BE49-F238E27FC236}">
                <a16:creationId xmlns:a16="http://schemas.microsoft.com/office/drawing/2014/main" xmlns="" id="{4A93DB72-6FC3-E09C-F343-6467DA866B8B}"/>
              </a:ext>
            </a:extLst>
          </p:cNvPr>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8842901" y="1495136"/>
            <a:ext cx="2870407" cy="3171433"/>
          </a:xfrm>
          <a:prstGeom prst="rect">
            <a:avLst/>
          </a:prstGeom>
        </p:spPr>
      </p:pic>
    </p:spTree>
    <p:extLst>
      <p:ext uri="{BB962C8B-B14F-4D97-AF65-F5344CB8AC3E}">
        <p14:creationId xmlns:p14="http://schemas.microsoft.com/office/powerpoint/2010/main" xmlns="" val="15349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3">
            <a:extLst>
              <a:ext uri="{FF2B5EF4-FFF2-40B4-BE49-F238E27FC236}">
                <a16:creationId xmlns:a16="http://schemas.microsoft.com/office/drawing/2014/main" xmlns=""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xmlns="" id="{F68B3F68-107C-434F-AA38-110D5EA91B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AAD0DBB9-1A4B-4391-81D4-CB19F9AB91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063BBA22-50EA-4C4D-BE05-F1CE4E63A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xmlns="" id="{64BD0A42-B011-4DBF-B5CD-6718A97E3C70}"/>
              </a:ext>
            </a:extLst>
          </p:cNvPr>
          <p:cNvSpPr>
            <a:spLocks noGrp="1"/>
          </p:cNvSpPr>
          <p:nvPr>
            <p:ph type="title"/>
          </p:nvPr>
        </p:nvSpPr>
        <p:spPr>
          <a:xfrm>
            <a:off x="1371597" y="348865"/>
            <a:ext cx="10044023" cy="877729"/>
          </a:xfrm>
        </p:spPr>
        <p:txBody>
          <a:bodyPr anchor="ctr">
            <a:normAutofit/>
          </a:bodyPr>
          <a:lstStyle/>
          <a:p>
            <a:r>
              <a:rPr lang="en-US" sz="4000" b="1" u="sng">
                <a:solidFill>
                  <a:srgbClr val="FFFFFF"/>
                </a:solidFill>
              </a:rPr>
              <a:t>Methodology</a:t>
            </a:r>
          </a:p>
        </p:txBody>
      </p:sp>
      <p:graphicFrame>
        <p:nvGraphicFramePr>
          <p:cNvPr id="9" name="Diagram 8">
            <a:extLst>
              <a:ext uri="{FF2B5EF4-FFF2-40B4-BE49-F238E27FC236}">
                <a16:creationId xmlns:a16="http://schemas.microsoft.com/office/drawing/2014/main" xmlns="" id="{BD227B8C-00B9-20E6-C041-A33C0290AA94}"/>
              </a:ext>
            </a:extLst>
          </p:cNvPr>
          <p:cNvGraphicFramePr/>
          <p:nvPr>
            <p:extLst>
              <p:ext uri="{D42A27DB-BD31-4B8C-83A1-F6EECF244321}">
                <p14:modId xmlns:p14="http://schemas.microsoft.com/office/powerpoint/2010/main" xmlns="" val="148373763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12758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xmlns="" id="{D4771268-CB57-404A-9271-370EB28F60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96521FB8-780C-6EBD-302A-CEDC2BB954FE}"/>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u="sng" kern="1200">
                <a:solidFill>
                  <a:srgbClr val="FFFFFF"/>
                </a:solidFill>
                <a:latin typeface="+mj-lt"/>
                <a:ea typeface="+mj-ea"/>
                <a:cs typeface="+mj-cs"/>
              </a:rPr>
              <a:t>Deep learning model</a:t>
            </a:r>
          </a:p>
        </p:txBody>
      </p:sp>
      <p:pic>
        <p:nvPicPr>
          <p:cNvPr id="4" name="Picture 3" descr="A diagram of a machine learning process&#10;&#10;Description automatically generated">
            <a:extLst>
              <a:ext uri="{FF2B5EF4-FFF2-40B4-BE49-F238E27FC236}">
                <a16:creationId xmlns:a16="http://schemas.microsoft.com/office/drawing/2014/main" xmlns="" id="{569D1399-1BE7-B399-E1F3-4C4E2CDB02DB}"/>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777316" y="1732660"/>
            <a:ext cx="6780700" cy="3390350"/>
          </a:xfrm>
          <a:prstGeom prst="rect">
            <a:avLst/>
          </a:prstGeom>
        </p:spPr>
      </p:pic>
    </p:spTree>
    <p:extLst>
      <p:ext uri="{BB962C8B-B14F-4D97-AF65-F5344CB8AC3E}">
        <p14:creationId xmlns:p14="http://schemas.microsoft.com/office/powerpoint/2010/main" xmlns="" val="38165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91E5A9A7-95C6-4F4F-B00E-C82E07FE62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xmlns="" id="{D07DD2DE-F619-49DD-B5E7-03A290FF4E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85149191-5F60-4A28-AAFF-039F96B0F3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xmlns="" id="{F8260ED5-17F7-4158-B241-D51DD4CF1B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0FDE5079-B185-4DE0-AF2C-AE4B7709FBC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u="sng" kern="1200">
                <a:solidFill>
                  <a:srgbClr val="FFFFFF"/>
                </a:solidFill>
                <a:latin typeface="+mj-lt"/>
                <a:ea typeface="+mj-ea"/>
                <a:cs typeface="+mj-cs"/>
              </a:rPr>
              <a:t>Results and Discussion</a:t>
            </a:r>
          </a:p>
        </p:txBody>
      </p:sp>
      <p:pic>
        <p:nvPicPr>
          <p:cNvPr id="9" name="Picture 8" descr="A collage of a child's face&#10;&#10;Description automatically generated">
            <a:extLst>
              <a:ext uri="{FF2B5EF4-FFF2-40B4-BE49-F238E27FC236}">
                <a16:creationId xmlns:a16="http://schemas.microsoft.com/office/drawing/2014/main" xmlns="" id="{F94D66F2-1D96-0D02-F29A-4A0EC78037C1}"/>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502428" y="737409"/>
            <a:ext cx="7225748" cy="5383182"/>
          </a:xfrm>
          <a:prstGeom prst="rect">
            <a:avLst/>
          </a:prstGeom>
        </p:spPr>
      </p:pic>
    </p:spTree>
    <p:extLst>
      <p:ext uri="{BB962C8B-B14F-4D97-AF65-F5344CB8AC3E}">
        <p14:creationId xmlns:p14="http://schemas.microsoft.com/office/powerpoint/2010/main" xmlns="" val="882630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6">
            <a:extLst>
              <a:ext uri="{FF2B5EF4-FFF2-40B4-BE49-F238E27FC236}">
                <a16:creationId xmlns:a16="http://schemas.microsoft.com/office/drawing/2014/main" xmlns="" id="{94E4D846-3AFC-4F86-8C35-24B0542A26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erson with his mouth open and fists in front of him&#10;&#10;Description automatically generated">
            <a:extLst>
              <a:ext uri="{FF2B5EF4-FFF2-40B4-BE49-F238E27FC236}">
                <a16:creationId xmlns:a16="http://schemas.microsoft.com/office/drawing/2014/main" xmlns="" id="{14547951-5A4A-24A5-83AE-F4564124DF21}"/>
              </a:ext>
            </a:extLst>
          </p:cNvPr>
          <p:cNvPicPr>
            <a:picLocks noChangeAspect="1"/>
          </p:cNvPicPr>
          <p:nvPr/>
        </p:nvPicPr>
        <p:blipFill rotWithShape="1">
          <a:blip r:embed="rId3">
            <a:extLst>
              <a:ext uri="{28A0092B-C50C-407E-A947-70E740481C1C}">
                <a14:useLocalDpi xmlns:a14="http://schemas.microsoft.com/office/drawing/2010/main" xmlns="" val="0"/>
              </a:ext>
            </a:extLst>
          </a:blip>
          <a:srcRect l="20138" t="1942" b="7150"/>
          <a:stretch/>
        </p:blipFill>
        <p:spPr>
          <a:xfrm>
            <a:off x="20" y="10"/>
            <a:ext cx="8668492" cy="6857990"/>
          </a:xfrm>
          <a:prstGeom prst="rect">
            <a:avLst/>
          </a:prstGeom>
        </p:spPr>
      </p:pic>
      <p:sp>
        <p:nvSpPr>
          <p:cNvPr id="28" name="Rectangle 18">
            <a:extLst>
              <a:ext uri="{FF2B5EF4-FFF2-40B4-BE49-F238E27FC236}">
                <a16:creationId xmlns:a16="http://schemas.microsoft.com/office/drawing/2014/main" xmlns="" id="{284781B9-12CB-45C3-907A-9ED93FF72C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0">
            <a:extLst>
              <a:ext uri="{FF2B5EF4-FFF2-40B4-BE49-F238E27FC236}">
                <a16:creationId xmlns:a16="http://schemas.microsoft.com/office/drawing/2014/main" xmlns="" id="{55D4142C-5077-457F-A6AD-3FECFDB396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2">
            <a:extLst>
              <a:ext uri="{FF2B5EF4-FFF2-40B4-BE49-F238E27FC236}">
                <a16:creationId xmlns:a16="http://schemas.microsoft.com/office/drawing/2014/main" xmlns="" id="{7A5F0580-5EE9-419F-96EE-B6529EF6E7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453018" y="2443480"/>
            <a:ext cx="3218688"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xmlns="" id="{E5BC076A-6090-221F-BF17-6F3E839CD990}"/>
              </a:ext>
            </a:extLst>
          </p:cNvPr>
          <p:cNvSpPr txBox="1"/>
          <p:nvPr/>
        </p:nvSpPr>
        <p:spPr>
          <a:xfrm>
            <a:off x="8370470" y="2718054"/>
            <a:ext cx="3438906" cy="320725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a:t>With 30 epochs we were able to build a model with and accuracy of 64%.</a:t>
            </a:r>
          </a:p>
        </p:txBody>
      </p:sp>
    </p:spTree>
    <p:extLst>
      <p:ext uri="{BB962C8B-B14F-4D97-AF65-F5344CB8AC3E}">
        <p14:creationId xmlns:p14="http://schemas.microsoft.com/office/powerpoint/2010/main" xmlns="" val="397072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256B2C21-A230-48C0-8DF1-C46611373C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3847E18C-932D-4C95-AABA-FEC7C9499A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3150CB11-0C61-439E-910F-5787759E72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xmlns="" id="{43F8A58B-5155-44CE-A5FF-7647B47D0A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xmlns="" id="{443F2ACA-E6D6-4028-82DD-F03C262D5D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D648CF1-C72A-4313-8FC7-BF6DD4642AFE}"/>
              </a:ext>
            </a:extLst>
          </p:cNvPr>
          <p:cNvSpPr>
            <a:spLocks noGrp="1"/>
          </p:cNvSpPr>
          <p:nvPr>
            <p:ph type="title"/>
          </p:nvPr>
        </p:nvSpPr>
        <p:spPr>
          <a:xfrm>
            <a:off x="586478" y="1683756"/>
            <a:ext cx="3115265" cy="2396359"/>
          </a:xfrm>
        </p:spPr>
        <p:txBody>
          <a:bodyPr anchor="b">
            <a:normAutofit/>
          </a:bodyPr>
          <a:lstStyle/>
          <a:p>
            <a:pPr algn="r"/>
            <a:r>
              <a:rPr lang="en-US" sz="4000" b="1" u="sng">
                <a:solidFill>
                  <a:srgbClr val="FFFFFF"/>
                </a:solidFill>
                <a:latin typeface="Franklin Gothic Book" panose="020B0503020102020204" pitchFamily="34" charset="0"/>
                <a:cs typeface="Segoe UI" panose="020B0502040204020203" pitchFamily="34" charset="0"/>
              </a:rPr>
              <a:t>Conclusion and Future work</a:t>
            </a:r>
          </a:p>
        </p:txBody>
      </p:sp>
      <p:graphicFrame>
        <p:nvGraphicFramePr>
          <p:cNvPr id="10" name="Content Placeholder 5">
            <a:extLst>
              <a:ext uri="{FF2B5EF4-FFF2-40B4-BE49-F238E27FC236}">
                <a16:creationId xmlns:a16="http://schemas.microsoft.com/office/drawing/2014/main" xmlns="" id="{9395B049-8F90-815C-AA77-F5CF65ED5D8B}"/>
              </a:ext>
            </a:extLst>
          </p:cNvPr>
          <p:cNvGraphicFramePr>
            <a:graphicFrameLocks noGrp="1"/>
          </p:cNvGraphicFramePr>
          <p:nvPr>
            <p:ph idx="1"/>
            <p:extLst>
              <p:ext uri="{D42A27DB-BD31-4B8C-83A1-F6EECF244321}">
                <p14:modId xmlns:p14="http://schemas.microsoft.com/office/powerpoint/2010/main" xmlns="" val="311726125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351489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p:blipFill>
        <p:spPr>
          <a:xfrm>
            <a:off x="321734" y="982364"/>
            <a:ext cx="2659472" cy="2659472"/>
          </a:xfrm>
          <a:prstGeom prst="rect">
            <a:avLst/>
          </a:prstGeom>
        </p:spPr>
      </p:pic>
      <p:cxnSp>
        <p:nvCxnSpPr>
          <p:cNvPr id="16" name="Straight Connector 15">
            <a:extLst>
              <a:ext uri="{FF2B5EF4-FFF2-40B4-BE49-F238E27FC236}">
                <a16:creationId xmlns:a16="http://schemas.microsoft.com/office/drawing/2014/main" xmlns="" id="{DFDA47BC-3069-47F5-8257-24B3B1F76A0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xmlns="" id="{EB71843F-0A0B-4317-B205-4B0A0B97C0FD}"/>
              </a:ext>
            </a:extLst>
          </p:cNvPr>
          <p:cNvPicPr>
            <a:picLocks noChangeAspect="1"/>
          </p:cNvPicPr>
          <p:nvPr/>
        </p:nvPicPr>
        <p:blipFill>
          <a:blip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p:blipFill>
        <p:spPr>
          <a:xfrm>
            <a:off x="3290143" y="982364"/>
            <a:ext cx="2646677" cy="2646677"/>
          </a:xfrm>
          <a:prstGeom prst="rect">
            <a:avLst/>
          </a:prstGeom>
        </p:spPr>
      </p:pic>
      <p:cxnSp>
        <p:nvCxnSpPr>
          <p:cNvPr id="20" name="Straight Connector 19">
            <a:extLst>
              <a:ext uri="{FF2B5EF4-FFF2-40B4-BE49-F238E27FC236}">
                <a16:creationId xmlns:a16="http://schemas.microsoft.com/office/drawing/2014/main" xmlns="" id="{942B920A-73AD-402A-8EEF-B88E1A9398B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xmlns="" id="{2696A1A4-8E43-47F6-A6DC-A9ADAB053D8B}"/>
              </a:ext>
            </a:extLst>
          </p:cNvPr>
          <p:cNvPicPr>
            <a:picLocks noChangeAspect="1"/>
          </p:cNvPicPr>
          <p:nvPr/>
        </p:nvPicPr>
        <p:blipFill>
          <a:blip r:embed="rId7">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xmlns="" id="{00C9EB70-BC82-414A-BF8D-AD7FC672761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xmlns="" id="{93E427C7-0218-4592-82DA-2431E4BF8756}"/>
              </a:ext>
            </a:extLst>
          </p:cNvPr>
          <p:cNvPicPr>
            <a:picLocks noChangeAspect="1"/>
          </p:cNvPicPr>
          <p:nvPr/>
        </p:nvPicPr>
        <p:blipFill>
          <a:blip r:embed="rId9">
            <a:extLst>
              <a:ext uri="{28A0092B-C50C-407E-A947-70E740481C1C}">
                <a14:useLocalDpi xmlns:a14="http://schemas.microsoft.com/office/drawing/2010/main" xmlns="" val="0"/>
              </a:ext>
              <a:ext uri="{96DAC541-7B7A-43D3-8B79-37D633B846F1}">
                <asvg:svgBlip xmlns:asvg="http://schemas.microsoft.com/office/drawing/2016/SVG/main" xmlns=""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xmlns="" id="{7AE95D8F-9825-4222-8846-E3461598CC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527538" y="4756638"/>
            <a:ext cx="11139854" cy="930447"/>
          </a:xfrm>
        </p:spPr>
        <p:txBody>
          <a:bodyPr>
            <a:normAutofit/>
          </a:bodyPr>
          <a:lstStyle/>
          <a:p>
            <a:r>
              <a:rPr lang="en-US" sz="5400">
                <a:solidFill>
                  <a:srgbClr val="FFFFFF"/>
                </a:solidFill>
                <a:latin typeface="Franklin Gothic Book" panose="020B0503020102020204" pitchFamily="34" charset="0"/>
                <a:cs typeface="Segoe UI" panose="020B0502040204020203" pitchFamily="34" charset="0"/>
              </a:rPr>
              <a:t>Thank You</a:t>
            </a:r>
            <a:endParaRPr lang="en-US" sz="5400" dirty="0">
              <a:solidFill>
                <a:srgbClr val="FFFFFF"/>
              </a:solidFill>
              <a:latin typeface="Franklin Gothic Book" panose="020B0503020102020204" pitchFamily="34" charset="0"/>
              <a:cs typeface="Segoe UI" panose="020B0502040204020203" pitchFamily="34" charset="0"/>
            </a:endParaRPr>
          </a:p>
        </p:txBody>
      </p:sp>
      <p:cxnSp>
        <p:nvCxnSpPr>
          <p:cNvPr id="24" name="Straight Connector 23">
            <a:extLst>
              <a:ext uri="{FF2B5EF4-FFF2-40B4-BE49-F238E27FC236}">
                <a16:creationId xmlns:a16="http://schemas.microsoft.com/office/drawing/2014/main" xmlns="" id="{3217665F-0036-444A-8D4A-33AF36A36A4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115</TotalTime>
  <Words>805</Words>
  <Application>Microsoft Office PowerPoint</Application>
  <PresentationFormat>Custom</PresentationFormat>
  <Paragraphs>70</Paragraphs>
  <Slides>8</Slides>
  <Notes>7</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FACIAL EMOTION RECOGNITION</vt:lpstr>
      <vt:lpstr>Problem Statement- Facial Emotion Recognition</vt:lpstr>
      <vt:lpstr>Methodology</vt:lpstr>
      <vt:lpstr>Slide 4</vt:lpstr>
      <vt:lpstr>Results and Discussion</vt:lpstr>
      <vt:lpstr>Slide 6</vt:lpstr>
      <vt:lpstr>Conclusion and Future work</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EMOTION DETECTION</dc:title>
  <dc:creator>NITIN SINGH PARIHAR</dc:creator>
  <cp:lastModifiedBy>HP-PC</cp:lastModifiedBy>
  <cp:revision>20</cp:revision>
  <dcterms:created xsi:type="dcterms:W3CDTF">2023-07-21T06:12:59Z</dcterms:created>
  <dcterms:modified xsi:type="dcterms:W3CDTF">2024-01-10T15:14:40Z</dcterms:modified>
</cp:coreProperties>
</file>