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82" autoAdjust="0"/>
    <p:restoredTop sz="90415" autoAdjust="0"/>
  </p:normalViewPr>
  <p:slideViewPr>
    <p:cSldViewPr snapToGrid="0">
      <p:cViewPr varScale="1">
        <p:scale>
          <a:sx n="61" d="100"/>
          <a:sy n="61" d="100"/>
        </p:scale>
        <p:origin x="12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2" y="175314"/>
            <a:ext cx="3383573" cy="3551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33" y="175314"/>
            <a:ext cx="6843353" cy="33073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72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796</Words>
  <Application>Microsoft Office PowerPoint</Application>
  <PresentationFormat>Widescreen</PresentationFormat>
  <Paragraphs>147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295</cp:revision>
  <dcterms:created xsi:type="dcterms:W3CDTF">2015-05-25T05:53:36Z</dcterms:created>
  <dcterms:modified xsi:type="dcterms:W3CDTF">2016-05-03T07:00:38Z</dcterms:modified>
</cp:coreProperties>
</file>