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10f3412bc0cb4e65abbc8f9e8613f37a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9" y="168058"/>
            <a:ext cx="5619750" cy="30194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042416\AppData\Local\YNote\data\cle.ee@163.com\9864fee6eabe4b5faf0a4e23bcaa1a80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81" y="327982"/>
            <a:ext cx="4581525" cy="203835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</p:pic>
      <p:pic>
        <p:nvPicPr>
          <p:cNvPr id="1030" name="Picture 6" descr="C:\Users\i042416\AppData\Local\YNote\data\cle.ee@163.com\85981c37915148edaa609b1a715a7916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2" y="3452345"/>
            <a:ext cx="8443499" cy="301734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830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364</cp:revision>
  <dcterms:created xsi:type="dcterms:W3CDTF">2015-05-25T05:53:36Z</dcterms:created>
  <dcterms:modified xsi:type="dcterms:W3CDTF">2016-06-19T03:26:45Z</dcterms:modified>
</cp:coreProperties>
</file>