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71725" autoAdjust="0"/>
  </p:normalViewPr>
  <p:slideViewPr>
    <p:cSldViewPr snapToGrid="0">
      <p:cViewPr varScale="1">
        <p:scale>
          <a:sx n="48" d="100"/>
          <a:sy n="48" d="100"/>
        </p:scale>
        <p:origin x="17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315</Words>
  <Application>Microsoft Office PowerPoint</Application>
  <PresentationFormat>Widescreen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64</cp:revision>
  <dcterms:created xsi:type="dcterms:W3CDTF">2015-05-25T05:53:36Z</dcterms:created>
  <dcterms:modified xsi:type="dcterms:W3CDTF">2015-06-05T05:30:28Z</dcterms:modified>
</cp:coreProperties>
</file>