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096" autoAdjust="0"/>
  </p:normalViewPr>
  <p:slideViewPr>
    <p:cSldViewPr snapToGrid="0">
      <p:cViewPr varScale="1">
        <p:scale>
          <a:sx n="61" d="100"/>
          <a:sy n="61" d="100"/>
        </p:scale>
        <p:origin x="3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39357"/>
            <a:ext cx="2919295" cy="2439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49" y="1328186"/>
            <a:ext cx="4160900" cy="2661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11424" y="1439357"/>
            <a:ext cx="987552" cy="10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169785" y="2659062"/>
            <a:ext cx="969264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11424" y="2121408"/>
            <a:ext cx="1127625" cy="12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2928" y="3706368"/>
            <a:ext cx="1216084" cy="1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589</Words>
  <Application>Microsoft Office PowerPoint</Application>
  <PresentationFormat>Widescreen</PresentationFormat>
  <Paragraphs>76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159</cp:revision>
  <dcterms:created xsi:type="dcterms:W3CDTF">2015-05-25T05:53:36Z</dcterms:created>
  <dcterms:modified xsi:type="dcterms:W3CDTF">2016-03-10T10:44:23Z</dcterms:modified>
</cp:coreProperties>
</file>