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0" r:id="rId3"/>
    <p:sldId id="261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82" autoAdjust="0"/>
    <p:restoredTop sz="93930" autoAdjust="0"/>
  </p:normalViewPr>
  <p:slideViewPr>
    <p:cSldViewPr snapToGrid="0">
      <p:cViewPr varScale="1">
        <p:scale>
          <a:sx n="63" d="100"/>
          <a:sy n="63" d="100"/>
        </p:scale>
        <p:origin x="118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FF932-AE32-4CB2-A004-ABC55BBBB993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1E16C-EC52-46D5-9BB3-59AA4A442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64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Test in QHD/504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prepare output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里将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赋给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还没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执行完后，五个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parameter entry.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然后执行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saved query,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加载到内存里，绑到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上，这样就能显示在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上编辑搜索参数并且点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component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的内容被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这里有可能产生错误，如果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没有绑定的话。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出错的根源还是在于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的实现。只要这个问题解决了，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也就不存在问题了。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6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Partner determination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3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0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4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2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9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4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9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1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0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0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85C6E-53D4-4DF2-B9C6-C242624B2A8A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7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52" y="1825625"/>
            <a:ext cx="115930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(/^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https</a:t>
            </a:r>
            <a:r>
              <a:rPr lang="en-US" sz="2400" dirty="0" smtClean="0">
                <a:solidFill>
                  <a:srgbClr val="FF0000"/>
                </a:solidFill>
              </a:rPr>
              <a:t>?\:) </a:t>
            </a:r>
            <a:r>
              <a:rPr lang="en-US" sz="2400" dirty="0" smtClean="0"/>
              <a:t>\/\/(</a:t>
            </a:r>
            <a:r>
              <a:rPr lang="en-US" sz="2400" dirty="0" smtClean="0">
                <a:solidFill>
                  <a:srgbClr val="92D050"/>
                </a:solidFill>
              </a:rPr>
              <a:t>([^:\/?#]*)  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?:</a:t>
            </a:r>
            <a:r>
              <a:rPr lang="en-US" sz="2400" b="1" dirty="0" smtClean="0">
                <a:solidFill>
                  <a:srgbClr val="7030A0"/>
                </a:solidFill>
              </a:rPr>
              <a:t>\</a:t>
            </a:r>
            <a:r>
              <a:rPr lang="en-US" sz="3600" dirty="0" smtClean="0">
                <a:solidFill>
                  <a:srgbClr val="FFC000"/>
                </a:solidFill>
              </a:rPr>
              <a:t>: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([0-9]+) </a:t>
            </a:r>
            <a:r>
              <a:rPr lang="en-US" sz="2400" dirty="0" smtClean="0"/>
              <a:t>) ?) (\/[^?#]*)(\?[^#]*|)(#.*|)$/);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171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438912" y="231648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38912" y="685984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38912" y="1147552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38912" y="1609120"/>
            <a:ext cx="5437632" cy="428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38912" y="2070688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38912" y="2427232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38912" y="2832544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853184" y="1880224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853184" y="2288480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853184" y="2657216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853184" y="475488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853184" y="944880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853184" y="1444752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05344" y="3962400"/>
            <a:ext cx="0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8235696" y="3962400"/>
            <a:ext cx="6096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8808720" y="3962400"/>
            <a:ext cx="6096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9369552" y="3962400"/>
            <a:ext cx="18288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942576" y="3962400"/>
            <a:ext cx="30480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7900416" y="4328160"/>
            <a:ext cx="27432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8482584" y="4328160"/>
            <a:ext cx="0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107424" y="4328160"/>
            <a:ext cx="0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9643872" y="4328160"/>
            <a:ext cx="36576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90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V="1">
            <a:off x="1584960" y="1877568"/>
            <a:ext cx="0" cy="248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Saved query Incident 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41376" y="2231136"/>
            <a:ext cx="11350752" cy="2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0560" y="1886188"/>
            <a:ext cx="0" cy="102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0560" y="22555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7264" y="2913888"/>
            <a:ext cx="24262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 Context node binding of node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( Lead component controller ) and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saved query)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584959" y="2255520"/>
            <a:ext cx="6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1376" y="4352544"/>
            <a:ext cx="30358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2. Entity from view controller’s node C is added to node A.</a:t>
            </a:r>
          </a:p>
          <a:p>
            <a:r>
              <a:rPr lang="en-US" sz="1600" dirty="0" smtClean="0"/>
              <a:t>Now A, B and C have exactly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r>
              <a:rPr lang="en-US" sz="1600" dirty="0" smtClean="0"/>
              <a:t> entries ( defined in view configuration ). This is done in lead search view controller’s </a:t>
            </a:r>
            <a:r>
              <a:rPr lang="en-US" sz="1600" dirty="0" err="1" smtClean="0"/>
              <a:t>do_prepare_output</a:t>
            </a:r>
            <a:r>
              <a:rPr lang="en-US" sz="1600" dirty="0"/>
              <a:t> </a:t>
            </a:r>
            <a:r>
              <a:rPr lang="en-US" sz="1600" dirty="0" smtClean="0"/>
              <a:t>method.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35808" y="1886188"/>
            <a:ext cx="0" cy="909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99230" y="2191523"/>
            <a:ext cx="51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33472" y="2795968"/>
            <a:ext cx="1962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3. Lead search view raises BEFORE_OUTPUT event ( via super class implementation)</a:t>
            </a:r>
            <a:endParaRPr lang="en-US" sz="16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888991" y="1877568"/>
            <a:ext cx="24385" cy="225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58512" y="2191523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14928" y="4305168"/>
            <a:ext cx="28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4. user’s saved query is loaded from DB and fill into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</a:t>
            </a:r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016752" y="1886188"/>
            <a:ext cx="0" cy="3478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61361" y="5317104"/>
            <a:ext cx="40843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5. User has changes saved query and save. The validation is done based on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 5 </a:t>
            </a:r>
            <a:r>
              <a:rPr lang="en-US" sz="1600" dirty="0" smtClean="0"/>
              <a:t>entries and C (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Failed!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028944" y="2182903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40880" y="2207490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t6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7040880" y="1886188"/>
            <a:ext cx="0" cy="138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67856" y="3267456"/>
            <a:ext cx="37124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6. Content of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is merged to node </a:t>
            </a:r>
            <a:r>
              <a:rPr lang="en-US" sz="1600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as t2. Since now C already has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entry, so after </a:t>
            </a:r>
            <a:r>
              <a:rPr lang="en-US" sz="1600" dirty="0" err="1" smtClean="0"/>
              <a:t>do_prepare_output</a:t>
            </a:r>
            <a:r>
              <a:rPr lang="en-US" sz="1600" dirty="0" smtClean="0"/>
              <a:t> , </a:t>
            </a:r>
            <a:r>
              <a:rPr lang="en-US" sz="1600" b="1" dirty="0" smtClean="0">
                <a:solidFill>
                  <a:srgbClr val="FF0000"/>
                </a:solidFill>
              </a:rPr>
              <a:t>A, B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have 5( </a:t>
            </a:r>
            <a:r>
              <a:rPr lang="en-US" sz="1600" b="1" dirty="0" smtClean="0">
                <a:solidFill>
                  <a:srgbClr val="00B050"/>
                </a:solidFill>
              </a:rPr>
              <a:t>from configuration </a:t>
            </a:r>
            <a:r>
              <a:rPr lang="en-US" sz="1600" dirty="0" smtClean="0"/>
              <a:t>)+ 1(</a:t>
            </a:r>
            <a:r>
              <a:rPr lang="en-US" sz="1600" b="1" dirty="0" smtClean="0">
                <a:solidFill>
                  <a:srgbClr val="00B050"/>
                </a:solidFill>
              </a:rPr>
              <a:t>load from saved query</a:t>
            </a:r>
            <a:r>
              <a:rPr lang="en-US" sz="1600" dirty="0" smtClean="0"/>
              <a:t>) = </a:t>
            </a:r>
            <a:r>
              <a:rPr lang="en-US" sz="1600" b="1" dirty="0" smtClean="0">
                <a:solidFill>
                  <a:srgbClr val="FF0000"/>
                </a:solidFill>
              </a:rPr>
              <a:t>6 </a:t>
            </a:r>
            <a:r>
              <a:rPr lang="en-US" sz="1600" dirty="0" smtClean="0"/>
              <a:t>entries  ( to be exact, before super DPO, C = 1, after super DPO, C = 6)</a:t>
            </a:r>
          </a:p>
          <a:p>
            <a:endParaRPr lang="en-US" sz="16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0777728" y="1877568"/>
            <a:ext cx="12192" cy="3486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753344" y="2191523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t8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195560" y="4900595"/>
            <a:ext cx="2316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  <a:r>
              <a:rPr lang="en-US" sz="1600" dirty="0" smtClean="0"/>
              <a:t>. User clicks save </a:t>
            </a:r>
          </a:p>
          <a:p>
            <a:r>
              <a:rPr lang="en-US" sz="1600" dirty="0" smtClean="0"/>
              <a:t>button, validation is </a:t>
            </a:r>
          </a:p>
          <a:p>
            <a:r>
              <a:rPr lang="en-US" sz="1600" dirty="0" smtClean="0"/>
              <a:t>done on node </a:t>
            </a:r>
            <a:r>
              <a:rPr lang="en-US" sz="1600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6</a:t>
            </a:r>
            <a:r>
              <a:rPr lang="en-US" sz="1600" dirty="0" smtClean="0"/>
              <a:t> entries ) 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 – PASS!</a:t>
            </a:r>
            <a:endParaRPr lang="en-US" sz="16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8997696" y="1886188"/>
            <a:ext cx="33528" cy="367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022081" y="2182903"/>
            <a:ext cx="75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345681" y="5562314"/>
            <a:ext cx="2688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7. after </a:t>
            </a:r>
            <a:r>
              <a:rPr lang="en-US" sz="1600" dirty="0" err="1"/>
              <a:t>before_output</a:t>
            </a:r>
            <a:r>
              <a:rPr lang="en-US" sz="1600" dirty="0"/>
              <a:t> event handler is executed,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  <a:r>
              <a:rPr lang="en-US" sz="1600" dirty="0"/>
              <a:t>has </a:t>
            </a:r>
            <a:r>
              <a:rPr lang="en-US" sz="1600" b="1" dirty="0">
                <a:solidFill>
                  <a:srgbClr val="FF0000"/>
                </a:solidFill>
              </a:rPr>
              <a:t>1 </a:t>
            </a:r>
            <a:r>
              <a:rPr lang="en-US" sz="1600" dirty="0"/>
              <a:t>entry, </a:t>
            </a:r>
            <a:r>
              <a:rPr lang="en-US" sz="1600" b="1" dirty="0">
                <a:solidFill>
                  <a:srgbClr val="FF0000"/>
                </a:solidFill>
              </a:rPr>
              <a:t>A</a:t>
            </a:r>
            <a:r>
              <a:rPr lang="en-US" sz="1600" dirty="0"/>
              <a:t> has 5 + 1 = </a:t>
            </a:r>
            <a:r>
              <a:rPr lang="en-US" sz="1600" b="1" dirty="0">
                <a:solidFill>
                  <a:srgbClr val="FF0000"/>
                </a:solidFill>
              </a:rPr>
              <a:t>6</a:t>
            </a:r>
            <a:r>
              <a:rPr lang="en-US" sz="1600" dirty="0"/>
              <a:t> entries. </a:t>
            </a:r>
            <a:r>
              <a:rPr lang="en-US" sz="1600" b="1" dirty="0">
                <a:solidFill>
                  <a:srgbClr val="FF0000"/>
                </a:solidFill>
              </a:rPr>
              <a:t>B</a:t>
            </a:r>
            <a:r>
              <a:rPr lang="en-US" sz="1600" dirty="0"/>
              <a:t> has</a:t>
            </a:r>
            <a:r>
              <a:rPr lang="en-US" sz="1600" b="1" dirty="0">
                <a:solidFill>
                  <a:srgbClr val="FF0000"/>
                </a:solidFill>
              </a:rPr>
              <a:t> 6 </a:t>
            </a:r>
            <a:r>
              <a:rPr lang="en-US" sz="1600" dirty="0"/>
              <a:t>entries as well due to context node binding.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" y="1877568"/>
            <a:ext cx="6370320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roundtrip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40880" y="1877568"/>
            <a:ext cx="3749040" cy="3535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 roundtrip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9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89760" y="524813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97024" y="5404842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CRM_PARTNER_DETERM_INITIAL_EC </a:t>
            </a:r>
            <a:r>
              <a:rPr lang="en-US" altLang="zh-CN" dirty="0" smtClean="0"/>
              <a:t>is called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9760" y="3615559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04288" y="3587603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Lv_proceed_partner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abap_true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89760" y="188671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It_partner</a:t>
            </a:r>
            <a:r>
              <a:rPr lang="en-US" dirty="0" smtClean="0"/>
              <a:t> is not initial when CRM_ORDER_MAINTAIN is called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89760" y="329184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 belongs to context node which is bound to </a:t>
            </a:r>
            <a:r>
              <a:rPr lang="en-US" dirty="0" err="1" smtClean="0"/>
              <a:t>BTPartner</a:t>
            </a:r>
            <a:r>
              <a:rPr lang="en-US" dirty="0" smtClean="0"/>
              <a:t> are changed in UI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2"/>
            <a:endCxn id="8" idx="0"/>
          </p:cNvCxnSpPr>
          <p:nvPr/>
        </p:nvCxnSpPr>
        <p:spPr>
          <a:xfrm>
            <a:off x="4504944" y="1011936"/>
            <a:ext cx="0" cy="8747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4504944" y="2569464"/>
            <a:ext cx="0" cy="10460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0"/>
          </p:cNvCxnSpPr>
          <p:nvPr/>
        </p:nvCxnSpPr>
        <p:spPr>
          <a:xfrm>
            <a:off x="4504944" y="4298311"/>
            <a:ext cx="0" cy="9498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83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987552" y="1109472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1?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9344" y="2808470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3931920" y="2149364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2?</a:t>
            </a:r>
            <a:endParaRPr lang="en-US" dirty="0"/>
          </a:p>
        </p:txBody>
      </p:sp>
      <p:cxnSp>
        <p:nvCxnSpPr>
          <p:cNvPr id="9" name="Elbow Connector 8"/>
          <p:cNvCxnSpPr>
            <a:stCxn id="3" idx="3"/>
            <a:endCxn id="7" idx="0"/>
          </p:cNvCxnSpPr>
          <p:nvPr/>
        </p:nvCxnSpPr>
        <p:spPr>
          <a:xfrm>
            <a:off x="3413760" y="1670304"/>
            <a:ext cx="1731264" cy="479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8264" y="1300972"/>
            <a:ext cx="90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145024" y="3291102"/>
            <a:ext cx="12192" cy="17850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5024" y="3310497"/>
            <a:ext cx="76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18" name="Elbow Connector 17"/>
          <p:cNvCxnSpPr>
            <a:stCxn id="7" idx="3"/>
          </p:cNvCxnSpPr>
          <p:nvPr/>
        </p:nvCxnSpPr>
        <p:spPr>
          <a:xfrm flipH="1">
            <a:off x="5215128" y="2710196"/>
            <a:ext cx="1143000" cy="2264140"/>
          </a:xfrm>
          <a:prstGeom prst="bentConnector4">
            <a:avLst>
              <a:gd name="adj1" fmla="val -20000"/>
              <a:gd name="adj2" fmla="val 62385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71488" y="3430262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3" name="Elbow Connector 22"/>
          <p:cNvCxnSpPr>
            <a:stCxn id="3" idx="2"/>
          </p:cNvCxnSpPr>
          <p:nvPr/>
        </p:nvCxnSpPr>
        <p:spPr>
          <a:xfrm rot="16200000" flipH="1">
            <a:off x="2307336" y="2124456"/>
            <a:ext cx="2743200" cy="295656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8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6448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361</Words>
  <Application>Microsoft Office PowerPoint</Application>
  <PresentationFormat>Widescreen</PresentationFormat>
  <Paragraphs>48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Theme</vt:lpstr>
      <vt:lpstr>Regular expression</vt:lpstr>
      <vt:lpstr>PowerPoint Presentation</vt:lpstr>
      <vt:lpstr>Saved query Incident </vt:lpstr>
      <vt:lpstr>PowerPoint Presentation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Jerry</dc:creator>
  <cp:lastModifiedBy>Wang, Jerry</cp:lastModifiedBy>
  <cp:revision>76</cp:revision>
  <dcterms:created xsi:type="dcterms:W3CDTF">2015-05-25T05:53:36Z</dcterms:created>
  <dcterms:modified xsi:type="dcterms:W3CDTF">2015-07-09T03:28:11Z</dcterms:modified>
</cp:coreProperties>
</file>