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340" r:id="rId2"/>
    <p:sldId id="355" r:id="rId3"/>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848528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endParaRPr lang="en-US" sz="4400" dirty="0"/>
          </a:p>
        </p:txBody>
      </p:sp>
      <p:sp>
        <p:nvSpPr>
          <p:cNvPr id="3" name="Subtitle 2"/>
          <p:cNvSpPr>
            <a:spLocks noGrp="1"/>
          </p:cNvSpPr>
          <p:nvPr>
            <p:ph type="subTitle" idx="1"/>
          </p:nvPr>
        </p:nvSpPr>
        <p:spPr/>
        <p:txBody>
          <a:bodyPr/>
          <a:lstStyle/>
          <a:p>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Overall Design</a:t>
            </a:r>
            <a:endParaRPr lang="en-US" dirty="0"/>
          </a:p>
        </p:txBody>
      </p:sp>
      <p:sp>
        <p:nvSpPr>
          <p:cNvPr id="4" name="Rectangle 3"/>
          <p:cNvSpPr/>
          <p:nvPr/>
        </p:nvSpPr>
        <p:spPr bwMode="gray">
          <a:xfrm>
            <a:off x="2607275" y="1618735"/>
            <a:ext cx="2323071" cy="79083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800" b="0" i="0" u="none" strike="noStrike" kern="0" cap="none" spc="0" normalizeH="0" baseline="0" noProof="0" dirty="0" smtClean="0">
                <a:ln>
                  <a:noFill/>
                </a:ln>
                <a:effectLst/>
                <a:uLnTx/>
                <a:uFillTx/>
                <a:ea typeface="Arial Unicode MS" pitchFamily="34" charset="-128"/>
                <a:cs typeface="Arial Unicode MS" pitchFamily="34" charset="-128"/>
              </a:rPr>
              <a:t>End user choose</a:t>
            </a:r>
            <a:r>
              <a:rPr lang="en-US" altLang="zh-CN" sz="1800" kern="0" dirty="0">
                <a:ea typeface="Arial Unicode MS" pitchFamily="34" charset="-128"/>
                <a:cs typeface="Arial Unicode MS" pitchFamily="34" charset="-128"/>
              </a:rPr>
              <a:t>s</a:t>
            </a:r>
            <a:r>
              <a:rPr kumimoji="0" lang="en-US" altLang="zh-CN" sz="1800" b="0" i="0" u="none" strike="noStrike" kern="0" cap="none" spc="0" normalizeH="0" baseline="0" noProof="0" dirty="0" smtClean="0">
                <a:ln>
                  <a:noFill/>
                </a:ln>
                <a:effectLst/>
                <a:uLnTx/>
                <a:uFillTx/>
                <a:ea typeface="Arial Unicode MS" pitchFamily="34" charset="-128"/>
                <a:cs typeface="Arial Unicode MS" pitchFamily="34" charset="-128"/>
              </a:rPr>
              <a:t> one partner function </a:t>
            </a: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Diamond 4"/>
          <p:cNvSpPr/>
          <p:nvPr/>
        </p:nvSpPr>
        <p:spPr bwMode="gray">
          <a:xfrm>
            <a:off x="2360139" y="2693774"/>
            <a:ext cx="2817341" cy="1124464"/>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Configuration</a:t>
            </a:r>
            <a:r>
              <a:rPr kumimoji="0" lang="en-US" sz="1600" b="0" i="0" u="none" strike="noStrike" kern="0" cap="none" spc="0" normalizeH="0" noProof="0" dirty="0" smtClean="0">
                <a:ln>
                  <a:noFill/>
                </a:ln>
                <a:effectLst/>
                <a:uLnTx/>
                <a:uFillTx/>
                <a:ea typeface="Arial Unicode MS" pitchFamily="34" charset="-128"/>
                <a:cs typeface="Arial Unicode MS" pitchFamily="34" charset="-128"/>
              </a:rPr>
              <a:t> check</a:t>
            </a: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38098466"/>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13</Words>
  <Application>Microsoft Office PowerPoint</Application>
  <PresentationFormat>Custom</PresentationFormat>
  <Paragraphs>6</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 Unicode MS</vt:lpstr>
      <vt:lpstr>MS PGothic</vt:lpstr>
      <vt:lpstr>Arial</vt:lpstr>
      <vt:lpstr>Courier New</vt:lpstr>
      <vt:lpstr>Symbol</vt:lpstr>
      <vt:lpstr>Wingdings</vt:lpstr>
      <vt:lpstr>Wingdings</vt:lpstr>
      <vt:lpstr>SAP_2014_16x9_v1.1</vt:lpstr>
      <vt:lpstr>PowerPoint Presentation</vt:lpstr>
      <vt:lpstr>Overall Design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88</cp:revision>
  <dcterms:created xsi:type="dcterms:W3CDTF">2014-06-27T10:09:28Z</dcterms:created>
  <dcterms:modified xsi:type="dcterms:W3CDTF">2015-07-09T03:32:15Z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