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12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589</Words>
  <Application>Microsoft Office PowerPoint</Application>
  <PresentationFormat>Widescreen</PresentationFormat>
  <Paragraphs>76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152</cp:revision>
  <dcterms:created xsi:type="dcterms:W3CDTF">2015-05-25T05:53:36Z</dcterms:created>
  <dcterms:modified xsi:type="dcterms:W3CDTF">2016-01-13T03:16:17Z</dcterms:modified>
</cp:coreProperties>
</file>