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333808"/>
            <a:ext cx="6431837" cy="145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8" y="2075193"/>
            <a:ext cx="6433848" cy="343625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32" y="1685889"/>
            <a:ext cx="10242168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88932" y="5423769"/>
            <a:ext cx="9958191" cy="25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8932" y="1215024"/>
            <a:ext cx="0" cy="42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8931" y="4384110"/>
            <a:ext cx="159080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1.oInput.fireLiveChange</a:t>
            </a:r>
            <a:r>
              <a:rPr lang="en-US" sz="1400" dirty="0"/>
              <a:t>("f");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7523" y="4384110"/>
            <a:ext cx="2154477" cy="601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</a:t>
            </a:r>
            <a:r>
              <a:rPr lang="en-US" sz="1400" dirty="0" err="1" smtClean="0"/>
              <a:t>this.oModel.read</a:t>
            </a:r>
            <a:r>
              <a:rPr lang="en-US" sz="1400" dirty="0"/>
              <a:t>("/" + </a:t>
            </a:r>
            <a:r>
              <a:rPr lang="en-US" sz="1400" dirty="0" err="1"/>
              <a:t>sEndPoint</a:t>
            </a:r>
            <a:r>
              <a:rPr lang="en-US" sz="1400" dirty="0"/>
              <a:t>, null,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9890" y="4384110"/>
            <a:ext cx="1903957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Items = </a:t>
            </a:r>
            <a:r>
              <a:rPr lang="en-US" sz="1400" dirty="0" err="1" smtClean="0"/>
              <a:t>oInput.getSuggestionItems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889315" y="4384110"/>
            <a:ext cx="152817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items[0</a:t>
            </a:r>
            <a:r>
              <a:rPr lang="en-US" sz="1400" dirty="0"/>
              <a:t>].</a:t>
            </a:r>
            <a:r>
              <a:rPr lang="en-US" sz="1400" dirty="0" err="1"/>
              <a:t>getText</a:t>
            </a:r>
            <a:r>
              <a:rPr lang="en-US" sz="1400" dirty="0"/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42958" y="3432131"/>
            <a:ext cx="2242159" cy="626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Success callback of </a:t>
            </a:r>
            <a:r>
              <a:rPr lang="en-US" dirty="0" err="1" smtClean="0"/>
              <a:t>this.oModel.read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47123" y="5239103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411" y="826718"/>
            <a:ext cx="1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63847" y="3432131"/>
            <a:ext cx="0" cy="20166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42958" y="3434219"/>
            <a:ext cx="0" cy="20146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5956" y="5448821"/>
            <a:ext cx="4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17490" y="5448821"/>
            <a:ext cx="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843407" y="826718"/>
            <a:ext cx="1302707" cy="52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OPA test code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65320" y="833167"/>
            <a:ext cx="1302707" cy="520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 Lead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64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88932" y="5423769"/>
            <a:ext cx="10521857" cy="44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8932" y="1215024"/>
            <a:ext cx="0" cy="42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8931" y="4384110"/>
            <a:ext cx="159080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1.oInput.fireLiveChange</a:t>
            </a:r>
            <a:r>
              <a:rPr lang="en-US" sz="1400" dirty="0"/>
              <a:t>("f");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7523" y="4384110"/>
            <a:ext cx="1947797" cy="601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</a:t>
            </a:r>
            <a:r>
              <a:rPr lang="en-US" sz="1400" dirty="0" err="1" smtClean="0"/>
              <a:t>this.oModel.read</a:t>
            </a:r>
            <a:r>
              <a:rPr lang="en-US" sz="1400" dirty="0"/>
              <a:t>("/" + </a:t>
            </a:r>
            <a:r>
              <a:rPr lang="en-US" sz="1400" dirty="0" err="1"/>
              <a:t>sEndPoint</a:t>
            </a:r>
            <a:r>
              <a:rPr lang="en-US" sz="1400" dirty="0"/>
              <a:t>, null, true)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1427" y="4321664"/>
            <a:ext cx="1903957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r>
              <a:rPr lang="en-US" sz="1400" dirty="0" smtClean="0"/>
              <a:t>. Items = </a:t>
            </a:r>
            <a:r>
              <a:rPr lang="en-US" sz="1400" dirty="0" err="1" smtClean="0"/>
              <a:t>oInput.getSuggestionItems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943582" y="4302691"/>
            <a:ext cx="152817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. items[0</a:t>
            </a:r>
            <a:r>
              <a:rPr lang="en-US" sz="1400" dirty="0"/>
              <a:t>].</a:t>
            </a:r>
            <a:r>
              <a:rPr lang="en-US" sz="1400" dirty="0" err="1"/>
              <a:t>getText</a:t>
            </a:r>
            <a:r>
              <a:rPr lang="en-US" sz="1400" dirty="0"/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54253" y="2762174"/>
            <a:ext cx="2242159" cy="626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Success callback of </a:t>
            </a:r>
            <a:r>
              <a:rPr lang="en-US" dirty="0" err="1" smtClean="0"/>
              <a:t>this.oModel.read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48375" y="5283129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411" y="826718"/>
            <a:ext cx="1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54253" y="3388289"/>
            <a:ext cx="0" cy="205749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1423" y="3557577"/>
            <a:ext cx="12525" cy="191021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0092" y="5410867"/>
            <a:ext cx="4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51116" y="5410867"/>
            <a:ext cx="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843407" y="826718"/>
            <a:ext cx="1302707" cy="52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OPA test code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65320" y="833167"/>
            <a:ext cx="1302707" cy="520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 Lead Code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659683" y="3970937"/>
            <a:ext cx="1565754" cy="1302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Matcher endless check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4" y="1822874"/>
            <a:ext cx="9655377" cy="1859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648" y="2430396"/>
            <a:ext cx="70643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919</Words>
  <Application>Microsoft Office PowerPoint</Application>
  <PresentationFormat>Widescreen</PresentationFormat>
  <Paragraphs>180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402</cp:revision>
  <dcterms:created xsi:type="dcterms:W3CDTF">2015-05-25T05:53:36Z</dcterms:created>
  <dcterms:modified xsi:type="dcterms:W3CDTF">2016-07-20T06:05:58Z</dcterms:modified>
</cp:coreProperties>
</file>