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12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33808"/>
            <a:ext cx="6431837" cy="14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" y="2075193"/>
            <a:ext cx="6433848" cy="34362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1685889"/>
            <a:ext cx="1024216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830</Words>
  <Application>Microsoft Office PowerPoint</Application>
  <PresentationFormat>Widescreen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373</cp:revision>
  <dcterms:created xsi:type="dcterms:W3CDTF">2015-05-25T05:53:36Z</dcterms:created>
  <dcterms:modified xsi:type="dcterms:W3CDTF">2016-06-24T06:18:10Z</dcterms:modified>
</cp:coreProperties>
</file>