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096" autoAdjust="0"/>
  </p:normalViewPr>
  <p:slideViewPr>
    <p:cSldViewPr snapToGrid="0">
      <p:cViewPr varScale="1">
        <p:scale>
          <a:sx n="61" d="100"/>
          <a:sy n="61" d="100"/>
        </p:scale>
        <p:origin x="12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2015-12-31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</a:t>
            </a:r>
            <a:r>
              <a:rPr lang="en-US" sz="2000" b="1" dirty="0" smtClean="0">
                <a:solidFill>
                  <a:schemeClr val="tx1"/>
                </a:solidFill>
              </a:rPr>
              <a:t>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</a:t>
            </a:r>
            <a:r>
              <a:rPr lang="en-US" b="1" dirty="0" smtClean="0"/>
              <a:t>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589</Words>
  <Application>Microsoft Office PowerPoint</Application>
  <PresentationFormat>Widescreen</PresentationFormat>
  <Paragraphs>76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147</cp:revision>
  <dcterms:created xsi:type="dcterms:W3CDTF">2015-05-25T05:53:36Z</dcterms:created>
  <dcterms:modified xsi:type="dcterms:W3CDTF">2015-12-31T13:54:36Z</dcterms:modified>
</cp:coreProperties>
</file>