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340" r:id="rId2"/>
    <p:sldId id="357" r:id="rId3"/>
    <p:sldId id="358" r:id="rId4"/>
    <p:sldId id="355" r:id="rId5"/>
    <p:sldId id="356" r:id="rId6"/>
    <p:sldId id="359" r:id="rId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1693" autoAdjust="0"/>
  </p:normalViewPr>
  <p:slideViewPr>
    <p:cSldViewPr snapToGrid="0" showGuides="1">
      <p:cViewPr>
        <p:scale>
          <a:sx n="50" d="100"/>
          <a:sy n="50" d="100"/>
        </p:scale>
        <p:origin x="730" y="29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848528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err="1" smtClean="0"/>
              <a:t>FaaS</a:t>
            </a:r>
            <a:r>
              <a:rPr lang="en-US" altLang="zh-CN" sz="4400" dirty="0" smtClean="0"/>
              <a:t> P</a:t>
            </a:r>
            <a:r>
              <a:rPr lang="en-US" altLang="zh-CN" sz="4400" dirty="0" smtClean="0"/>
              <a:t>erformance Analysis</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2015 July</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Task – </a:t>
            </a:r>
            <a:r>
              <a:rPr lang="en-US" dirty="0" smtClean="0"/>
              <a:t>click Edit button</a:t>
            </a:r>
            <a:endParaRPr lang="en-US" dirty="0"/>
          </a:p>
        </p:txBody>
      </p:sp>
      <p:sp>
        <p:nvSpPr>
          <p:cNvPr id="3" name="Text Placeholder 2"/>
          <p:cNvSpPr>
            <a:spLocks noGrp="1"/>
          </p:cNvSpPr>
          <p:nvPr>
            <p:ph type="body" sz="quarter" idx="10"/>
          </p:nvPr>
        </p:nvSpPr>
        <p:spPr>
          <a:xfrm>
            <a:off x="324000" y="1692391"/>
            <a:ext cx="11545200" cy="692463"/>
          </a:xfrm>
        </p:spPr>
        <p:txBody>
          <a:bodyPr/>
          <a:lstStyle/>
          <a:p>
            <a:r>
              <a:rPr lang="en-US" dirty="0"/>
              <a:t>For my task application, there is only one batch request to retrieve complete note. No authorization check is done in my task.</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2500828"/>
            <a:ext cx="1164969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24000" y="3249827"/>
            <a:ext cx="11278995" cy="3400931"/>
          </a:xfrm>
          <a:prstGeom prst="rect">
            <a:avLst/>
          </a:prstGeom>
          <a:noFill/>
        </p:spPr>
        <p:txBody>
          <a:bodyPr wrap="square" lIns="0" tIns="0" rIns="0" bIns="0" rtlCol="0">
            <a:spAutoFit/>
          </a:bodyPr>
          <a:lstStyle/>
          <a:p>
            <a:r>
              <a:rPr lang="en-US" sz="1800" dirty="0"/>
              <a:t>I checked the following six applications.</a:t>
            </a:r>
          </a:p>
          <a:p>
            <a:r>
              <a:rPr lang="en-US" sz="1800" dirty="0"/>
              <a:t> </a:t>
            </a:r>
          </a:p>
          <a:p>
            <a:r>
              <a:rPr lang="en-US" sz="1800" dirty="0"/>
              <a:t>The following applications have authorization check when edit button is clicked:</a:t>
            </a:r>
          </a:p>
          <a:p>
            <a:pPr marL="285750" lvl="0" indent="-285750">
              <a:buFont typeface="Arial" panose="020B0604020202020204" pitchFamily="34" charset="0"/>
              <a:buChar char="•"/>
            </a:pPr>
            <a:r>
              <a:rPr lang="en-US" sz="1800" dirty="0"/>
              <a:t>My opportunity</a:t>
            </a:r>
          </a:p>
          <a:p>
            <a:pPr marL="285750" lvl="0" indent="-285750">
              <a:buFont typeface="Arial" panose="020B0604020202020204" pitchFamily="34" charset="0"/>
              <a:buChar char="•"/>
            </a:pPr>
            <a:r>
              <a:rPr lang="en-US" sz="1800" dirty="0"/>
              <a:t>My appointment </a:t>
            </a:r>
          </a:p>
          <a:p>
            <a:pPr marL="285750" lvl="0" indent="-285750">
              <a:buFont typeface="Arial" panose="020B0604020202020204" pitchFamily="34" charset="0"/>
              <a:buChar char="•"/>
            </a:pPr>
            <a:r>
              <a:rPr lang="en-US" sz="1800" dirty="0"/>
              <a:t>My </a:t>
            </a:r>
            <a:r>
              <a:rPr lang="en-US" sz="1800" dirty="0" smtClean="0"/>
              <a:t>lead</a:t>
            </a:r>
          </a:p>
          <a:p>
            <a:pPr lvl="0"/>
            <a:endParaRPr lang="en-US" sz="1800" dirty="0"/>
          </a:p>
          <a:p>
            <a:r>
              <a:rPr lang="en-US" sz="1800" dirty="0"/>
              <a:t>The following do NOT have authorization check:</a:t>
            </a:r>
          </a:p>
          <a:p>
            <a:pPr marL="285750" lvl="0" indent="-285750">
              <a:buFont typeface="Arial" panose="020B0604020202020204" pitchFamily="34" charset="0"/>
              <a:buChar char="•"/>
            </a:pPr>
            <a:r>
              <a:rPr lang="en-US" sz="1800" dirty="0"/>
              <a:t>My account</a:t>
            </a:r>
          </a:p>
          <a:p>
            <a:pPr marL="285750" lvl="0" indent="-285750">
              <a:buFont typeface="Arial" panose="020B0604020202020204" pitchFamily="34" charset="0"/>
              <a:buChar char="•"/>
            </a:pPr>
            <a:r>
              <a:rPr lang="en-US" sz="1800" dirty="0"/>
              <a:t>My contact</a:t>
            </a:r>
          </a:p>
          <a:p>
            <a:pPr marL="285750" lvl="0" indent="-285750">
              <a:buFont typeface="Arial" panose="020B0604020202020204" pitchFamily="34" charset="0"/>
              <a:buChar char="•"/>
            </a:pPr>
            <a:r>
              <a:rPr lang="en-US" sz="1800" dirty="0"/>
              <a:t>My task</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960540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Task – </a:t>
            </a:r>
            <a:r>
              <a:rPr lang="en-US" dirty="0" smtClean="0"/>
              <a:t>authorization check</a:t>
            </a:r>
            <a:endParaRPr lang="en-US" dirty="0"/>
          </a:p>
        </p:txBody>
      </p:sp>
      <p:sp>
        <p:nvSpPr>
          <p:cNvPr id="3" name="Text Placeholder 2"/>
          <p:cNvSpPr>
            <a:spLocks noGrp="1"/>
          </p:cNvSpPr>
          <p:nvPr>
            <p:ph type="body" sz="quarter" idx="10"/>
          </p:nvPr>
        </p:nvSpPr>
        <p:spPr>
          <a:xfrm>
            <a:off x="323999" y="1692391"/>
            <a:ext cx="11353135" cy="4393017"/>
          </a:xfrm>
        </p:spPr>
        <p:txBody>
          <a:bodyPr/>
          <a:lstStyle/>
          <a:p>
            <a:r>
              <a:rPr lang="en-US" dirty="0"/>
              <a:t>The current handling on authorization check result is: if checks is successful, navigate to edit page, or else display error message.</a:t>
            </a:r>
          </a:p>
          <a:p>
            <a:r>
              <a:rPr lang="en-US" dirty="0" smtClean="0"/>
              <a:t>And </a:t>
            </a:r>
            <a:r>
              <a:rPr lang="en-US" dirty="0"/>
              <a:t>any end user who is able to use Chrome development tool can manually change the </a:t>
            </a:r>
            <a:r>
              <a:rPr lang="en-US" dirty="0" err="1"/>
              <a:t>ActionSuccessful</a:t>
            </a:r>
            <a:r>
              <a:rPr lang="en-US" dirty="0"/>
              <a:t> to ‘X’ even if he didn’t have enough authorization in the backend.</a:t>
            </a:r>
          </a:p>
          <a:p>
            <a:r>
              <a:rPr lang="en-US" dirty="0" smtClean="0"/>
              <a:t>So </a:t>
            </a:r>
            <a:r>
              <a:rPr lang="en-US" dirty="0"/>
              <a:t>is this authorization check really necessary since it could somehow be bypassed. What if an unauthorized user has circumvented this check and continuously executed the code of opportunity save? Is there any authorization check embedded in CRM_ORDER_MAINTAIN? </a:t>
            </a:r>
          </a:p>
          <a:p>
            <a:endParaRPr lang="en-US" dirty="0"/>
          </a:p>
        </p:txBody>
      </p:sp>
    </p:spTree>
    <p:extLst>
      <p:ext uri="{BB962C8B-B14F-4D97-AF65-F5344CB8AC3E}">
        <p14:creationId xmlns:p14="http://schemas.microsoft.com/office/powerpoint/2010/main" val="3224280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dirty="0" smtClean="0"/>
              <a:t>My Task – click one task to reach task detail view</a:t>
            </a:r>
            <a:endParaRPr lang="en-US" strike="sngStrik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1450503"/>
            <a:ext cx="11377103" cy="352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098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dirty="0"/>
              <a:t>My Task – click one task to reach task detail </a:t>
            </a:r>
            <a:r>
              <a:rPr lang="en-US" strike="sngStrike" dirty="0" smtClean="0"/>
              <a:t>view – three roundtrip</a:t>
            </a:r>
            <a:endParaRPr lang="en-US" strike="sngStrike" dirty="0"/>
          </a:p>
        </p:txBody>
      </p:sp>
      <p:sp>
        <p:nvSpPr>
          <p:cNvPr id="3" name="Text Placeholder 2"/>
          <p:cNvSpPr>
            <a:spLocks noGrp="1"/>
          </p:cNvSpPr>
          <p:nvPr>
            <p:ph type="body" sz="quarter" idx="10"/>
          </p:nvPr>
        </p:nvSpPr>
        <p:spPr>
          <a:xfrm>
            <a:off x="324000" y="1692391"/>
            <a:ext cx="11545200" cy="1989923"/>
          </a:xfrm>
        </p:spPr>
        <p:txBody>
          <a:bodyPr/>
          <a:lstStyle/>
          <a:p>
            <a:r>
              <a:rPr lang="en-US" dirty="0"/>
              <a:t>#1: get task data in header level.</a:t>
            </a:r>
          </a:p>
          <a:p>
            <a:r>
              <a:rPr lang="en-US" dirty="0"/>
              <a:t>#2: written in the callback of request #1, so it can only be sent once the response of #1 is back, which could clearly be observed in the timeline above.</a:t>
            </a:r>
          </a:p>
          <a:p>
            <a:r>
              <a:rPr lang="en-US" dirty="0" smtClean="0"/>
              <a:t>The </a:t>
            </a:r>
            <a:r>
              <a:rPr lang="en-US" dirty="0"/>
              <a:t>following 4 types of the task data are fetched in batch</a:t>
            </a:r>
            <a:r>
              <a:rPr lang="en-US" dirty="0" smtClean="0"/>
              <a:t>:</a:t>
            </a:r>
          </a:p>
          <a:p>
            <a:endParaRPr lang="en-US" dirty="0"/>
          </a:p>
          <a:p>
            <a:endParaRPr lang="en-US" dirty="0" smtClean="0"/>
          </a:p>
          <a:p>
            <a:r>
              <a:rPr lang="en-US" dirty="0" smtClean="0"/>
              <a:t>#</a:t>
            </a:r>
            <a:r>
              <a:rPr lang="en-US" dirty="0"/>
              <a:t>3: get complex note customizing and transaction data</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3682314"/>
            <a:ext cx="8004454" cy="13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24000" y="5672237"/>
            <a:ext cx="115452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dirty="0">
                <a:solidFill>
                  <a:srgbClr val="FF0000"/>
                </a:solidFill>
              </a:rPr>
              <a:t> Jerry: check the possibility of merging these three roundtrips into one</a:t>
            </a:r>
            <a:endParaRPr lang="en-US" sz="1800" kern="0" dirty="0" smtClean="0">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191609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bwMode="gray">
          <a:xfrm>
            <a:off x="1149179" y="1984287"/>
            <a:ext cx="3113902"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1729946" y="2681416"/>
            <a:ext cx="2174789" cy="29656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9" name="Straight Arrow Connector 8"/>
          <p:cNvCxnSpPr/>
          <p:nvPr/>
        </p:nvCxnSpPr>
        <p:spPr>
          <a:xfrm flipV="1">
            <a:off x="944880" y="4284575"/>
            <a:ext cx="8778240" cy="35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149179" y="2261286"/>
            <a:ext cx="0" cy="2040859"/>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29946" y="4302145"/>
            <a:ext cx="40777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t2</a:t>
            </a:r>
            <a:endParaRPr lang="en-US" sz="1800" kern="0" dirty="0" smtClean="0">
              <a:ea typeface="Arial Unicode MS" pitchFamily="34" charset="-128"/>
              <a:cs typeface="Arial Unicode MS" pitchFamily="34" charset="-128"/>
            </a:endParaRPr>
          </a:p>
        </p:txBody>
      </p:sp>
      <p:sp>
        <p:nvSpPr>
          <p:cNvPr id="16" name="TextBox 15"/>
          <p:cNvSpPr txBox="1"/>
          <p:nvPr/>
        </p:nvSpPr>
        <p:spPr>
          <a:xfrm>
            <a:off x="9008076" y="4302145"/>
            <a:ext cx="119860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Time</a:t>
            </a:r>
            <a:endParaRPr lang="en-US" sz="1800" kern="0" dirty="0" smtClean="0">
              <a:ea typeface="Arial Unicode MS" pitchFamily="34" charset="-128"/>
              <a:cs typeface="Arial Unicode MS" pitchFamily="34" charset="-128"/>
            </a:endParaRPr>
          </a:p>
        </p:txBody>
      </p:sp>
      <p:sp>
        <p:nvSpPr>
          <p:cNvPr id="18" name="TextBox 17"/>
          <p:cNvSpPr txBox="1"/>
          <p:nvPr/>
        </p:nvSpPr>
        <p:spPr>
          <a:xfrm>
            <a:off x="1149179" y="4284575"/>
            <a:ext cx="39541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t1</a:t>
            </a:r>
            <a:endParaRPr lang="en-US" sz="1800" kern="0" dirty="0" smtClean="0">
              <a:ea typeface="Arial Unicode MS" pitchFamily="34" charset="-128"/>
              <a:cs typeface="Arial Unicode MS" pitchFamily="34" charset="-128"/>
            </a:endParaRPr>
          </a:p>
        </p:txBody>
      </p:sp>
      <p:cxnSp>
        <p:nvCxnSpPr>
          <p:cNvPr id="19" name="Straight Connector 18"/>
          <p:cNvCxnSpPr/>
          <p:nvPr/>
        </p:nvCxnSpPr>
        <p:spPr>
          <a:xfrm>
            <a:off x="1729946" y="2829697"/>
            <a:ext cx="0" cy="1454878"/>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00400" y="1984287"/>
            <a:ext cx="86688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Batch request(technical detail, user status, user priority )</a:t>
            </a:r>
            <a:endParaRPr lang="en-US" sz="1800" kern="0" dirty="0" smtClean="0">
              <a:ea typeface="Arial Unicode MS" pitchFamily="34" charset="-128"/>
              <a:cs typeface="Arial Unicode MS" pitchFamily="34" charset="-128"/>
            </a:endParaRPr>
          </a:p>
        </p:txBody>
      </p:sp>
      <p:sp>
        <p:nvSpPr>
          <p:cNvPr id="23" name="TextBox 22"/>
          <p:cNvSpPr txBox="1"/>
          <p:nvPr/>
        </p:nvSpPr>
        <p:spPr>
          <a:xfrm>
            <a:off x="3904735" y="2681416"/>
            <a:ext cx="311390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Task list retrieval</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490825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TotalTime>
  <Words>276</Words>
  <Application>Microsoft Office PowerPoint</Application>
  <PresentationFormat>Custom</PresentationFormat>
  <Paragraphs>37</Paragraphs>
  <Slides>6</Slides>
  <Notes>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 Unicode MS</vt:lpstr>
      <vt:lpstr>MS PGothic</vt:lpstr>
      <vt:lpstr>Arial</vt:lpstr>
      <vt:lpstr>Courier New</vt:lpstr>
      <vt:lpstr>Symbol</vt:lpstr>
      <vt:lpstr>Wingdings</vt:lpstr>
      <vt:lpstr>Wingdings</vt:lpstr>
      <vt:lpstr>SAP_2014_16x9_v1.1</vt:lpstr>
      <vt:lpstr>FaaS Performance Analysis</vt:lpstr>
      <vt:lpstr>My Task – click Edit button</vt:lpstr>
      <vt:lpstr>My Task – authorization check</vt:lpstr>
      <vt:lpstr>My Task – click one task to reach task detail view</vt:lpstr>
      <vt:lpstr>My Task – click one task to reach task detail view – three roundtrip</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126</cp:revision>
  <dcterms:created xsi:type="dcterms:W3CDTF">2014-06-27T10:09:28Z</dcterms:created>
  <dcterms:modified xsi:type="dcterms:W3CDTF">2015-07-27T08:25:20Z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