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18354"/>
            <a:ext cx="6755772" cy="3116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56" y="2390973"/>
            <a:ext cx="7495589" cy="4147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830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369</cp:revision>
  <dcterms:created xsi:type="dcterms:W3CDTF">2015-05-25T05:53:36Z</dcterms:created>
  <dcterms:modified xsi:type="dcterms:W3CDTF">2016-06-20T05:34:37Z</dcterms:modified>
</cp:coreProperties>
</file>