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90415" autoAdjust="0"/>
  </p:normalViewPr>
  <p:slideViewPr>
    <p:cSldViewPr snapToGrid="0">
      <p:cViewPr>
        <p:scale>
          <a:sx n="66" d="100"/>
          <a:sy n="66" d="100"/>
        </p:scale>
        <p:origin x="100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definitions of structural as well as transactional related aspects of the business data model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semantic views on business data through the use of specific patterns that are completely independent of UI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9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2016-05-19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903956" y="197911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72214" y="197911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" name="Oval 4"/>
          <p:cNvSpPr/>
          <p:nvPr/>
        </p:nvSpPr>
        <p:spPr>
          <a:xfrm>
            <a:off x="5440472" y="1979111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3955" y="3432457"/>
            <a:ext cx="1277655" cy="1164921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7" name="Oval 6"/>
          <p:cNvSpPr/>
          <p:nvPr/>
        </p:nvSpPr>
        <p:spPr>
          <a:xfrm>
            <a:off x="3672213" y="3432457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</a:t>
            </a:r>
            <a:endParaRPr lang="en-US" sz="6000" dirty="0"/>
          </a:p>
        </p:txBody>
      </p:sp>
      <p:sp>
        <p:nvSpPr>
          <p:cNvPr id="8" name="Oval 7"/>
          <p:cNvSpPr/>
          <p:nvPr/>
        </p:nvSpPr>
        <p:spPr>
          <a:xfrm>
            <a:off x="5440471" y="3432455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</a:t>
            </a:r>
            <a:endParaRPr lang="en-US" sz="6000" dirty="0"/>
          </a:p>
        </p:txBody>
      </p:sp>
      <p:sp>
        <p:nvSpPr>
          <p:cNvPr id="9" name="Oval 8"/>
          <p:cNvSpPr/>
          <p:nvPr/>
        </p:nvSpPr>
        <p:spPr>
          <a:xfrm>
            <a:off x="1903955" y="4987772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72213" y="4987772"/>
            <a:ext cx="1277655" cy="116492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1" name="Oval 10"/>
          <p:cNvSpPr/>
          <p:nvPr/>
        </p:nvSpPr>
        <p:spPr>
          <a:xfrm>
            <a:off x="5440471" y="4987770"/>
            <a:ext cx="1277655" cy="11649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1252603" y="237994"/>
            <a:ext cx="3538602" cy="14404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the transaction type has status profile?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5252" y="2430049"/>
            <a:ext cx="2793304" cy="86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user statuses assigned to that profile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48822" y="2426393"/>
            <a:ext cx="2605414" cy="8684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Get all system statuses from C table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7287" y="4076687"/>
            <a:ext cx="2605414" cy="1102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 filtering according to status management internal logic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3021904" y="1678487"/>
            <a:ext cx="0" cy="11774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92471" y="186960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8822" y="639012"/>
            <a:ext cx="6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Elbow Connector 14"/>
          <p:cNvCxnSpPr>
            <a:stCxn id="3" idx="3"/>
            <a:endCxn id="6" idx="0"/>
          </p:cNvCxnSpPr>
          <p:nvPr/>
        </p:nvCxnSpPr>
        <p:spPr>
          <a:xfrm>
            <a:off x="4791205" y="958241"/>
            <a:ext cx="1960324" cy="1468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751529" y="2342367"/>
            <a:ext cx="0" cy="8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38611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 status returned</a:t>
            </a:r>
            <a:endParaRPr lang="en-US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771367" y="5733780"/>
            <a:ext cx="1966586" cy="87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System status returned</a:t>
            </a:r>
            <a:endParaRPr lang="en-US" b="1" dirty="0"/>
          </a:p>
        </p:txBody>
      </p:sp>
      <p:cxnSp>
        <p:nvCxnSpPr>
          <p:cNvPr id="11" name="Elbow Connector 10"/>
          <p:cNvCxnSpPr>
            <a:stCxn id="5" idx="2"/>
            <a:endCxn id="8" idx="1"/>
          </p:cNvCxnSpPr>
          <p:nvPr/>
        </p:nvCxnSpPr>
        <p:spPr>
          <a:xfrm rot="16200000" flipH="1">
            <a:off x="2598112" y="3718657"/>
            <a:ext cx="1332967" cy="485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8" idx="3"/>
          </p:cNvCxnSpPr>
          <p:nvPr/>
        </p:nvCxnSpPr>
        <p:spPr>
          <a:xfrm rot="5400000">
            <a:off x="5747758" y="3624061"/>
            <a:ext cx="1368716" cy="638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" idx="2"/>
            <a:endCxn id="25" idx="0"/>
          </p:cNvCxnSpPr>
          <p:nvPr/>
        </p:nvCxnSpPr>
        <p:spPr>
          <a:xfrm rot="5400000">
            <a:off x="3638548" y="4562334"/>
            <a:ext cx="554802" cy="1788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6" idx="0"/>
          </p:cNvCxnSpPr>
          <p:nvPr/>
        </p:nvCxnSpPr>
        <p:spPr>
          <a:xfrm rot="16200000" flipH="1">
            <a:off x="5504926" y="4484046"/>
            <a:ext cx="554802" cy="194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3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9" y="2068656"/>
            <a:ext cx="5016910" cy="6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7" y="4247136"/>
            <a:ext cx="4007674" cy="7507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7" y="2927428"/>
            <a:ext cx="8497036" cy="1135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59" y="5182115"/>
            <a:ext cx="839034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2" y="363898"/>
            <a:ext cx="5969181" cy="4654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5" y="854818"/>
            <a:ext cx="4177146" cy="13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" y="1031063"/>
            <a:ext cx="2330855" cy="279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79" y="1183209"/>
            <a:ext cx="4059574" cy="94621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30882" y="1979112"/>
            <a:ext cx="1590806" cy="14530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256767" y="1656317"/>
            <a:ext cx="1164921" cy="197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79" y="2462651"/>
            <a:ext cx="4755292" cy="217950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488482" y="1667272"/>
            <a:ext cx="128940" cy="127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34544" y="2028169"/>
            <a:ext cx="315735" cy="574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7" y="2346544"/>
            <a:ext cx="5408633" cy="2232274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7" y="372793"/>
            <a:ext cx="5220152" cy="27053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0" y="3174121"/>
            <a:ext cx="1668925" cy="7315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018" y="4001698"/>
            <a:ext cx="2484335" cy="15393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11" y="5348504"/>
            <a:ext cx="7719729" cy="9068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1014609" y="1265129"/>
            <a:ext cx="5711868" cy="117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04789" y="2530258"/>
            <a:ext cx="4672208" cy="10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645074" y="3443629"/>
            <a:ext cx="5407069" cy="1135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206663" y="4146115"/>
            <a:ext cx="3587067" cy="13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931090" y="4459266"/>
            <a:ext cx="1903957" cy="13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06838" y="513567"/>
            <a:ext cx="2066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metadata.xml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62655" y="3281819"/>
            <a:ext cx="31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Products.json</a:t>
            </a:r>
            <a:endParaRPr lang="en-US" sz="20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4018" y="5661764"/>
            <a:ext cx="331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code</a:t>
            </a:r>
            <a:endParaRPr lang="en-US" sz="2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0d61a6b7ea234aac9774ff03696dda57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0" y="750931"/>
            <a:ext cx="9906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13" y="2688923"/>
            <a:ext cx="4885540" cy="272805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825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07710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Order id	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77626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7654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date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7682" y="2945008"/>
            <a:ext cx="1189972" cy="626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Order description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8540" y="357131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report table view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2220" y="508000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220" y="1723024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Post_date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7602220" y="1318016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Order_text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602220" y="913008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Order_id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02220" y="1565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02220" y="2128032"/>
            <a:ext cx="906780" cy="405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4" idx="0"/>
          </p:cNvCxnSpPr>
          <p:nvPr/>
        </p:nvCxnSpPr>
        <p:spPr>
          <a:xfrm flipH="1">
            <a:off x="6872612" y="2330536"/>
            <a:ext cx="723344" cy="6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3" idx="0"/>
          </p:cNvCxnSpPr>
          <p:nvPr/>
        </p:nvCxnSpPr>
        <p:spPr>
          <a:xfrm flipH="1">
            <a:off x="3302696" y="1115512"/>
            <a:ext cx="4273304" cy="182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 flipH="1">
            <a:off x="4492668" y="1520520"/>
            <a:ext cx="3103288" cy="142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 flipH="1">
            <a:off x="5682640" y="1935131"/>
            <a:ext cx="1893360" cy="100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55610" y="253304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1:N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3019" y="964504"/>
            <a:ext cx="2517732" cy="688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Consumption view</a:t>
            </a:r>
            <a:endParaRPr lang="en-US" altLang="zh-CN" dirty="0"/>
          </a:p>
          <a:p>
            <a:pPr algn="ctr"/>
            <a:r>
              <a:rPr lang="en-US" b="1" dirty="0" err="1"/>
              <a:t>Zflight_Com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6795" y="1653436"/>
            <a:ext cx="225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Zspfli_Root</a:t>
            </a:r>
            <a:r>
              <a:rPr lang="en-US" b="1" dirty="0" err="1"/>
              <a:t>._Item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07912" y="2404997"/>
            <a:ext cx="2004165" cy="676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Zspfli_Root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87441" y="2542784"/>
            <a:ext cx="543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association [0..*] to </a:t>
            </a:r>
            <a:r>
              <a:rPr lang="en-US" b="1" dirty="0" err="1"/>
              <a:t>Zsflight_Child</a:t>
            </a:r>
            <a:r>
              <a:rPr lang="en-US" b="1" dirty="0"/>
              <a:t> as _Item 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Item.carrid</a:t>
            </a:r>
            <a:endParaRPr lang="en-US" b="1" dirty="0"/>
          </a:p>
          <a:p>
            <a:r>
              <a:rPr lang="en-US" b="1" dirty="0" smtClean="0"/>
              <a:t>and </a:t>
            </a:r>
            <a:r>
              <a:rPr lang="en-US" b="1" dirty="0"/>
              <a:t>$</a:t>
            </a:r>
            <a:r>
              <a:rPr lang="en-US" b="1" dirty="0" err="1"/>
              <a:t>projection.connid</a:t>
            </a:r>
            <a:r>
              <a:rPr lang="en-US" b="1" dirty="0"/>
              <a:t> = _</a:t>
            </a:r>
            <a:r>
              <a:rPr lang="en-US" b="1" dirty="0" err="1"/>
              <a:t>Item.connid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441" y="3582444"/>
            <a:ext cx="4709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ObjectModel.association.type</a:t>
            </a:r>
            <a:r>
              <a:rPr lang="en-US" dirty="0"/>
              <a:t>: #TO_COMPOSITION_CHILD</a:t>
            </a:r>
          </a:p>
          <a:p>
            <a:r>
              <a:rPr lang="en-US" dirty="0"/>
              <a:t>  _Item</a:t>
            </a:r>
            <a:r>
              <a:rPr lang="en-US" b="1" dirty="0"/>
              <a:t>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0751" y="4972833"/>
            <a:ext cx="1841326" cy="626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Zsflight_Child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7441" y="4972833"/>
            <a:ext cx="4096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view </a:t>
            </a:r>
            <a:r>
              <a:rPr lang="en-US" b="1" dirty="0" err="1"/>
              <a:t>Zsflight_Child</a:t>
            </a:r>
            <a:r>
              <a:rPr lang="en-US" b="1" dirty="0"/>
              <a:t> as select from </a:t>
            </a:r>
            <a:r>
              <a:rPr lang="en-US" b="1" dirty="0" err="1"/>
              <a:t>scounter</a:t>
            </a:r>
            <a:r>
              <a:rPr lang="en-US" b="1" dirty="0"/>
              <a:t> </a:t>
            </a:r>
          </a:p>
          <a:p>
            <a:r>
              <a:rPr lang="en-US" b="1" dirty="0"/>
              <a:t>association [1..1] to </a:t>
            </a:r>
            <a:r>
              <a:rPr lang="en-US" b="1" dirty="0" err="1"/>
              <a:t>Zspfli_Root</a:t>
            </a:r>
            <a:r>
              <a:rPr lang="en-US" b="1" dirty="0"/>
              <a:t> as _root </a:t>
            </a:r>
          </a:p>
          <a:p>
            <a:r>
              <a:rPr lang="en-US" b="1" dirty="0"/>
              <a:t>on $</a:t>
            </a:r>
            <a:r>
              <a:rPr lang="en-US" b="1" dirty="0" err="1"/>
              <a:t>projection.carrid</a:t>
            </a:r>
            <a:r>
              <a:rPr lang="en-US" b="1" dirty="0"/>
              <a:t> = _</a:t>
            </a:r>
            <a:r>
              <a:rPr lang="en-US" b="1" dirty="0" err="1"/>
              <a:t>root.carrid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70751" y="5774499"/>
            <a:ext cx="1841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 defines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090" y="53932"/>
            <a:ext cx="2830883" cy="501041"/>
          </a:xfrm>
          <a:prstGeom prst="rect">
            <a:avLst/>
          </a:prstGeo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Z_C_Service_Order_View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9090" y="978769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Z_i_Order_View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3967" y="1801312"/>
            <a:ext cx="283088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Z_C_Order_Item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9422" y="1801311"/>
            <a:ext cx="1788352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Z_c_partner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91694" y="1801311"/>
            <a:ext cx="2456493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Zorder_Sys_Status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5807" y="2631508"/>
            <a:ext cx="2004166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CRMD_ORDERADM_H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201708" y="263150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CRMC_PROC_TYPE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11341" y="2640208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Z_I_Item_Detail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1341" y="3665605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CRMD_ORDERADM_I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01708" y="3676389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CRMD_SCHEDLIN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8940103" y="5465524"/>
            <a:ext cx="1819755" cy="51008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CRMD_PRODUCT_I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265807" y="3672560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Z_I_Prod_Status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07561" y="5465524"/>
            <a:ext cx="1799574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CRM_JEST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827032" y="5471789"/>
            <a:ext cx="1799574" cy="501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Z_C_Status_Text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07135" y="6247354"/>
            <a:ext cx="1041052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09420" y="6247354"/>
            <a:ext cx="834371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TJ02T</a:t>
            </a:r>
            <a:endParaRPr lang="en-US" dirty="0"/>
          </a:p>
        </p:txBody>
      </p:sp>
      <p:cxnSp>
        <p:nvCxnSpPr>
          <p:cNvPr id="20" name="Elbow Connector 19"/>
          <p:cNvCxnSpPr>
            <a:stCxn id="16" idx="2"/>
            <a:endCxn id="17" idx="0"/>
          </p:cNvCxnSpPr>
          <p:nvPr/>
        </p:nvCxnSpPr>
        <p:spPr>
          <a:xfrm rot="5400000">
            <a:off x="7039978" y="5560513"/>
            <a:ext cx="274524" cy="1099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  <a:endCxn id="18" idx="0"/>
          </p:cNvCxnSpPr>
          <p:nvPr/>
        </p:nvCxnSpPr>
        <p:spPr>
          <a:xfrm rot="16200000" flipH="1">
            <a:off x="8039450" y="5660198"/>
            <a:ext cx="274524" cy="899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13" idx="0"/>
          </p:cNvCxnSpPr>
          <p:nvPr/>
        </p:nvCxnSpPr>
        <p:spPr>
          <a:xfrm rot="16200000" flipH="1">
            <a:off x="6861826" y="2477368"/>
            <a:ext cx="1291923" cy="4684387"/>
          </a:xfrm>
          <a:prstGeom prst="bentConnector3">
            <a:avLst>
              <a:gd name="adj1" fmla="val 4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4" idx="2"/>
          </p:cNvCxnSpPr>
          <p:nvPr/>
        </p:nvCxnSpPr>
        <p:spPr>
          <a:xfrm rot="5400000">
            <a:off x="4525721" y="4813474"/>
            <a:ext cx="127974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2"/>
            <a:endCxn id="16" idx="0"/>
          </p:cNvCxnSpPr>
          <p:nvPr/>
        </p:nvCxnSpPr>
        <p:spPr>
          <a:xfrm rot="16200000" flipH="1">
            <a:off x="5797112" y="3542082"/>
            <a:ext cx="1298188" cy="2561225"/>
          </a:xfrm>
          <a:prstGeom prst="bentConnector3">
            <a:avLst>
              <a:gd name="adj1" fmla="val 39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10" idx="0"/>
          </p:cNvCxnSpPr>
          <p:nvPr/>
        </p:nvCxnSpPr>
        <p:spPr>
          <a:xfrm rot="5400000">
            <a:off x="1631342" y="1682140"/>
            <a:ext cx="337855" cy="157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2"/>
            <a:endCxn id="9" idx="0"/>
          </p:cNvCxnSpPr>
          <p:nvPr/>
        </p:nvCxnSpPr>
        <p:spPr>
          <a:xfrm rot="16200000" flipH="1">
            <a:off x="2680874" y="2210888"/>
            <a:ext cx="329156" cy="512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8" idx="0"/>
          </p:cNvCxnSpPr>
          <p:nvPr/>
        </p:nvCxnSpPr>
        <p:spPr>
          <a:xfrm rot="16200000" flipH="1">
            <a:off x="3764072" y="1127689"/>
            <a:ext cx="329155" cy="2678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1" idx="0"/>
          </p:cNvCxnSpPr>
          <p:nvPr/>
        </p:nvCxnSpPr>
        <p:spPr>
          <a:xfrm>
            <a:off x="1011128" y="3141249"/>
            <a:ext cx="0" cy="52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2"/>
            <a:endCxn id="12" idx="0"/>
          </p:cNvCxnSpPr>
          <p:nvPr/>
        </p:nvCxnSpPr>
        <p:spPr>
          <a:xfrm rot="16200000" flipH="1">
            <a:off x="1788741" y="2363635"/>
            <a:ext cx="535140" cy="20903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2"/>
            <a:endCxn id="14" idx="0"/>
          </p:cNvCxnSpPr>
          <p:nvPr/>
        </p:nvCxnSpPr>
        <p:spPr>
          <a:xfrm rot="16200000" flipH="1">
            <a:off x="2822706" y="1329671"/>
            <a:ext cx="531311" cy="415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0" idx="2"/>
            <a:endCxn id="13" idx="0"/>
          </p:cNvCxnSpPr>
          <p:nvPr/>
        </p:nvCxnSpPr>
        <p:spPr>
          <a:xfrm rot="16200000" flipH="1">
            <a:off x="4268417" y="-116041"/>
            <a:ext cx="2324275" cy="8838853"/>
          </a:xfrm>
          <a:prstGeom prst="bentConnector3">
            <a:avLst>
              <a:gd name="adj1" fmla="val 66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7" idx="2"/>
            <a:endCxn id="8" idx="0"/>
          </p:cNvCxnSpPr>
          <p:nvPr/>
        </p:nvCxnSpPr>
        <p:spPr>
          <a:xfrm rot="5400000">
            <a:off x="5429338" y="2140905"/>
            <a:ext cx="329156" cy="652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" idx="2"/>
            <a:endCxn id="5" idx="0"/>
          </p:cNvCxnSpPr>
          <p:nvPr/>
        </p:nvCxnSpPr>
        <p:spPr>
          <a:xfrm rot="5400000">
            <a:off x="3561220" y="508000"/>
            <a:ext cx="321502" cy="2265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2"/>
            <a:endCxn id="7" idx="0"/>
          </p:cNvCxnSpPr>
          <p:nvPr/>
        </p:nvCxnSpPr>
        <p:spPr>
          <a:xfrm rot="16200000" flipH="1">
            <a:off x="5226486" y="1107855"/>
            <a:ext cx="321501" cy="10654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" idx="2"/>
            <a:endCxn id="6" idx="0"/>
          </p:cNvCxnSpPr>
          <p:nvPr/>
        </p:nvCxnSpPr>
        <p:spPr>
          <a:xfrm rot="16200000" flipH="1">
            <a:off x="6818315" y="-483973"/>
            <a:ext cx="321501" cy="4249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" idx="2"/>
            <a:endCxn id="4" idx="0"/>
          </p:cNvCxnSpPr>
          <p:nvPr/>
        </p:nvCxnSpPr>
        <p:spPr>
          <a:xfrm>
            <a:off x="4854532" y="554973"/>
            <a:ext cx="0" cy="4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16" idx="0"/>
          </p:cNvCxnSpPr>
          <p:nvPr/>
        </p:nvCxnSpPr>
        <p:spPr>
          <a:xfrm rot="16200000" flipH="1">
            <a:off x="5494794" y="3239763"/>
            <a:ext cx="3169437" cy="1294614"/>
          </a:xfrm>
          <a:prstGeom prst="bentConnector3">
            <a:avLst>
              <a:gd name="adj1" fmla="val 7568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5400000">
            <a:off x="4226098" y="3226061"/>
            <a:ext cx="3150997" cy="1303576"/>
          </a:xfrm>
          <a:prstGeom prst="bentConnector3">
            <a:avLst>
              <a:gd name="adj1" fmla="val 75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00117" y="2865846"/>
            <a:ext cx="1437059" cy="5010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CRMD_LINK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9819975" y="2858543"/>
            <a:ext cx="1437059" cy="5010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ztf_bp_detail</a:t>
            </a:r>
            <a:endParaRPr lang="en-US" dirty="0"/>
          </a:p>
        </p:txBody>
      </p:sp>
      <p:cxnSp>
        <p:nvCxnSpPr>
          <p:cNvPr id="102" name="Elbow Connector 101"/>
          <p:cNvCxnSpPr>
            <a:stCxn id="6" idx="2"/>
            <a:endCxn id="99" idx="0"/>
          </p:cNvCxnSpPr>
          <p:nvPr/>
        </p:nvCxnSpPr>
        <p:spPr>
          <a:xfrm rot="5400000">
            <a:off x="8229376" y="1991624"/>
            <a:ext cx="563494" cy="1184951"/>
          </a:xfrm>
          <a:prstGeom prst="bentConnector3">
            <a:avLst>
              <a:gd name="adj1" fmla="val 29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6" idx="2"/>
            <a:endCxn id="100" idx="0"/>
          </p:cNvCxnSpPr>
          <p:nvPr/>
        </p:nvCxnSpPr>
        <p:spPr>
          <a:xfrm rot="16200000" flipH="1">
            <a:off x="9542956" y="1862993"/>
            <a:ext cx="556191" cy="1434907"/>
          </a:xfrm>
          <a:prstGeom prst="bentConnector3">
            <a:avLst>
              <a:gd name="adj1" fmla="val 29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6" idx="2"/>
            <a:endCxn id="8" idx="0"/>
          </p:cNvCxnSpPr>
          <p:nvPr/>
        </p:nvCxnSpPr>
        <p:spPr>
          <a:xfrm rot="5400000">
            <a:off x="7021166" y="549076"/>
            <a:ext cx="329156" cy="383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318868" y="3813738"/>
            <a:ext cx="2442575" cy="5988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zcl_amdp_bp_detail</a:t>
            </a:r>
            <a:endParaRPr lang="en-US" sz="2000" b="1" dirty="0"/>
          </a:p>
        </p:txBody>
      </p:sp>
      <p:cxnSp>
        <p:nvCxnSpPr>
          <p:cNvPr id="124" name="Straight Arrow Connector 123"/>
          <p:cNvCxnSpPr>
            <a:stCxn id="100" idx="2"/>
            <a:endCxn id="122" idx="0"/>
          </p:cNvCxnSpPr>
          <p:nvPr/>
        </p:nvCxnSpPr>
        <p:spPr>
          <a:xfrm>
            <a:off x="10538505" y="3359584"/>
            <a:ext cx="1651" cy="4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191370" y="4992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191370" y="5356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91369" y="5719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191368" y="6083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191367" y="6447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370" y="1690689"/>
            <a:ext cx="2347934" cy="33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5370" y="2054291"/>
            <a:ext cx="2347935" cy="33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consumption 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5369" y="2417894"/>
            <a:ext cx="2347935" cy="3364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ABAP Database 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5368" y="2781497"/>
            <a:ext cx="2347935" cy="336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CDS Table function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67" y="3145100"/>
            <a:ext cx="2347935" cy="33644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AMDP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278638" y="3113719"/>
            <a:ext cx="6504306" cy="5319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UI in CDS DDL</a:t>
            </a:r>
          </a:p>
        </p:txBody>
      </p:sp>
      <p:sp>
        <p:nvSpPr>
          <p:cNvPr id="4" name="Rectangle 3"/>
          <p:cNvSpPr/>
          <p:nvPr/>
        </p:nvSpPr>
        <p:spPr bwMode="gray">
          <a:xfrm>
            <a:off x="278638" y="3813368"/>
            <a:ext cx="6504306" cy="5537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fontAlgn="base">
              <a:spcBef>
                <a:spcPts val="6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Annotations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de-DE" sz="1400" kern="0" dirty="0" err="1">
                <a:ea typeface="Arial Unicode MS" pitchFamily="34" charset="-128"/>
                <a:cs typeface="Arial Unicode MS" pitchFamily="34" charset="-128"/>
              </a:rPr>
              <a:t>for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 BO </a:t>
            </a:r>
            <a:r>
              <a:rPr lang="de-DE" sz="1400" kern="0" dirty="0" smtClean="0">
                <a:ea typeface="Arial Unicode MS" pitchFamily="34" charset="-128"/>
                <a:cs typeface="Arial Unicode MS" pitchFamily="34" charset="-128"/>
              </a:rPr>
              <a:t>Definition in </a:t>
            </a:r>
            <a:r>
              <a:rPr lang="de-DE" sz="1400" kern="0" dirty="0">
                <a:ea typeface="Arial Unicode MS" pitchFamily="34" charset="-128"/>
                <a:cs typeface="Arial Unicode MS" pitchFamily="34" charset="-128"/>
              </a:rPr>
              <a:t>CDS DDL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4096325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5812664" y="5101110"/>
            <a:ext cx="1097281" cy="432000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Database table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4614830" y="1212987"/>
            <a:ext cx="1806290" cy="527781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UI5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Application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ounded Rectangle 9"/>
          <p:cNvSpPr/>
          <p:nvPr/>
        </p:nvSpPr>
        <p:spPr bwMode="gray">
          <a:xfrm>
            <a:off x="4616333" y="2483471"/>
            <a:ext cx="1804786" cy="49063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SADL 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framework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Connector 10"/>
          <p:cNvCxnSpPr>
            <a:stCxn id="8" idx="2"/>
            <a:endCxn id="25" idx="0"/>
          </p:cNvCxnSpPr>
          <p:nvPr/>
        </p:nvCxnSpPr>
        <p:spPr>
          <a:xfrm>
            <a:off x="5517975" y="1740768"/>
            <a:ext cx="751" cy="1318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5" idx="2"/>
            <a:endCxn id="10" idx="0"/>
          </p:cNvCxnSpPr>
          <p:nvPr/>
        </p:nvCxnSpPr>
        <p:spPr>
          <a:xfrm>
            <a:off x="5518726" y="2331063"/>
            <a:ext cx="0" cy="152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2"/>
            <a:endCxn id="26" idx="0"/>
          </p:cNvCxnSpPr>
          <p:nvPr/>
        </p:nvCxnSpPr>
        <p:spPr>
          <a:xfrm flipH="1">
            <a:off x="5517267" y="2974105"/>
            <a:ext cx="1459" cy="172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6" idx="2"/>
            <a:endCxn id="27" idx="0"/>
          </p:cNvCxnSpPr>
          <p:nvPr/>
        </p:nvCxnSpPr>
        <p:spPr>
          <a:xfrm>
            <a:off x="5517267" y="3609589"/>
            <a:ext cx="1460" cy="23621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7" idx="2"/>
          </p:cNvCxnSpPr>
          <p:nvPr/>
        </p:nvCxnSpPr>
        <p:spPr>
          <a:xfrm flipH="1">
            <a:off x="5517267" y="4339051"/>
            <a:ext cx="1460" cy="445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flipH="1">
            <a:off x="4644966" y="4784700"/>
            <a:ext cx="857598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0"/>
          </p:cNvCxnSpPr>
          <p:nvPr/>
        </p:nvCxnSpPr>
        <p:spPr>
          <a:xfrm>
            <a:off x="5502564" y="4784700"/>
            <a:ext cx="858741" cy="3164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gray">
          <a:xfrm>
            <a:off x="278638" y="1851918"/>
            <a:ext cx="6504306" cy="4958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UI specific OData derived from CDS </a:t>
            </a:r>
            <a:r>
              <a:rPr lang="en-US" sz="1400" kern="0" dirty="0" smtClean="0">
                <a:ea typeface="Arial Unicode MS" pitchFamily="34" charset="-128"/>
                <a:cs typeface="Arial Unicode MS" pitchFamily="34" charset="-128"/>
              </a:rPr>
              <a:t>DDL</a:t>
            </a:r>
            <a:endParaRPr lang="en-US" sz="14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Rounded Rectangle 24"/>
          <p:cNvSpPr/>
          <p:nvPr/>
        </p:nvSpPr>
        <p:spPr bwMode="gray">
          <a:xfrm>
            <a:off x="4616332" y="1872615"/>
            <a:ext cx="1804787" cy="458448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 smtClean="0">
                <a:ea typeface="Arial Unicode MS" pitchFamily="34" charset="-128"/>
                <a:cs typeface="Arial Unicode MS" pitchFamily="34" charset="-128"/>
              </a:rPr>
              <a:t>Gateway / OData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Rounded Rectangle 25"/>
          <p:cNvSpPr/>
          <p:nvPr/>
        </p:nvSpPr>
        <p:spPr bwMode="gray">
          <a:xfrm>
            <a:off x="4613415" y="3146647"/>
            <a:ext cx="1807704" cy="462942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Consumption</a:t>
            </a:r>
            <a:r>
              <a:rPr kumimoji="0" lang="de-DE" sz="1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 View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Rounded Rectangle 26"/>
          <p:cNvSpPr/>
          <p:nvPr/>
        </p:nvSpPr>
        <p:spPr bwMode="gray">
          <a:xfrm>
            <a:off x="4616334" y="3845807"/>
            <a:ext cx="1804785" cy="493244"/>
          </a:xfrm>
          <a:prstGeom prst="round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CDS BO View</a:t>
            </a:r>
          </a:p>
        </p:txBody>
      </p:sp>
    </p:spTree>
    <p:extLst>
      <p:ext uri="{BB962C8B-B14F-4D97-AF65-F5344CB8AC3E}">
        <p14:creationId xmlns:p14="http://schemas.microsoft.com/office/powerpoint/2010/main" val="13883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7CB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7" y="213328"/>
            <a:ext cx="11560542" cy="31244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28" y="3694859"/>
            <a:ext cx="7808387" cy="29506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79080" y="1979113"/>
            <a:ext cx="1014608" cy="1715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121063" y="2091847"/>
            <a:ext cx="3014597" cy="2282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933173" y="2279737"/>
            <a:ext cx="2137776" cy="2193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96006" y="2375152"/>
            <a:ext cx="3624198" cy="22917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84526" y="4869485"/>
            <a:ext cx="6676373" cy="118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21063" y="3233024"/>
            <a:ext cx="626302" cy="1657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5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2" y="175314"/>
            <a:ext cx="3383573" cy="3551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33" y="175314"/>
            <a:ext cx="6843353" cy="3307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724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7238" y="1640909"/>
            <a:ext cx="2968668" cy="1440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01430" y="1640909"/>
            <a:ext cx="2968668" cy="1440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862" y="1199274"/>
            <a:ext cx="258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ERP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51320" y="1199274"/>
            <a:ext cx="16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89973" y="1778696"/>
            <a:ext cx="7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7128" y="1778696"/>
            <a:ext cx="108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84263" y="1765126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4262" y="2560528"/>
            <a:ext cx="1352811" cy="4133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56263" y="1765126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56263" y="2560528"/>
            <a:ext cx="1352811" cy="4133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84262" y="1778696"/>
            <a:ext cx="98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4262" y="2560528"/>
            <a:ext cx="88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6263" y="1778696"/>
            <a:ext cx="82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56263" y="2560528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4262" y="2178485"/>
            <a:ext cx="1352811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010" y="2178485"/>
            <a:ext cx="908138" cy="382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160386" y="1958049"/>
            <a:ext cx="3193092" cy="13756"/>
          </a:xfrm>
          <a:prstGeom prst="bentConnector3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5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5415" y="33820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C_SalesContractItmFlfmtQ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05415" y="1342373"/>
            <a:ext cx="2718148" cy="52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I_SalesContractItemFlfmtCube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964489" y="864296"/>
            <a:ext cx="0" cy="47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13984" y="2417523"/>
            <a:ext cx="2317315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2132" y="2417523"/>
            <a:ext cx="2054268" cy="78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I_SalesContractItem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SCI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4915" y="2346543"/>
            <a:ext cx="2304789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P_SalesContractItemFlfmt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P_SCIF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17907" y="2346543"/>
            <a:ext cx="1916482" cy="8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I_SDDocStandardPartner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StandardPartner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72641" y="3715473"/>
            <a:ext cx="2294245" cy="84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I_SDDocItemStandardPartner</a:t>
            </a:r>
            <a:r>
              <a:rPr lang="en-US" dirty="0" smtClean="0"/>
              <a:t>: </a:t>
            </a:r>
            <a:r>
              <a:rPr lang="en-US" dirty="0" err="1" smtClean="0"/>
              <a:t>ItemStandardPartner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7747" y="3611301"/>
            <a:ext cx="2824223" cy="85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I_Employee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ResponsibleEmployee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827</Words>
  <Application>Microsoft Office PowerPoint</Application>
  <PresentationFormat>Widescreen</PresentationFormat>
  <Paragraphs>165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Legend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313</cp:revision>
  <dcterms:created xsi:type="dcterms:W3CDTF">2015-05-25T05:53:36Z</dcterms:created>
  <dcterms:modified xsi:type="dcterms:W3CDTF">2016-05-19T06:46:44Z</dcterms:modified>
</cp:coreProperties>
</file>