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7238" y="1640909"/>
            <a:ext cx="2968668" cy="144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1430" y="1640909"/>
            <a:ext cx="2968668" cy="144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862" y="1199274"/>
            <a:ext cx="258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1320" y="1199274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9973" y="1778696"/>
            <a:ext cx="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7128" y="1778696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84263" y="1765126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4262" y="2560528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56263" y="1765126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6263" y="2560528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262" y="1778696"/>
            <a:ext cx="98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4262" y="2560528"/>
            <a:ext cx="8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6263" y="1778696"/>
            <a:ext cx="8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6263" y="2560528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4262" y="2178485"/>
            <a:ext cx="1352811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010" y="2178485"/>
            <a:ext cx="908138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3160386" y="1958049"/>
            <a:ext cx="3193092" cy="13756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840</Words>
  <Application>Microsoft Office PowerPoint</Application>
  <PresentationFormat>Widescreen</PresentationFormat>
  <Paragraphs>167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336</cp:revision>
  <dcterms:created xsi:type="dcterms:W3CDTF">2015-05-25T05:53:36Z</dcterms:created>
  <dcterms:modified xsi:type="dcterms:W3CDTF">2016-06-03T04:03:14Z</dcterms:modified>
</cp:coreProperties>
</file>