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333808"/>
            <a:ext cx="6431837" cy="145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8" y="2075193"/>
            <a:ext cx="6433848" cy="343625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" y="118354"/>
            <a:ext cx="6755772" cy="3116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56" y="2390973"/>
            <a:ext cx="7495589" cy="41476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830</Words>
  <Application>Microsoft Office PowerPoint</Application>
  <PresentationFormat>Widescreen</PresentationFormat>
  <Paragraphs>157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372</cp:revision>
  <dcterms:created xsi:type="dcterms:W3CDTF">2015-05-25T05:53:36Z</dcterms:created>
  <dcterms:modified xsi:type="dcterms:W3CDTF">2016-06-23T06:59:07Z</dcterms:modified>
</cp:coreProperties>
</file>