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4"/>
  </p:sldMasterIdLst>
  <p:notesMasterIdLst>
    <p:notesMasterId r:id="rId16"/>
  </p:notesMasterIdLst>
  <p:sldIdLst>
    <p:sldId id="256" r:id="rId5"/>
    <p:sldId id="257" r:id="rId6"/>
    <p:sldId id="266" r:id="rId7"/>
    <p:sldId id="258" r:id="rId8"/>
    <p:sldId id="259" r:id="rId9"/>
    <p:sldId id="260" r:id="rId10"/>
    <p:sldId id="261" r:id="rId11"/>
    <p:sldId id="264" r:id="rId12"/>
    <p:sldId id="262" r:id="rId13"/>
    <p:sldId id="263"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D5EA3-173A-40B9-81CD-0F39910C7B54}" v="147" dt="2020-11-24T06:08:34.747"/>
    <p1510:client id="{266E21C9-5B41-4761-BFA7-A32A75939375}" v="300" dt="2020-11-18T03:06:50.377"/>
    <p1510:client id="{2DDDB630-42BF-4EA2-87F3-82139405486A}" v="126" dt="2020-11-18T02:36:47.835"/>
    <p1510:client id="{33EDBA7F-68EE-4A40-B2B8-7061AFE61EC2}" v="4" dt="2020-11-24T16:29:38.619"/>
    <p1510:client id="{4D450901-20CB-4B09-B503-37A315C1B31F}" v="250" dt="2020-11-19T17:57:04.634"/>
    <p1510:client id="{50E5D078-FCD6-407F-BC42-3C1F86EF0A30}" v="16" dt="2020-11-30T17:44:42.922"/>
    <p1510:client id="{5DE54F5B-82F6-4623-B817-F08A46FE171F}" v="27" dt="2020-11-30T21:58:46.666"/>
    <p1510:client id="{6791F365-859B-491A-A71A-748F5495DF5D}" v="148" dt="2020-11-24T16:28:11.735"/>
    <p1510:client id="{6CFDBCCA-A9D0-4E9C-888B-4D5D174DDF61}" v="2" dt="2020-11-30T02:01:08.173"/>
    <p1510:client id="{914D9B2C-963C-40BD-8F19-BEFF8A4F4AFF}" v="19" dt="2020-11-30T16:40:38.791"/>
    <p1510:client id="{9CA5E8B8-D115-4B88-8785-3437BE748167}" v="5" dt="2020-11-30T18:40:39.919"/>
    <p1510:client id="{B10C87E4-7021-4AEB-A170-2DAF52454011}" v="264" dt="2020-11-19T18:09:30.815"/>
    <p1510:client id="{BDF1563C-1040-495F-954D-987D32690369}" v="24" dt="2020-11-30T18:41:41.964"/>
    <p1510:client id="{BED03E3F-4133-4AD4-9714-2F1B77632113}" v="2" dt="2020-11-30T18:05:28.363"/>
    <p1510:client id="{BF2AC333-CAC0-666B-28C7-836A702C20FB}" v="21" dt="2020-11-19T17:45:29.628"/>
    <p1510:client id="{C5478C12-E053-4A40-9008-A04F50D56ABA}" v="178" dt="2020-11-30T18:45:37.865"/>
    <p1510:client id="{C72D4032-1F40-42A5-8FE3-B740613DFD92}" v="3" dt="2020-11-19T17:59:54.494"/>
    <p1510:client id="{D0FA74AC-D036-4677-A72A-996AC435E664}" v="7" dt="2020-11-19T17:51:01.299"/>
    <p1510:client id="{D1E42AB1-244A-4635-AA4F-64093AAA02AF}" v="43" dt="2020-11-24T08:09:21.361"/>
    <p1510:client id="{E66097E9-FAB3-4E58-B16E-BCBD545F9143}" v="2" dt="2020-11-19T17:47:58.707"/>
    <p1510:client id="{F30A681D-5734-4C22-9047-81A8FDEB0DC0}" v="394" dt="2020-11-24T08:01:25.629"/>
    <p1510:client id="{F4DD34B9-463E-42A6-9853-59EDE1EF4B31}" v="4" dt="2020-11-19T17:16:29.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yes, Rizzy Marie Cambel" userId="S::rizzymarie.reyes@mavs.uta.edu::c9d7157f-cc43-4144-a8a0-09421fbd87fb" providerId="AD" clId="Web-{BED03E3F-4133-4AD4-9714-2F1B77632113}"/>
    <pc:docChg chg="modSld">
      <pc:chgData name="Reyes, Rizzy Marie Cambel" userId="S::rizzymarie.reyes@mavs.uta.edu::c9d7157f-cc43-4144-a8a0-09421fbd87fb" providerId="AD" clId="Web-{BED03E3F-4133-4AD4-9714-2F1B77632113}" dt="2020-11-30T18:05:28.035" v="102"/>
      <pc:docMkLst>
        <pc:docMk/>
      </pc:docMkLst>
      <pc:sldChg chg="modNotes">
        <pc:chgData name="Reyes, Rizzy Marie Cambel" userId="S::rizzymarie.reyes@mavs.uta.edu::c9d7157f-cc43-4144-a8a0-09421fbd87fb" providerId="AD" clId="Web-{BED03E3F-4133-4AD4-9714-2F1B77632113}" dt="2020-11-30T18:04:22.191" v="83"/>
        <pc:sldMkLst>
          <pc:docMk/>
          <pc:sldMk cId="999915030" sldId="261"/>
        </pc:sldMkLst>
      </pc:sldChg>
      <pc:sldChg chg="modNotes">
        <pc:chgData name="Reyes, Rizzy Marie Cambel" userId="S::rizzymarie.reyes@mavs.uta.edu::c9d7157f-cc43-4144-a8a0-09421fbd87fb" providerId="AD" clId="Web-{BED03E3F-4133-4AD4-9714-2F1B77632113}" dt="2020-11-30T18:05:28.035" v="102"/>
        <pc:sldMkLst>
          <pc:docMk/>
          <pc:sldMk cId="1829140127" sldId="264"/>
        </pc:sldMkLst>
      </pc:sldChg>
    </pc:docChg>
  </pc:docChgLst>
  <pc:docChgLst>
    <pc:chgData name="Reyes, Rizzy Marie Cambel" userId="S::rizzymarie.reyes@mavs.uta.edu::c9d7157f-cc43-4144-a8a0-09421fbd87fb" providerId="AD" clId="Web-{0CCD5EA3-173A-40B9-81CD-0F39910C7B54}"/>
    <pc:docChg chg="modSld">
      <pc:chgData name="Reyes, Rizzy Marie Cambel" userId="S::rizzymarie.reyes@mavs.uta.edu::c9d7157f-cc43-4144-a8a0-09421fbd87fb" providerId="AD" clId="Web-{0CCD5EA3-173A-40B9-81CD-0F39910C7B54}" dt="2020-11-24T06:08:34.466" v="145" actId="20577"/>
      <pc:docMkLst>
        <pc:docMk/>
      </pc:docMkLst>
      <pc:sldChg chg="modSp">
        <pc:chgData name="Reyes, Rizzy Marie Cambel" userId="S::rizzymarie.reyes@mavs.uta.edu::c9d7157f-cc43-4144-a8a0-09421fbd87fb" providerId="AD" clId="Web-{0CCD5EA3-173A-40B9-81CD-0F39910C7B54}" dt="2020-11-24T06:08:34.466" v="144" actId="20577"/>
        <pc:sldMkLst>
          <pc:docMk/>
          <pc:sldMk cId="4076081399" sldId="262"/>
        </pc:sldMkLst>
        <pc:spChg chg="mod">
          <ac:chgData name="Reyes, Rizzy Marie Cambel" userId="S::rizzymarie.reyes@mavs.uta.edu::c9d7157f-cc43-4144-a8a0-09421fbd87fb" providerId="AD" clId="Web-{0CCD5EA3-173A-40B9-81CD-0F39910C7B54}" dt="2020-11-24T06:08:34.466" v="144" actId="20577"/>
          <ac:spMkLst>
            <pc:docMk/>
            <pc:sldMk cId="4076081399" sldId="262"/>
            <ac:spMk id="3" creationId="{68E3A054-849D-4E0D-ACE7-7B4DAEE5F462}"/>
          </ac:spMkLst>
        </pc:spChg>
      </pc:sldChg>
      <pc:sldChg chg="modSp">
        <pc:chgData name="Reyes, Rizzy Marie Cambel" userId="S::rizzymarie.reyes@mavs.uta.edu::c9d7157f-cc43-4144-a8a0-09421fbd87fb" providerId="AD" clId="Web-{0CCD5EA3-173A-40B9-81CD-0F39910C7B54}" dt="2020-11-24T06:07:45.041" v="112" actId="20577"/>
        <pc:sldMkLst>
          <pc:docMk/>
          <pc:sldMk cId="1829140127" sldId="264"/>
        </pc:sldMkLst>
        <pc:spChg chg="mod">
          <ac:chgData name="Reyes, Rizzy Marie Cambel" userId="S::rizzymarie.reyes@mavs.uta.edu::c9d7157f-cc43-4144-a8a0-09421fbd87fb" providerId="AD" clId="Web-{0CCD5EA3-173A-40B9-81CD-0F39910C7B54}" dt="2020-11-24T06:07:45.041" v="112" actId="20577"/>
          <ac:spMkLst>
            <pc:docMk/>
            <pc:sldMk cId="1829140127" sldId="264"/>
            <ac:spMk id="3" creationId="{3B8C7860-F0EF-4DC4-A963-414146FF8EDD}"/>
          </ac:spMkLst>
        </pc:spChg>
      </pc:sldChg>
    </pc:docChg>
  </pc:docChgLst>
  <pc:docChgLst>
    <pc:chgData name="Reyes, Rizzy Marie Cambel" userId="S::rizzymarie.reyes@mavs.uta.edu::c9d7157f-cc43-4144-a8a0-09421fbd87fb" providerId="AD" clId="Web-{6CFDBCCA-A9D0-4E9C-888B-4D5D174DDF61}"/>
    <pc:docChg chg="modSld">
      <pc:chgData name="Reyes, Rizzy Marie Cambel" userId="S::rizzymarie.reyes@mavs.uta.edu::c9d7157f-cc43-4144-a8a0-09421fbd87fb" providerId="AD" clId="Web-{6CFDBCCA-A9D0-4E9C-888B-4D5D174DDF61}" dt="2020-11-30T02:10:10.420" v="489"/>
      <pc:docMkLst>
        <pc:docMk/>
      </pc:docMkLst>
      <pc:sldChg chg="modNotes">
        <pc:chgData name="Reyes, Rizzy Marie Cambel" userId="S::rizzymarie.reyes@mavs.uta.edu::c9d7157f-cc43-4144-a8a0-09421fbd87fb" providerId="AD" clId="Web-{6CFDBCCA-A9D0-4E9C-888B-4D5D174DDF61}" dt="2020-11-30T02:10:10.420" v="489"/>
        <pc:sldMkLst>
          <pc:docMk/>
          <pc:sldMk cId="999915030" sldId="261"/>
        </pc:sldMkLst>
      </pc:sldChg>
      <pc:sldChg chg="modNotes">
        <pc:chgData name="Reyes, Rizzy Marie Cambel" userId="S::rizzymarie.reyes@mavs.uta.edu::c9d7157f-cc43-4144-a8a0-09421fbd87fb" providerId="AD" clId="Web-{6CFDBCCA-A9D0-4E9C-888B-4D5D174DDF61}" dt="2020-11-30T01:54:56.477" v="1"/>
        <pc:sldMkLst>
          <pc:docMk/>
          <pc:sldMk cId="4076081399" sldId="262"/>
        </pc:sldMkLst>
      </pc:sldChg>
      <pc:sldChg chg="modSp modNotes">
        <pc:chgData name="Reyes, Rizzy Marie Cambel" userId="S::rizzymarie.reyes@mavs.uta.edu::c9d7157f-cc43-4144-a8a0-09421fbd87fb" providerId="AD" clId="Web-{6CFDBCCA-A9D0-4E9C-888B-4D5D174DDF61}" dt="2020-11-30T02:07:38.807" v="355"/>
        <pc:sldMkLst>
          <pc:docMk/>
          <pc:sldMk cId="1829140127" sldId="264"/>
        </pc:sldMkLst>
        <pc:spChg chg="mod">
          <ac:chgData name="Reyes, Rizzy Marie Cambel" userId="S::rizzymarie.reyes@mavs.uta.edu::c9d7157f-cc43-4144-a8a0-09421fbd87fb" providerId="AD" clId="Web-{6CFDBCCA-A9D0-4E9C-888B-4D5D174DDF61}" dt="2020-11-30T01:55:12.712" v="3" actId="1076"/>
          <ac:spMkLst>
            <pc:docMk/>
            <pc:sldMk cId="1829140127" sldId="264"/>
            <ac:spMk id="2" creationId="{34C95DFA-5F47-4C1F-9454-3CCFE0D6AB69}"/>
          </ac:spMkLst>
        </pc:spChg>
        <pc:graphicFrameChg chg="mod">
          <ac:chgData name="Reyes, Rizzy Marie Cambel" userId="S::rizzymarie.reyes@mavs.uta.edu::c9d7157f-cc43-4144-a8a0-09421fbd87fb" providerId="AD" clId="Web-{6CFDBCCA-A9D0-4E9C-888B-4D5D174DDF61}" dt="2020-11-30T01:55:18.134" v="4" actId="1076"/>
          <ac:graphicFrameMkLst>
            <pc:docMk/>
            <pc:sldMk cId="1829140127" sldId="264"/>
            <ac:graphicFrameMk id="12" creationId="{95AD41AA-99E1-4F0C-AB1D-7B0D2A7482DD}"/>
          </ac:graphicFrameMkLst>
        </pc:graphicFrameChg>
      </pc:sldChg>
    </pc:docChg>
  </pc:docChgLst>
  <pc:docChgLst>
    <pc:chgData name="Upadhyay, Anuja" userId="S::axu0795@mavs.uta.edu::bb53f651-615f-4ca5-a796-093a95edc55e" providerId="AD" clId="Web-{B10C87E4-7021-4AEB-A170-2DAF52454011}"/>
    <pc:docChg chg="modSld">
      <pc:chgData name="Upadhyay, Anuja" userId="S::axu0795@mavs.uta.edu::bb53f651-615f-4ca5-a796-093a95edc55e" providerId="AD" clId="Web-{B10C87E4-7021-4AEB-A170-2DAF52454011}" dt="2020-11-19T18:09:30.815" v="263" actId="20577"/>
      <pc:docMkLst>
        <pc:docMk/>
      </pc:docMkLst>
      <pc:sldChg chg="modSp">
        <pc:chgData name="Upadhyay, Anuja" userId="S::axu0795@mavs.uta.edu::bb53f651-615f-4ca5-a796-093a95edc55e" providerId="AD" clId="Web-{B10C87E4-7021-4AEB-A170-2DAF52454011}" dt="2020-11-19T18:09:30.815" v="262" actId="20577"/>
        <pc:sldMkLst>
          <pc:docMk/>
          <pc:sldMk cId="1534824704" sldId="259"/>
        </pc:sldMkLst>
        <pc:spChg chg="mod">
          <ac:chgData name="Upadhyay, Anuja" userId="S::axu0795@mavs.uta.edu::bb53f651-615f-4ca5-a796-093a95edc55e" providerId="AD" clId="Web-{B10C87E4-7021-4AEB-A170-2DAF52454011}" dt="2020-11-19T18:09:30.815" v="262" actId="20577"/>
          <ac:spMkLst>
            <pc:docMk/>
            <pc:sldMk cId="1534824704" sldId="259"/>
            <ac:spMk id="3" creationId="{297B605D-03D2-4750-B348-AECD77E3051D}"/>
          </ac:spMkLst>
        </pc:spChg>
      </pc:sldChg>
    </pc:docChg>
  </pc:docChgLst>
  <pc:docChgLst>
    <pc:chgData name="Hernandez, Victor H" userId="S::victor.hernandez3@mavs.uta.edu::61814d66-3f40-402b-bf7b-020ea7c8f448" providerId="AD" clId="Web-{2DDDB630-42BF-4EA2-87F3-82139405486A}"/>
    <pc:docChg chg="addSld modSld addMainMaster delMainMaster">
      <pc:chgData name="Hernandez, Victor H" userId="S::victor.hernandez3@mavs.uta.edu::61814d66-3f40-402b-bf7b-020ea7c8f448" providerId="AD" clId="Web-{2DDDB630-42BF-4EA2-87F3-82139405486A}" dt="2020-11-18T02:37:25.383" v="144"/>
      <pc:docMkLst>
        <pc:docMk/>
      </pc:docMkLst>
      <pc:sldChg chg="addSp delSp modSp mod setBg modClrScheme setClrOvrMap delDesignElem chgLayout">
        <pc:chgData name="Hernandez, Victor H" userId="S::victor.hernandez3@mavs.uta.edu::61814d66-3f40-402b-bf7b-020ea7c8f448" providerId="AD" clId="Web-{2DDDB630-42BF-4EA2-87F3-82139405486A}" dt="2020-11-18T02:36:31.491" v="135"/>
        <pc:sldMkLst>
          <pc:docMk/>
          <pc:sldMk cId="109857222" sldId="256"/>
        </pc:sldMkLst>
        <pc:spChg chg="mod ord">
          <ac:chgData name="Hernandez, Victor H" userId="S::victor.hernandez3@mavs.uta.edu::61814d66-3f40-402b-bf7b-020ea7c8f448" providerId="AD" clId="Web-{2DDDB630-42BF-4EA2-87F3-82139405486A}" dt="2020-11-18T02:36:31.491" v="135"/>
          <ac:spMkLst>
            <pc:docMk/>
            <pc:sldMk cId="109857222" sldId="256"/>
            <ac:spMk id="2" creationId="{00000000-0000-0000-0000-000000000000}"/>
          </ac:spMkLst>
        </pc:spChg>
        <pc:spChg chg="mod ord">
          <ac:chgData name="Hernandez, Victor H" userId="S::victor.hernandez3@mavs.uta.edu::61814d66-3f40-402b-bf7b-020ea7c8f448" providerId="AD" clId="Web-{2DDDB630-42BF-4EA2-87F3-82139405486A}" dt="2020-11-18T02:36:31.491" v="135"/>
          <ac:spMkLst>
            <pc:docMk/>
            <pc:sldMk cId="109857222" sldId="256"/>
            <ac:spMk id="3" creationId="{00000000-0000-0000-0000-000000000000}"/>
          </ac:spMkLst>
        </pc:spChg>
        <pc:spChg chg="add del">
          <ac:chgData name="Hernandez, Victor H" userId="S::victor.hernandez3@mavs.uta.edu::61814d66-3f40-402b-bf7b-020ea7c8f448" providerId="AD" clId="Web-{2DDDB630-42BF-4EA2-87F3-82139405486A}" dt="2020-11-18T02:34:05.581" v="117"/>
          <ac:spMkLst>
            <pc:docMk/>
            <pc:sldMk cId="109857222" sldId="256"/>
            <ac:spMk id="6" creationId="{CE3D4922-3D1C-4679-9A86-15BFC1A252F0}"/>
          </ac:spMkLst>
        </pc:spChg>
        <pc:spChg chg="add del">
          <ac:chgData name="Hernandez, Victor H" userId="S::victor.hernandez3@mavs.uta.edu::61814d66-3f40-402b-bf7b-020ea7c8f448" providerId="AD" clId="Web-{2DDDB630-42BF-4EA2-87F3-82139405486A}" dt="2020-11-18T02:34:05.581" v="117"/>
          <ac:spMkLst>
            <pc:docMk/>
            <pc:sldMk cId="109857222" sldId="256"/>
            <ac:spMk id="7" creationId="{164E9BCF-1B67-4514-808C-A5DCBDEB4A85}"/>
          </ac:spMkLst>
        </pc:spChg>
        <pc:spChg chg="add del">
          <ac:chgData name="Hernandez, Victor H" userId="S::victor.hernandez3@mavs.uta.edu::61814d66-3f40-402b-bf7b-020ea7c8f448" providerId="AD" clId="Web-{2DDDB630-42BF-4EA2-87F3-82139405486A}" dt="2020-11-18T02:33:58.191" v="115"/>
          <ac:spMkLst>
            <pc:docMk/>
            <pc:sldMk cId="109857222" sldId="256"/>
            <ac:spMk id="8" creationId="{DE27238C-8EAF-4098-86E6-7723B7DAE601}"/>
          </ac:spMkLst>
        </pc:spChg>
        <pc:spChg chg="add del">
          <ac:chgData name="Hernandez, Victor H" userId="S::victor.hernandez3@mavs.uta.edu::61814d66-3f40-402b-bf7b-020ea7c8f448" providerId="AD" clId="Web-{2DDDB630-42BF-4EA2-87F3-82139405486A}" dt="2020-11-18T02:33:49.628" v="113"/>
          <ac:spMkLst>
            <pc:docMk/>
            <pc:sldMk cId="109857222" sldId="256"/>
            <ac:spMk id="9" creationId="{C6A81905-F480-46A4-BC10-215D24EA1AE6}"/>
          </ac:spMkLst>
        </pc:spChg>
        <pc:spChg chg="add del">
          <ac:chgData name="Hernandez, Victor H" userId="S::victor.hernandez3@mavs.uta.edu::61814d66-3f40-402b-bf7b-020ea7c8f448" providerId="AD" clId="Web-{2DDDB630-42BF-4EA2-87F3-82139405486A}" dt="2020-11-18T02:33:58.191" v="115"/>
          <ac:spMkLst>
            <pc:docMk/>
            <pc:sldMk cId="109857222" sldId="256"/>
            <ac:spMk id="10" creationId="{992F97B1-1891-4FCC-9E5F-BA97EDB48F89}"/>
          </ac:spMkLst>
        </pc:spChg>
        <pc:spChg chg="add del">
          <ac:chgData name="Hernandez, Victor H" userId="S::victor.hernandez3@mavs.uta.edu::61814d66-3f40-402b-bf7b-020ea7c8f448" providerId="AD" clId="Web-{2DDDB630-42BF-4EA2-87F3-82139405486A}" dt="2020-11-18T02:33:49.628" v="113"/>
          <ac:spMkLst>
            <pc:docMk/>
            <pc:sldMk cId="109857222" sldId="256"/>
            <ac:spMk id="11" creationId="{36FD4D9D-3784-41E8-8405-A42B72F51331}"/>
          </ac:spMkLst>
        </pc:spChg>
        <pc:spChg chg="add del">
          <ac:chgData name="Hernandez, Victor H" userId="S::victor.hernandez3@mavs.uta.edu::61814d66-3f40-402b-bf7b-020ea7c8f448" providerId="AD" clId="Web-{2DDDB630-42BF-4EA2-87F3-82139405486A}" dt="2020-11-18T02:33:58.191" v="115"/>
          <ac:spMkLst>
            <pc:docMk/>
            <pc:sldMk cId="109857222" sldId="256"/>
            <ac:spMk id="12" creationId="{78C6C821-FEE1-4EB6-9590-C021440C77DE}"/>
          </ac:spMkLst>
        </pc:spChg>
        <pc:spChg chg="add del">
          <ac:chgData name="Hernandez, Victor H" userId="S::victor.hernandez3@mavs.uta.edu::61814d66-3f40-402b-bf7b-020ea7c8f448" providerId="AD" clId="Web-{2DDDB630-42BF-4EA2-87F3-82139405486A}" dt="2020-11-18T02:33:49.628" v="113"/>
          <ac:spMkLst>
            <pc:docMk/>
            <pc:sldMk cId="109857222" sldId="256"/>
            <ac:spMk id="13" creationId="{60817A52-B891-4228-A61E-0C0A57632DDA}"/>
          </ac:spMkLst>
        </pc:spChg>
        <pc:spChg chg="add del">
          <ac:chgData name="Hernandez, Victor H" userId="S::victor.hernandez3@mavs.uta.edu::61814d66-3f40-402b-bf7b-020ea7c8f448" providerId="AD" clId="Web-{2DDDB630-42BF-4EA2-87F3-82139405486A}" dt="2020-11-18T02:33:58.191" v="115"/>
          <ac:spMkLst>
            <pc:docMk/>
            <pc:sldMk cId="109857222" sldId="256"/>
            <ac:spMk id="14" creationId="{B61A74B3-E247-44D4-8C48-FAE8E2056401}"/>
          </ac:spMkLst>
        </pc:spChg>
        <pc:spChg chg="add del">
          <ac:chgData name="Hernandez, Victor H" userId="S::victor.hernandez3@mavs.uta.edu::61814d66-3f40-402b-bf7b-020ea7c8f448" providerId="AD" clId="Web-{2DDDB630-42BF-4EA2-87F3-82139405486A}" dt="2020-11-18T02:34:21.004" v="119"/>
          <ac:spMkLst>
            <pc:docMk/>
            <pc:sldMk cId="109857222" sldId="256"/>
            <ac:spMk id="15" creationId="{E67A1FC6-22FB-4EA7-B90A-C9F18FBEF30F}"/>
          </ac:spMkLst>
        </pc:spChg>
        <pc:spChg chg="add del">
          <ac:chgData name="Hernandez, Victor H" userId="S::victor.hernandez3@mavs.uta.edu::61814d66-3f40-402b-bf7b-020ea7c8f448" providerId="AD" clId="Web-{2DDDB630-42BF-4EA2-87F3-82139405486A}" dt="2020-11-18T02:34:21.004" v="119"/>
          <ac:spMkLst>
            <pc:docMk/>
            <pc:sldMk cId="109857222" sldId="256"/>
            <ac:spMk id="16" creationId="{6246FDC4-DD97-431A-914A-9EB57A4A3C7C}"/>
          </ac:spMkLst>
        </pc:spChg>
        <pc:spChg chg="add del">
          <ac:chgData name="Hernandez, Victor H" userId="S::victor.hernandez3@mavs.uta.edu::61814d66-3f40-402b-bf7b-020ea7c8f448" providerId="AD" clId="Web-{2DDDB630-42BF-4EA2-87F3-82139405486A}" dt="2020-11-18T02:34:21.004" v="119"/>
          <ac:spMkLst>
            <pc:docMk/>
            <pc:sldMk cId="109857222" sldId="256"/>
            <ac:spMk id="17" creationId="{CD4E68A2-74B0-42F5-BB75-2E1A7C2018C7}"/>
          </ac:spMkLst>
        </pc:spChg>
        <pc:spChg chg="add del">
          <ac:chgData name="Hernandez, Victor H" userId="S::victor.hernandez3@mavs.uta.edu::61814d66-3f40-402b-bf7b-020ea7c8f448" providerId="AD" clId="Web-{2DDDB630-42BF-4EA2-87F3-82139405486A}" dt="2020-11-18T02:34:29.301" v="121"/>
          <ac:spMkLst>
            <pc:docMk/>
            <pc:sldMk cId="109857222" sldId="256"/>
            <ac:spMk id="18" creationId="{7A675F33-98AF-4B83-A3BB-0780A23145E6}"/>
          </ac:spMkLst>
        </pc:spChg>
        <pc:spChg chg="add del">
          <ac:chgData name="Hernandez, Victor H" userId="S::victor.hernandez3@mavs.uta.edu::61814d66-3f40-402b-bf7b-020ea7c8f448" providerId="AD" clId="Web-{2DDDB630-42BF-4EA2-87F3-82139405486A}" dt="2020-11-18T02:34:58.645" v="125"/>
          <ac:spMkLst>
            <pc:docMk/>
            <pc:sldMk cId="109857222" sldId="256"/>
            <ac:spMk id="21" creationId="{4609862E-48F9-45AC-8D44-67A0268A7935}"/>
          </ac:spMkLst>
        </pc:spChg>
        <pc:spChg chg="add">
          <ac:chgData name="Hernandez, Victor H" userId="S::victor.hernandez3@mavs.uta.edu::61814d66-3f40-402b-bf7b-020ea7c8f448" providerId="AD" clId="Web-{2DDDB630-42BF-4EA2-87F3-82139405486A}" dt="2020-11-18T02:36:31.491" v="135"/>
          <ac:spMkLst>
            <pc:docMk/>
            <pc:sldMk cId="109857222" sldId="256"/>
            <ac:spMk id="25" creationId="{1511F85B-5967-428B-BE8B-819A79813D92}"/>
          </ac:spMkLst>
        </pc:spChg>
        <pc:spChg chg="add">
          <ac:chgData name="Hernandez, Victor H" userId="S::victor.hernandez3@mavs.uta.edu::61814d66-3f40-402b-bf7b-020ea7c8f448" providerId="AD" clId="Web-{2DDDB630-42BF-4EA2-87F3-82139405486A}" dt="2020-11-18T02:36:31.491" v="135"/>
          <ac:spMkLst>
            <pc:docMk/>
            <pc:sldMk cId="109857222" sldId="256"/>
            <ac:spMk id="26" creationId="{28DA8D05-CF65-4382-8BF4-2A08754DB5F0}"/>
          </ac:spMkLst>
        </pc:spChg>
        <pc:spChg chg="add del">
          <ac:chgData name="Hernandez, Victor H" userId="S::victor.hernandez3@mavs.uta.edu::61814d66-3f40-402b-bf7b-020ea7c8f448" providerId="AD" clId="Web-{2DDDB630-42BF-4EA2-87F3-82139405486A}" dt="2020-11-18T02:36:10.256" v="132"/>
          <ac:spMkLst>
            <pc:docMk/>
            <pc:sldMk cId="109857222" sldId="256"/>
            <ac:spMk id="28" creationId="{B8D726A5-7900-41B4-8D49-49B4A2010E7C}"/>
          </ac:spMkLst>
        </pc:spChg>
        <pc:grpChg chg="add del">
          <ac:chgData name="Hernandez, Victor H" userId="S::victor.hernandez3@mavs.uta.edu::61814d66-3f40-402b-bf7b-020ea7c8f448" providerId="AD" clId="Web-{2DDDB630-42BF-4EA2-87F3-82139405486A}" dt="2020-11-18T02:34:05.581" v="117"/>
          <ac:grpSpMkLst>
            <pc:docMk/>
            <pc:sldMk cId="109857222" sldId="256"/>
            <ac:grpSpMk id="19" creationId="{32238778-9D1D-45F4-BB78-76F208A224B4}"/>
          </ac:grpSpMkLst>
        </pc:grpChg>
        <pc:grpChg chg="add del">
          <ac:chgData name="Hernandez, Victor H" userId="S::victor.hernandez3@mavs.uta.edu::61814d66-3f40-402b-bf7b-020ea7c8f448" providerId="AD" clId="Web-{2DDDB630-42BF-4EA2-87F3-82139405486A}" dt="2020-11-18T02:34:58.645" v="125"/>
          <ac:grpSpMkLst>
            <pc:docMk/>
            <pc:sldMk cId="109857222" sldId="256"/>
            <ac:grpSpMk id="22" creationId="{C97986E7-0E3C-4F64-886E-935DDCB83AA7}"/>
          </ac:grpSpMkLst>
        </pc:grpChg>
        <pc:grpChg chg="add">
          <ac:chgData name="Hernandez, Victor H" userId="S::victor.hernandez3@mavs.uta.edu::61814d66-3f40-402b-bf7b-020ea7c8f448" providerId="AD" clId="Web-{2DDDB630-42BF-4EA2-87F3-82139405486A}" dt="2020-11-18T02:36:31.491" v="135"/>
          <ac:grpSpMkLst>
            <pc:docMk/>
            <pc:sldMk cId="109857222" sldId="256"/>
            <ac:grpSpMk id="32" creationId="{E0C6252F-9468-4CFE-8A28-0DFE703FB7BC}"/>
          </ac:grpSpMkLst>
        </pc:grpChg>
        <pc:picChg chg="add del">
          <ac:chgData name="Hernandez, Victor H" userId="S::victor.hernandez3@mavs.uta.edu::61814d66-3f40-402b-bf7b-020ea7c8f448" providerId="AD" clId="Web-{2DDDB630-42BF-4EA2-87F3-82139405486A}" dt="2020-11-18T02:33:49.628" v="113"/>
          <ac:picMkLst>
            <pc:docMk/>
            <pc:sldMk cId="109857222" sldId="256"/>
            <ac:picMk id="5" creationId="{F5BCF78C-AFFC-48FB-A744-C93D75560CB8}"/>
          </ac:picMkLst>
        </pc:picChg>
        <pc:picChg chg="add del">
          <ac:chgData name="Hernandez, Victor H" userId="S::victor.hernandez3@mavs.uta.edu::61814d66-3f40-402b-bf7b-020ea7c8f448" providerId="AD" clId="Web-{2DDDB630-42BF-4EA2-87F3-82139405486A}" dt="2020-11-18T02:34:29.301" v="121"/>
          <ac:picMkLst>
            <pc:docMk/>
            <pc:sldMk cId="109857222" sldId="256"/>
            <ac:picMk id="20" creationId="{644C74FF-9C94-42A8-8B1E-2BA99D08C8DE}"/>
          </ac:picMkLst>
        </pc:picChg>
        <pc:picChg chg="add mod ord">
          <ac:chgData name="Hernandez, Victor H" userId="S::victor.hernandez3@mavs.uta.edu::61814d66-3f40-402b-bf7b-020ea7c8f448" providerId="AD" clId="Web-{2DDDB630-42BF-4EA2-87F3-82139405486A}" dt="2020-11-18T02:36:31.491" v="135"/>
          <ac:picMkLst>
            <pc:docMk/>
            <pc:sldMk cId="109857222" sldId="256"/>
            <ac:picMk id="23" creationId="{A6214DE1-B02F-487E-A3ED-955D2DEF6183}"/>
          </ac:picMkLst>
        </pc:picChg>
        <pc:cxnChg chg="add del">
          <ac:chgData name="Hernandez, Victor H" userId="S::victor.hernandez3@mavs.uta.edu::61814d66-3f40-402b-bf7b-020ea7c8f448" providerId="AD" clId="Web-{2DDDB630-42BF-4EA2-87F3-82139405486A}" dt="2020-11-18T02:36:10.256" v="132"/>
          <ac:cxnSpMkLst>
            <pc:docMk/>
            <pc:sldMk cId="109857222" sldId="256"/>
            <ac:cxnSpMk id="30" creationId="{46E49661-E258-450C-8150-A91A6B30D1CD}"/>
          </ac:cxnSpMkLst>
        </pc:cxnChg>
      </pc:sldChg>
      <pc:sldChg chg="addSp delSp modSp new mod setBg modClrScheme delDesignElem chgLayout">
        <pc:chgData name="Hernandez, Victor H" userId="S::victor.hernandez3@mavs.uta.edu::61814d66-3f40-402b-bf7b-020ea7c8f448" providerId="AD" clId="Web-{2DDDB630-42BF-4EA2-87F3-82139405486A}" dt="2020-11-18T02:36:43.007" v="138"/>
        <pc:sldMkLst>
          <pc:docMk/>
          <pc:sldMk cId="3763218107" sldId="257"/>
        </pc:sldMkLst>
        <pc:spChg chg="mod ord">
          <ac:chgData name="Hernandez, Victor H" userId="S::victor.hernandez3@mavs.uta.edu::61814d66-3f40-402b-bf7b-020ea7c8f448" providerId="AD" clId="Web-{2DDDB630-42BF-4EA2-87F3-82139405486A}" dt="2020-11-18T02:36:43.007" v="137"/>
          <ac:spMkLst>
            <pc:docMk/>
            <pc:sldMk cId="3763218107" sldId="257"/>
            <ac:spMk id="2" creationId="{BCE88622-0005-46E2-8E59-44D2285D083E}"/>
          </ac:spMkLst>
        </pc:spChg>
        <pc:spChg chg="add del mod ord">
          <ac:chgData name="Hernandez, Victor H" userId="S::victor.hernandez3@mavs.uta.edu::61814d66-3f40-402b-bf7b-020ea7c8f448" providerId="AD" clId="Web-{2DDDB630-42BF-4EA2-87F3-82139405486A}" dt="2020-11-18T02:36:43.007" v="137"/>
          <ac:spMkLst>
            <pc:docMk/>
            <pc:sldMk cId="3763218107" sldId="257"/>
            <ac:spMk id="3" creationId="{965BC921-66B1-4424-AF0B-CEC525174D9E}"/>
          </ac:spMkLst>
        </pc:spChg>
        <pc:spChg chg="add">
          <ac:chgData name="Hernandez, Victor H" userId="S::victor.hernandez3@mavs.uta.edu::61814d66-3f40-402b-bf7b-020ea7c8f448" providerId="AD" clId="Web-{2DDDB630-42BF-4EA2-87F3-82139405486A}" dt="2020-11-18T02:36:43.007" v="138"/>
          <ac:spMkLst>
            <pc:docMk/>
            <pc:sldMk cId="3763218107" sldId="257"/>
            <ac:spMk id="7" creationId="{CADF2543-1B6F-4FBC-A7AF-53A0430E05AB}"/>
          </ac:spMkLst>
        </pc:spChg>
        <pc:spChg chg="add del">
          <ac:chgData name="Hernandez, Victor H" userId="S::victor.hernandez3@mavs.uta.edu::61814d66-3f40-402b-bf7b-020ea7c8f448" providerId="AD" clId="Web-{2DDDB630-42BF-4EA2-87F3-82139405486A}" dt="2020-11-18T02:34:58.645" v="125"/>
          <ac:spMkLst>
            <pc:docMk/>
            <pc:sldMk cId="3763218107" sldId="257"/>
            <ac:spMk id="8" creationId="{CADF2543-1B6F-4FBC-A7AF-53A0430E05AB}"/>
          </ac:spMkLst>
        </pc:spChg>
        <pc:spChg chg="add del">
          <ac:chgData name="Hernandez, Victor H" userId="S::victor.hernandez3@mavs.uta.edu::61814d66-3f40-402b-bf7b-020ea7c8f448" providerId="AD" clId="Web-{2DDDB630-42BF-4EA2-87F3-82139405486A}" dt="2020-11-18T02:36:43.007" v="137"/>
          <ac:spMkLst>
            <pc:docMk/>
            <pc:sldMk cId="3763218107" sldId="257"/>
            <ac:spMk id="18" creationId="{313BE87B-D7FD-4BF3-A7BC-511F522528C2}"/>
          </ac:spMkLst>
        </pc:spChg>
        <pc:spChg chg="add del">
          <ac:chgData name="Hernandez, Victor H" userId="S::victor.hernandez3@mavs.uta.edu::61814d66-3f40-402b-bf7b-020ea7c8f448" providerId="AD" clId="Web-{2DDDB630-42BF-4EA2-87F3-82139405486A}" dt="2020-11-18T02:36:43.007" v="137"/>
          <ac:spMkLst>
            <pc:docMk/>
            <pc:sldMk cId="3763218107" sldId="257"/>
            <ac:spMk id="20" creationId="{035A481B-C639-4892-B0EF-4D8373A9B06A}"/>
          </ac:spMkLst>
        </pc:spChg>
        <pc:spChg chg="add del">
          <ac:chgData name="Hernandez, Victor H" userId="S::victor.hernandez3@mavs.uta.edu::61814d66-3f40-402b-bf7b-020ea7c8f448" providerId="AD" clId="Web-{2DDDB630-42BF-4EA2-87F3-82139405486A}" dt="2020-11-18T02:36:43.007" v="137"/>
          <ac:spMkLst>
            <pc:docMk/>
            <pc:sldMk cId="3763218107" sldId="257"/>
            <ac:spMk id="22" creationId="{052BD58B-6284-459E-9FF4-A97F3A569074}"/>
          </ac:spMkLst>
        </pc:spChg>
        <pc:grpChg chg="add">
          <ac:chgData name="Hernandez, Victor H" userId="S::victor.hernandez3@mavs.uta.edu::61814d66-3f40-402b-bf7b-020ea7c8f448" providerId="AD" clId="Web-{2DDDB630-42BF-4EA2-87F3-82139405486A}" dt="2020-11-18T02:36:43.007" v="138"/>
          <ac:grpSpMkLst>
            <pc:docMk/>
            <pc:sldMk cId="3763218107" sldId="257"/>
            <ac:grpSpMk id="9" creationId="{A80A6E81-6B71-43DF-877B-E964A9A4CB68}"/>
          </ac:grpSpMkLst>
        </pc:grpChg>
        <pc:grpChg chg="add del">
          <ac:chgData name="Hernandez, Victor H" userId="S::victor.hernandez3@mavs.uta.edu::61814d66-3f40-402b-bf7b-020ea7c8f448" providerId="AD" clId="Web-{2DDDB630-42BF-4EA2-87F3-82139405486A}" dt="2020-11-18T02:34:58.645" v="125"/>
          <ac:grpSpMkLst>
            <pc:docMk/>
            <pc:sldMk cId="3763218107" sldId="257"/>
            <ac:grpSpMk id="10" creationId="{A80A6E81-6B71-43DF-877B-E964A9A4CB68}"/>
          </ac:grpSpMkLst>
        </pc:grpChg>
        <pc:grpChg chg="add del">
          <ac:chgData name="Hernandez, Victor H" userId="S::victor.hernandez3@mavs.uta.edu::61814d66-3f40-402b-bf7b-020ea7c8f448" providerId="AD" clId="Web-{2DDDB630-42BF-4EA2-87F3-82139405486A}" dt="2020-11-18T02:36:43.007" v="137"/>
          <ac:grpSpMkLst>
            <pc:docMk/>
            <pc:sldMk cId="3763218107" sldId="257"/>
            <ac:grpSpMk id="24" creationId="{AE589C21-CEDE-4D90-AC85-6E43B68D1316}"/>
          </ac:grpSpMkLst>
        </pc:grpChg>
        <pc:cxnChg chg="add del">
          <ac:chgData name="Hernandez, Victor H" userId="S::victor.hernandez3@mavs.uta.edu::61814d66-3f40-402b-bf7b-020ea7c8f448" providerId="AD" clId="Web-{2DDDB630-42BF-4EA2-87F3-82139405486A}" dt="2020-11-18T02:36:43.007" v="137"/>
          <ac:cxnSpMkLst>
            <pc:docMk/>
            <pc:sldMk cId="3763218107" sldId="257"/>
            <ac:cxnSpMk id="5" creationId="{FEB90296-CFE0-401D-9CA3-32966EC4F01D}"/>
          </ac:cxnSpMkLst>
        </pc:cxnChg>
        <pc:cxnChg chg="add del">
          <ac:chgData name="Hernandez, Victor H" userId="S::victor.hernandez3@mavs.uta.edu::61814d66-3f40-402b-bf7b-020ea7c8f448" providerId="AD" clId="Web-{2DDDB630-42BF-4EA2-87F3-82139405486A}" dt="2020-11-18T02:36:43.007" v="137"/>
          <ac:cxnSpMkLst>
            <pc:docMk/>
            <pc:sldMk cId="3763218107" sldId="257"/>
            <ac:cxnSpMk id="6" creationId="{08C9B4EE-7611-4ED9-B356-7BDD377C39B0}"/>
          </ac:cxnSpMkLst>
        </pc:cxnChg>
        <pc:cxnChg chg="add del">
          <ac:chgData name="Hernandez, Victor H" userId="S::victor.hernandez3@mavs.uta.edu::61814d66-3f40-402b-bf7b-020ea7c8f448" providerId="AD" clId="Web-{2DDDB630-42BF-4EA2-87F3-82139405486A}" dt="2020-11-18T02:36:43.007" v="137"/>
          <ac:cxnSpMkLst>
            <pc:docMk/>
            <pc:sldMk cId="3763218107" sldId="257"/>
            <ac:cxnSpMk id="12" creationId="{4A4F266A-F2F7-47CD-8BBC-E3777E982FD2}"/>
          </ac:cxnSpMkLst>
        </pc:cxnChg>
        <pc:cxnChg chg="add del">
          <ac:chgData name="Hernandez, Victor H" userId="S::victor.hernandez3@mavs.uta.edu::61814d66-3f40-402b-bf7b-020ea7c8f448" providerId="AD" clId="Web-{2DDDB630-42BF-4EA2-87F3-82139405486A}" dt="2020-11-18T02:36:43.007" v="137"/>
          <ac:cxnSpMkLst>
            <pc:docMk/>
            <pc:sldMk cId="3763218107" sldId="257"/>
            <ac:cxnSpMk id="14" creationId="{20D69C80-8919-4A32-B897-F2A21F940574}"/>
          </ac:cxnSpMkLst>
        </pc:cxnChg>
        <pc:cxnChg chg="add del">
          <ac:chgData name="Hernandez, Victor H" userId="S::victor.hernandez3@mavs.uta.edu::61814d66-3f40-402b-bf7b-020ea7c8f448" providerId="AD" clId="Web-{2DDDB630-42BF-4EA2-87F3-82139405486A}" dt="2020-11-18T02:36:43.007" v="137"/>
          <ac:cxnSpMkLst>
            <pc:docMk/>
            <pc:sldMk cId="3763218107" sldId="257"/>
            <ac:cxnSpMk id="16" creationId="{F427B072-CC5B-481B-9719-8CD4C54444BE}"/>
          </ac:cxnSpMkLst>
        </pc:cxnChg>
      </pc:sldChg>
      <pc:sldChg chg="addSp delSp modSp new mod setBg modClrScheme delDesignElem chgLayout">
        <pc:chgData name="Hernandez, Victor H" userId="S::victor.hernandez3@mavs.uta.edu::61814d66-3f40-402b-bf7b-020ea7c8f448" providerId="AD" clId="Web-{2DDDB630-42BF-4EA2-87F3-82139405486A}" dt="2020-11-18T02:36:47.835" v="139"/>
        <pc:sldMkLst>
          <pc:docMk/>
          <pc:sldMk cId="4060085461" sldId="258"/>
        </pc:sldMkLst>
        <pc:spChg chg="mod ord">
          <ac:chgData name="Hernandez, Victor H" userId="S::victor.hernandez3@mavs.uta.edu::61814d66-3f40-402b-bf7b-020ea7c8f448" providerId="AD" clId="Web-{2DDDB630-42BF-4EA2-87F3-82139405486A}" dt="2020-11-18T02:36:26.678" v="134"/>
          <ac:spMkLst>
            <pc:docMk/>
            <pc:sldMk cId="4060085461" sldId="258"/>
            <ac:spMk id="2" creationId="{7883AB2C-1212-431C-8CA4-A2274DFE848E}"/>
          </ac:spMkLst>
        </pc:spChg>
        <pc:spChg chg="mod ord">
          <ac:chgData name="Hernandez, Victor H" userId="S::victor.hernandez3@mavs.uta.edu::61814d66-3f40-402b-bf7b-020ea7c8f448" providerId="AD" clId="Web-{2DDDB630-42BF-4EA2-87F3-82139405486A}" dt="2020-11-18T02:36:26.678" v="134"/>
          <ac:spMkLst>
            <pc:docMk/>
            <pc:sldMk cId="4060085461" sldId="258"/>
            <ac:spMk id="3" creationId="{F1DC2FD2-5BA3-4A20-A139-DF0566E756AE}"/>
          </ac:spMkLst>
        </pc:spChg>
        <pc:spChg chg="add">
          <ac:chgData name="Hernandez, Victor H" userId="S::victor.hernandez3@mavs.uta.edu::61814d66-3f40-402b-bf7b-020ea7c8f448" providerId="AD" clId="Web-{2DDDB630-42BF-4EA2-87F3-82139405486A}" dt="2020-11-18T02:36:47.835" v="139"/>
          <ac:spMkLst>
            <pc:docMk/>
            <pc:sldMk cId="4060085461" sldId="258"/>
            <ac:spMk id="5" creationId="{CADF2543-1B6F-4FBC-A7AF-53A0430E05AB}"/>
          </ac:spMkLst>
        </pc:spChg>
        <pc:spChg chg="add del">
          <ac:chgData name="Hernandez, Victor H" userId="S::victor.hernandez3@mavs.uta.edu::61814d66-3f40-402b-bf7b-020ea7c8f448" providerId="AD" clId="Web-{2DDDB630-42BF-4EA2-87F3-82139405486A}" dt="2020-11-18T02:34:58.645" v="125"/>
          <ac:spMkLst>
            <pc:docMk/>
            <pc:sldMk cId="4060085461" sldId="258"/>
            <ac:spMk id="8" creationId="{CADF2543-1B6F-4FBC-A7AF-53A0430E05AB}"/>
          </ac:spMkLst>
        </pc:spChg>
        <pc:grpChg chg="add">
          <ac:chgData name="Hernandez, Victor H" userId="S::victor.hernandez3@mavs.uta.edu::61814d66-3f40-402b-bf7b-020ea7c8f448" providerId="AD" clId="Web-{2DDDB630-42BF-4EA2-87F3-82139405486A}" dt="2020-11-18T02:36:47.835" v="139"/>
          <ac:grpSpMkLst>
            <pc:docMk/>
            <pc:sldMk cId="4060085461" sldId="258"/>
            <ac:grpSpMk id="6" creationId="{A80A6E81-6B71-43DF-877B-E964A9A4CB68}"/>
          </ac:grpSpMkLst>
        </pc:grpChg>
        <pc:grpChg chg="add del">
          <ac:chgData name="Hernandez, Victor H" userId="S::victor.hernandez3@mavs.uta.edu::61814d66-3f40-402b-bf7b-020ea7c8f448" providerId="AD" clId="Web-{2DDDB630-42BF-4EA2-87F3-82139405486A}" dt="2020-11-18T02:34:58.645" v="125"/>
          <ac:grpSpMkLst>
            <pc:docMk/>
            <pc:sldMk cId="4060085461" sldId="258"/>
            <ac:grpSpMk id="10" creationId="{A80A6E81-6B71-43DF-877B-E964A9A4CB68}"/>
          </ac:grpSpMkLst>
        </pc:grpChg>
      </pc:sldChg>
      <pc:sldChg chg="addSp delSp modSp new mod setBg modClrScheme setClrOvrMap chgLayout">
        <pc:chgData name="Hernandez, Victor H" userId="S::victor.hernandez3@mavs.uta.edu::61814d66-3f40-402b-bf7b-020ea7c8f448" providerId="AD" clId="Web-{2DDDB630-42BF-4EA2-87F3-82139405486A}" dt="2020-11-18T02:37:14.617" v="141"/>
        <pc:sldMkLst>
          <pc:docMk/>
          <pc:sldMk cId="1534824704" sldId="259"/>
        </pc:sldMkLst>
        <pc:spChg chg="mod ord">
          <ac:chgData name="Hernandez, Victor H" userId="S::victor.hernandez3@mavs.uta.edu::61814d66-3f40-402b-bf7b-020ea7c8f448" providerId="AD" clId="Web-{2DDDB630-42BF-4EA2-87F3-82139405486A}" dt="2020-11-18T02:37:14.617" v="141"/>
          <ac:spMkLst>
            <pc:docMk/>
            <pc:sldMk cId="1534824704" sldId="259"/>
            <ac:spMk id="2" creationId="{9ADB233A-8CF8-4516-A3B1-083D6CF4C9B6}"/>
          </ac:spMkLst>
        </pc:spChg>
        <pc:spChg chg="mod ord">
          <ac:chgData name="Hernandez, Victor H" userId="S::victor.hernandez3@mavs.uta.edu::61814d66-3f40-402b-bf7b-020ea7c8f448" providerId="AD" clId="Web-{2DDDB630-42BF-4EA2-87F3-82139405486A}" dt="2020-11-18T02:37:14.617" v="141"/>
          <ac:spMkLst>
            <pc:docMk/>
            <pc:sldMk cId="1534824704" sldId="259"/>
            <ac:spMk id="3" creationId="{297B605D-03D2-4750-B348-AECD77E3051D}"/>
          </ac:spMkLst>
        </pc:spChg>
        <pc:spChg chg="add del">
          <ac:chgData name="Hernandez, Victor H" userId="S::victor.hernandez3@mavs.uta.edu::61814d66-3f40-402b-bf7b-020ea7c8f448" providerId="AD" clId="Web-{2DDDB630-42BF-4EA2-87F3-82139405486A}" dt="2020-11-18T02:37:14.617" v="141"/>
          <ac:spMkLst>
            <pc:docMk/>
            <pc:sldMk cId="1534824704" sldId="259"/>
            <ac:spMk id="8" creationId="{AD2D45C7-2E37-44FD-AC77-116CD14B9ED9}"/>
          </ac:spMkLst>
        </pc:spChg>
        <pc:spChg chg="add del">
          <ac:chgData name="Hernandez, Victor H" userId="S::victor.hernandez3@mavs.uta.edu::61814d66-3f40-402b-bf7b-020ea7c8f448" providerId="AD" clId="Web-{2DDDB630-42BF-4EA2-87F3-82139405486A}" dt="2020-11-18T02:37:14.617" v="141"/>
          <ac:spMkLst>
            <pc:docMk/>
            <pc:sldMk cId="1534824704" sldId="259"/>
            <ac:spMk id="10" creationId="{1FF88480-2CF1-4C54-8CE3-2CA9CD9FF896}"/>
          </ac:spMkLst>
        </pc:spChg>
        <pc:spChg chg="add">
          <ac:chgData name="Hernandez, Victor H" userId="S::victor.hernandez3@mavs.uta.edu::61814d66-3f40-402b-bf7b-020ea7c8f448" providerId="AD" clId="Web-{2DDDB630-42BF-4EA2-87F3-82139405486A}" dt="2020-11-18T02:37:14.617" v="141"/>
          <ac:spMkLst>
            <pc:docMk/>
            <pc:sldMk cId="1534824704" sldId="259"/>
            <ac:spMk id="15" creationId="{CADF2543-1B6F-4FBC-A7AF-53A0430E05AB}"/>
          </ac:spMkLst>
        </pc:spChg>
        <pc:grpChg chg="add">
          <ac:chgData name="Hernandez, Victor H" userId="S::victor.hernandez3@mavs.uta.edu::61814d66-3f40-402b-bf7b-020ea7c8f448" providerId="AD" clId="Web-{2DDDB630-42BF-4EA2-87F3-82139405486A}" dt="2020-11-18T02:37:14.617" v="141"/>
          <ac:grpSpMkLst>
            <pc:docMk/>
            <pc:sldMk cId="1534824704" sldId="259"/>
            <ac:grpSpMk id="17" creationId="{A80A6E81-6B71-43DF-877B-E964A9A4CB68}"/>
          </ac:grpSpMkLst>
        </pc:grpChg>
      </pc:sldChg>
      <pc:sldChg chg="addSp modSp new mod setBg modClrScheme chgLayout">
        <pc:chgData name="Hernandez, Victor H" userId="S::victor.hernandez3@mavs.uta.edu::61814d66-3f40-402b-bf7b-020ea7c8f448" providerId="AD" clId="Web-{2DDDB630-42BF-4EA2-87F3-82139405486A}" dt="2020-11-18T02:37:18.007" v="142"/>
        <pc:sldMkLst>
          <pc:docMk/>
          <pc:sldMk cId="38872898" sldId="260"/>
        </pc:sldMkLst>
        <pc:spChg chg="mod ord">
          <ac:chgData name="Hernandez, Victor H" userId="S::victor.hernandez3@mavs.uta.edu::61814d66-3f40-402b-bf7b-020ea7c8f448" providerId="AD" clId="Web-{2DDDB630-42BF-4EA2-87F3-82139405486A}" dt="2020-11-18T02:37:18.007" v="142"/>
          <ac:spMkLst>
            <pc:docMk/>
            <pc:sldMk cId="38872898" sldId="260"/>
            <ac:spMk id="2" creationId="{5E405AFD-C1DD-4A55-981F-F48179F27199}"/>
          </ac:spMkLst>
        </pc:spChg>
        <pc:spChg chg="mod ord">
          <ac:chgData name="Hernandez, Victor H" userId="S::victor.hernandez3@mavs.uta.edu::61814d66-3f40-402b-bf7b-020ea7c8f448" providerId="AD" clId="Web-{2DDDB630-42BF-4EA2-87F3-82139405486A}" dt="2020-11-18T02:37:18.007" v="142"/>
          <ac:spMkLst>
            <pc:docMk/>
            <pc:sldMk cId="38872898" sldId="260"/>
            <ac:spMk id="3" creationId="{6B8FC9BD-AE28-468C-A533-E2E1203ED483}"/>
          </ac:spMkLst>
        </pc:spChg>
        <pc:spChg chg="add">
          <ac:chgData name="Hernandez, Victor H" userId="S::victor.hernandez3@mavs.uta.edu::61814d66-3f40-402b-bf7b-020ea7c8f448" providerId="AD" clId="Web-{2DDDB630-42BF-4EA2-87F3-82139405486A}" dt="2020-11-18T02:37:18.007" v="142"/>
          <ac:spMkLst>
            <pc:docMk/>
            <pc:sldMk cId="38872898" sldId="260"/>
            <ac:spMk id="8" creationId="{CADF2543-1B6F-4FBC-A7AF-53A0430E05AB}"/>
          </ac:spMkLst>
        </pc:spChg>
        <pc:grpChg chg="add">
          <ac:chgData name="Hernandez, Victor H" userId="S::victor.hernandez3@mavs.uta.edu::61814d66-3f40-402b-bf7b-020ea7c8f448" providerId="AD" clId="Web-{2DDDB630-42BF-4EA2-87F3-82139405486A}" dt="2020-11-18T02:37:18.007" v="142"/>
          <ac:grpSpMkLst>
            <pc:docMk/>
            <pc:sldMk cId="38872898" sldId="260"/>
            <ac:grpSpMk id="10" creationId="{A80A6E81-6B71-43DF-877B-E964A9A4CB68}"/>
          </ac:grpSpMkLst>
        </pc:grpChg>
      </pc:sldChg>
      <pc:sldChg chg="addSp modSp new mod setBg modClrScheme chgLayout">
        <pc:chgData name="Hernandez, Victor H" userId="S::victor.hernandez3@mavs.uta.edu::61814d66-3f40-402b-bf7b-020ea7c8f448" providerId="AD" clId="Web-{2DDDB630-42BF-4EA2-87F3-82139405486A}" dt="2020-11-18T02:37:22.383" v="143"/>
        <pc:sldMkLst>
          <pc:docMk/>
          <pc:sldMk cId="999915030" sldId="261"/>
        </pc:sldMkLst>
        <pc:spChg chg="mod ord">
          <ac:chgData name="Hernandez, Victor H" userId="S::victor.hernandez3@mavs.uta.edu::61814d66-3f40-402b-bf7b-020ea7c8f448" providerId="AD" clId="Web-{2DDDB630-42BF-4EA2-87F3-82139405486A}" dt="2020-11-18T02:37:22.383" v="143"/>
          <ac:spMkLst>
            <pc:docMk/>
            <pc:sldMk cId="999915030" sldId="261"/>
            <ac:spMk id="2" creationId="{688A1627-271D-4787-A300-B9D15A7F10FF}"/>
          </ac:spMkLst>
        </pc:spChg>
        <pc:spChg chg="mod ord">
          <ac:chgData name="Hernandez, Victor H" userId="S::victor.hernandez3@mavs.uta.edu::61814d66-3f40-402b-bf7b-020ea7c8f448" providerId="AD" clId="Web-{2DDDB630-42BF-4EA2-87F3-82139405486A}" dt="2020-11-18T02:37:22.383" v="143"/>
          <ac:spMkLst>
            <pc:docMk/>
            <pc:sldMk cId="999915030" sldId="261"/>
            <ac:spMk id="3" creationId="{AEF6B140-27A1-4038-8D4D-AFCF313F666A}"/>
          </ac:spMkLst>
        </pc:spChg>
        <pc:spChg chg="add">
          <ac:chgData name="Hernandez, Victor H" userId="S::victor.hernandez3@mavs.uta.edu::61814d66-3f40-402b-bf7b-020ea7c8f448" providerId="AD" clId="Web-{2DDDB630-42BF-4EA2-87F3-82139405486A}" dt="2020-11-18T02:37:22.383" v="143"/>
          <ac:spMkLst>
            <pc:docMk/>
            <pc:sldMk cId="999915030" sldId="261"/>
            <ac:spMk id="8" creationId="{CADF2543-1B6F-4FBC-A7AF-53A0430E05AB}"/>
          </ac:spMkLst>
        </pc:spChg>
        <pc:grpChg chg="add">
          <ac:chgData name="Hernandez, Victor H" userId="S::victor.hernandez3@mavs.uta.edu::61814d66-3f40-402b-bf7b-020ea7c8f448" providerId="AD" clId="Web-{2DDDB630-42BF-4EA2-87F3-82139405486A}" dt="2020-11-18T02:37:22.383" v="143"/>
          <ac:grpSpMkLst>
            <pc:docMk/>
            <pc:sldMk cId="999915030" sldId="261"/>
            <ac:grpSpMk id="10" creationId="{A80A6E81-6B71-43DF-877B-E964A9A4CB68}"/>
          </ac:grpSpMkLst>
        </pc:grpChg>
      </pc:sldChg>
      <pc:sldChg chg="addSp modSp new mod setBg modClrScheme chgLayout">
        <pc:chgData name="Hernandez, Victor H" userId="S::victor.hernandez3@mavs.uta.edu::61814d66-3f40-402b-bf7b-020ea7c8f448" providerId="AD" clId="Web-{2DDDB630-42BF-4EA2-87F3-82139405486A}" dt="2020-11-18T02:37:25.383" v="144"/>
        <pc:sldMkLst>
          <pc:docMk/>
          <pc:sldMk cId="4076081399" sldId="262"/>
        </pc:sldMkLst>
        <pc:spChg chg="mod ord">
          <ac:chgData name="Hernandez, Victor H" userId="S::victor.hernandez3@mavs.uta.edu::61814d66-3f40-402b-bf7b-020ea7c8f448" providerId="AD" clId="Web-{2DDDB630-42BF-4EA2-87F3-82139405486A}" dt="2020-11-18T02:37:25.383" v="144"/>
          <ac:spMkLst>
            <pc:docMk/>
            <pc:sldMk cId="4076081399" sldId="262"/>
            <ac:spMk id="2" creationId="{2C05B66D-3286-4BC0-89D6-BC53745A1051}"/>
          </ac:spMkLst>
        </pc:spChg>
        <pc:spChg chg="mod ord">
          <ac:chgData name="Hernandez, Victor H" userId="S::victor.hernandez3@mavs.uta.edu::61814d66-3f40-402b-bf7b-020ea7c8f448" providerId="AD" clId="Web-{2DDDB630-42BF-4EA2-87F3-82139405486A}" dt="2020-11-18T02:37:25.383" v="144"/>
          <ac:spMkLst>
            <pc:docMk/>
            <pc:sldMk cId="4076081399" sldId="262"/>
            <ac:spMk id="3" creationId="{68E3A054-849D-4E0D-ACE7-7B4DAEE5F462}"/>
          </ac:spMkLst>
        </pc:spChg>
        <pc:spChg chg="add">
          <ac:chgData name="Hernandez, Victor H" userId="S::victor.hernandez3@mavs.uta.edu::61814d66-3f40-402b-bf7b-020ea7c8f448" providerId="AD" clId="Web-{2DDDB630-42BF-4EA2-87F3-82139405486A}" dt="2020-11-18T02:37:25.383" v="144"/>
          <ac:spMkLst>
            <pc:docMk/>
            <pc:sldMk cId="4076081399" sldId="262"/>
            <ac:spMk id="8" creationId="{CADF2543-1B6F-4FBC-A7AF-53A0430E05AB}"/>
          </ac:spMkLst>
        </pc:spChg>
        <pc:grpChg chg="add">
          <ac:chgData name="Hernandez, Victor H" userId="S::victor.hernandez3@mavs.uta.edu::61814d66-3f40-402b-bf7b-020ea7c8f448" providerId="AD" clId="Web-{2DDDB630-42BF-4EA2-87F3-82139405486A}" dt="2020-11-18T02:37:25.383" v="144"/>
          <ac:grpSpMkLst>
            <pc:docMk/>
            <pc:sldMk cId="4076081399" sldId="262"/>
            <ac:grpSpMk id="10" creationId="{A80A6E81-6B71-43DF-877B-E964A9A4CB68}"/>
          </ac:grpSpMkLst>
        </pc:grpChg>
      </pc:sldChg>
      <pc:sldChg chg="modSp new mod modClrScheme chgLayout">
        <pc:chgData name="Hernandez, Victor H" userId="S::victor.hernandez3@mavs.uta.edu::61814d66-3f40-402b-bf7b-020ea7c8f448" providerId="AD" clId="Web-{2DDDB630-42BF-4EA2-87F3-82139405486A}" dt="2020-11-18T02:36:26.678" v="134"/>
        <pc:sldMkLst>
          <pc:docMk/>
          <pc:sldMk cId="424555732" sldId="263"/>
        </pc:sldMkLst>
        <pc:spChg chg="mod ord">
          <ac:chgData name="Hernandez, Victor H" userId="S::victor.hernandez3@mavs.uta.edu::61814d66-3f40-402b-bf7b-020ea7c8f448" providerId="AD" clId="Web-{2DDDB630-42BF-4EA2-87F3-82139405486A}" dt="2020-11-18T02:36:26.678" v="134"/>
          <ac:spMkLst>
            <pc:docMk/>
            <pc:sldMk cId="424555732" sldId="263"/>
            <ac:spMk id="2" creationId="{B23FA870-D591-4143-967C-08CE3A08A9AA}"/>
          </ac:spMkLst>
        </pc:spChg>
        <pc:spChg chg="mod ord">
          <ac:chgData name="Hernandez, Victor H" userId="S::victor.hernandez3@mavs.uta.edu::61814d66-3f40-402b-bf7b-020ea7c8f448" providerId="AD" clId="Web-{2DDDB630-42BF-4EA2-87F3-82139405486A}" dt="2020-11-18T02:36:26.678" v="134"/>
          <ac:spMkLst>
            <pc:docMk/>
            <pc:sldMk cId="424555732" sldId="263"/>
            <ac:spMk id="3" creationId="{D87FDD9A-7640-4835-92A6-23F4360734CF}"/>
          </ac:spMkLst>
        </pc:spChg>
      </pc:sldChg>
      <pc:sldMasterChg chg="del delSldLayout">
        <pc:chgData name="Hernandez, Victor H" userId="S::victor.hernandez3@mavs.uta.edu::61814d66-3f40-402b-bf7b-020ea7c8f448" providerId="AD" clId="Web-{2DDDB630-42BF-4EA2-87F3-82139405486A}" dt="2020-11-18T02:33:39.159" v="111"/>
        <pc:sldMasterMkLst>
          <pc:docMk/>
          <pc:sldMasterMk cId="2460954070" sldId="2147483660"/>
        </pc:sldMasterMkLst>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2385387890" sldId="2147483661"/>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949138452" sldId="2147483662"/>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2591524520" sldId="2147483663"/>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1203092039" sldId="2147483664"/>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3733172339" sldId="2147483665"/>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3210312558" sldId="2147483666"/>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3146388984" sldId="2147483667"/>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3171841454" sldId="2147483668"/>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1718958274" sldId="2147483669"/>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2202905451" sldId="2147483670"/>
          </pc:sldLayoutMkLst>
        </pc:sldLayoutChg>
        <pc:sldLayoutChg chg="del">
          <pc:chgData name="Hernandez, Victor H" userId="S::victor.hernandez3@mavs.uta.edu::61814d66-3f40-402b-bf7b-020ea7c8f448" providerId="AD" clId="Web-{2DDDB630-42BF-4EA2-87F3-82139405486A}" dt="2020-11-18T02:33:39.159" v="111"/>
          <pc:sldLayoutMkLst>
            <pc:docMk/>
            <pc:sldMasterMk cId="2460954070" sldId="2147483660"/>
            <pc:sldLayoutMk cId="3479445657" sldId="2147483671"/>
          </pc:sldLayoutMkLst>
        </pc:sldLayoutChg>
      </pc:sldMasterChg>
      <pc:sldMasterChg chg="add del addSldLayout delSldLayout modSldLayout">
        <pc:chgData name="Hernandez, Victor H" userId="S::victor.hernandez3@mavs.uta.edu::61814d66-3f40-402b-bf7b-020ea7c8f448" providerId="AD" clId="Web-{2DDDB630-42BF-4EA2-87F3-82139405486A}" dt="2020-11-18T02:33:58.191" v="115"/>
        <pc:sldMasterMkLst>
          <pc:docMk/>
          <pc:sldMasterMk cId="1875541027" sldId="2147483672"/>
        </pc:sldMasterMkLst>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2089281697" sldId="2147483673"/>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831314115" sldId="2147483674"/>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3095761021" sldId="2147483675"/>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1387597101" sldId="2147483676"/>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3899188729" sldId="2147483677"/>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2288574480" sldId="2147483678"/>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2686066761" sldId="2147483679"/>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1715201437" sldId="2147483680"/>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2706517308" sldId="2147483681"/>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4006649062" sldId="2147483682"/>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572796496" sldId="2147483683"/>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2026081231" sldId="2147483684"/>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2954116224" sldId="2147483685"/>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903173863" sldId="2147483686"/>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1161811525" sldId="2147483687"/>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1932128473" sldId="2147483688"/>
          </pc:sldLayoutMkLst>
        </pc:sldLayoutChg>
        <pc:sldLayoutChg chg="add del mod replId">
          <pc:chgData name="Hernandez, Victor H" userId="S::victor.hernandez3@mavs.uta.edu::61814d66-3f40-402b-bf7b-020ea7c8f448" providerId="AD" clId="Web-{2DDDB630-42BF-4EA2-87F3-82139405486A}" dt="2020-11-18T02:33:58.191" v="115"/>
          <pc:sldLayoutMkLst>
            <pc:docMk/>
            <pc:sldMasterMk cId="1875541027" sldId="2147483672"/>
            <pc:sldLayoutMk cId="2215031767" sldId="2147483689"/>
          </pc:sldLayoutMkLst>
        </pc:sldLayoutChg>
      </pc:sldMasterChg>
      <pc:sldMasterChg chg="add del addSldLayout delSldLayout modSldLayout">
        <pc:chgData name="Hernandez, Victor H" userId="S::victor.hernandez3@mavs.uta.edu::61814d66-3f40-402b-bf7b-020ea7c8f448" providerId="AD" clId="Web-{2DDDB630-42BF-4EA2-87F3-82139405486A}" dt="2020-11-18T02:34:21.004" v="119"/>
        <pc:sldMasterMkLst>
          <pc:docMk/>
          <pc:sldMasterMk cId="491487335" sldId="2147483690"/>
        </pc:sldMasterMkLst>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1712677579" sldId="2147483691"/>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3631500253" sldId="2147483692"/>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3520847577" sldId="2147483693"/>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5505766" sldId="2147483694"/>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1325022102" sldId="2147483695"/>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3946932105" sldId="2147483696"/>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3540069841" sldId="2147483697"/>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2209483983" sldId="2147483698"/>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1293362257" sldId="2147483699"/>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1262938827" sldId="2147483700"/>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167278047" sldId="2147483701"/>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796769807" sldId="2147483702"/>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3721067892" sldId="2147483703"/>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3568509333" sldId="2147483704"/>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75888729" sldId="2147483705"/>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1221554173" sldId="2147483706"/>
          </pc:sldLayoutMkLst>
        </pc:sldLayoutChg>
        <pc:sldLayoutChg chg="add del mod replId">
          <pc:chgData name="Hernandez, Victor H" userId="S::victor.hernandez3@mavs.uta.edu::61814d66-3f40-402b-bf7b-020ea7c8f448" providerId="AD" clId="Web-{2DDDB630-42BF-4EA2-87F3-82139405486A}" dt="2020-11-18T02:34:21.004" v="119"/>
          <pc:sldLayoutMkLst>
            <pc:docMk/>
            <pc:sldMasterMk cId="491487335" sldId="2147483690"/>
            <pc:sldLayoutMk cId="967223958" sldId="2147483707"/>
          </pc:sldLayoutMkLst>
        </pc:sldLayoutChg>
      </pc:sldMasterChg>
      <pc:sldMasterChg chg="add del addSldLayout delSldLayout modSldLayout">
        <pc:chgData name="Hernandez, Victor H" userId="S::victor.hernandez3@mavs.uta.edu::61814d66-3f40-402b-bf7b-020ea7c8f448" providerId="AD" clId="Web-{2DDDB630-42BF-4EA2-87F3-82139405486A}" dt="2020-11-18T02:34:58.645" v="125"/>
        <pc:sldMasterMkLst>
          <pc:docMk/>
          <pc:sldMasterMk cId="3846008627" sldId="2147483708"/>
        </pc:sldMasterMkLst>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2989068391" sldId="2147483709"/>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3904910455" sldId="2147483710"/>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3895963081" sldId="2147483711"/>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2069938131" sldId="2147483712"/>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1629822878" sldId="2147483713"/>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2187974908" sldId="2147483714"/>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3409731486" sldId="2147483715"/>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3815075765" sldId="2147483716"/>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8838847" sldId="2147483717"/>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232903581" sldId="2147483718"/>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663112134" sldId="2147483719"/>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2753499981" sldId="2147483720"/>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3448524038" sldId="2147483721"/>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2402721633" sldId="2147483722"/>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2801595085" sldId="2147483723"/>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1221642955" sldId="2147483724"/>
          </pc:sldLayoutMkLst>
        </pc:sldLayoutChg>
        <pc:sldLayoutChg chg="add del mod replId">
          <pc:chgData name="Hernandez, Victor H" userId="S::victor.hernandez3@mavs.uta.edu::61814d66-3f40-402b-bf7b-020ea7c8f448" providerId="AD" clId="Web-{2DDDB630-42BF-4EA2-87F3-82139405486A}" dt="2020-11-18T02:34:58.645" v="125"/>
          <pc:sldLayoutMkLst>
            <pc:docMk/>
            <pc:sldMasterMk cId="3846008627" sldId="2147483708"/>
            <pc:sldLayoutMk cId="1099129589" sldId="2147483725"/>
          </pc:sldLayoutMkLst>
        </pc:sldLayoutChg>
      </pc:sldMasterChg>
      <pc:sldMasterChg chg="add del addSldLayout delSldLayout modSldLayout">
        <pc:chgData name="Hernandez, Victor H" userId="S::victor.hernandez3@mavs.uta.edu::61814d66-3f40-402b-bf7b-020ea7c8f448" providerId="AD" clId="Web-{2DDDB630-42BF-4EA2-87F3-82139405486A}" dt="2020-11-18T02:35:14.567" v="126"/>
        <pc:sldMasterMkLst>
          <pc:docMk/>
          <pc:sldMasterMk cId="2094152372" sldId="2147483726"/>
        </pc:sldMasterMkLst>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3032856215" sldId="2147483727"/>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1468085222" sldId="2147483728"/>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2244297088" sldId="2147483729"/>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1322388467" sldId="2147483730"/>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4186510564" sldId="2147483731"/>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1900206059" sldId="2147483732"/>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808279900" sldId="2147483733"/>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2869709631" sldId="2147483734"/>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2978605883" sldId="2147483735"/>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2369198457" sldId="2147483736"/>
          </pc:sldLayoutMkLst>
        </pc:sldLayoutChg>
        <pc:sldLayoutChg chg="add del mod replId">
          <pc:chgData name="Hernandez, Victor H" userId="S::victor.hernandez3@mavs.uta.edu::61814d66-3f40-402b-bf7b-020ea7c8f448" providerId="AD" clId="Web-{2DDDB630-42BF-4EA2-87F3-82139405486A}" dt="2020-11-18T02:35:14.567" v="126"/>
          <pc:sldLayoutMkLst>
            <pc:docMk/>
            <pc:sldMasterMk cId="2094152372" sldId="2147483726"/>
            <pc:sldLayoutMk cId="3618791647" sldId="2147483737"/>
          </pc:sldLayoutMkLst>
        </pc:sldLayoutChg>
      </pc:sldMasterChg>
      <pc:sldMasterChg chg="add del addSldLayout delSldLayout modSldLayout">
        <pc:chgData name="Hernandez, Victor H" userId="S::victor.hernandez3@mavs.uta.edu::61814d66-3f40-402b-bf7b-020ea7c8f448" providerId="AD" clId="Web-{2DDDB630-42BF-4EA2-87F3-82139405486A}" dt="2020-11-18T02:35:29.146" v="128"/>
        <pc:sldMasterMkLst>
          <pc:docMk/>
          <pc:sldMasterMk cId="1158430160" sldId="2147483738"/>
        </pc:sldMasterMkLst>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1737261958" sldId="2147483739"/>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330445125" sldId="2147483740"/>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2973037657" sldId="2147483741"/>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3554178259" sldId="2147483742"/>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1215861116" sldId="2147483743"/>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3938665211" sldId="2147483744"/>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4065261767" sldId="2147483745"/>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3219634579" sldId="2147483746"/>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1158585125" sldId="2147483747"/>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2958919865" sldId="2147483748"/>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1199278284" sldId="2147483749"/>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1117320082" sldId="2147483750"/>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301909845" sldId="2147483751"/>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3120730442" sldId="2147483752"/>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2494495133" sldId="2147483753"/>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2563079746" sldId="2147483754"/>
          </pc:sldLayoutMkLst>
        </pc:sldLayoutChg>
        <pc:sldLayoutChg chg="add del mod replId">
          <pc:chgData name="Hernandez, Victor H" userId="S::victor.hernandez3@mavs.uta.edu::61814d66-3f40-402b-bf7b-020ea7c8f448" providerId="AD" clId="Web-{2DDDB630-42BF-4EA2-87F3-82139405486A}" dt="2020-11-18T02:35:29.146" v="128"/>
          <pc:sldLayoutMkLst>
            <pc:docMk/>
            <pc:sldMasterMk cId="1158430160" sldId="2147483738"/>
            <pc:sldLayoutMk cId="2662132411" sldId="2147483755"/>
          </pc:sldLayoutMkLst>
        </pc:sldLayoutChg>
      </pc:sldMasterChg>
      <pc:sldMasterChg chg="add del addSldLayout delSldLayout modSldLayout">
        <pc:chgData name="Hernandez, Victor H" userId="S::victor.hernandez3@mavs.uta.edu::61814d66-3f40-402b-bf7b-020ea7c8f448" providerId="AD" clId="Web-{2DDDB630-42BF-4EA2-87F3-82139405486A}" dt="2020-11-18T02:35:38.740" v="129"/>
        <pc:sldMasterMkLst>
          <pc:docMk/>
          <pc:sldMasterMk cId="1146990667" sldId="2147483756"/>
        </pc:sldMasterMkLst>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2566212358" sldId="2147483757"/>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1834005664" sldId="2147483758"/>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4044904359" sldId="2147483759"/>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791169432" sldId="2147483760"/>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2571726364" sldId="2147483761"/>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1450888663" sldId="2147483762"/>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2226963491" sldId="2147483763"/>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3611278656" sldId="2147483764"/>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291268322" sldId="2147483765"/>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5157680" sldId="2147483766"/>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1259772017" sldId="2147483767"/>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1717425711" sldId="2147483768"/>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2484062716" sldId="2147483769"/>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2206753791" sldId="2147483770"/>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243416821" sldId="2147483771"/>
          </pc:sldLayoutMkLst>
        </pc:sldLayoutChg>
        <pc:sldLayoutChg chg="add del mod replId">
          <pc:chgData name="Hernandez, Victor H" userId="S::victor.hernandez3@mavs.uta.edu::61814d66-3f40-402b-bf7b-020ea7c8f448" providerId="AD" clId="Web-{2DDDB630-42BF-4EA2-87F3-82139405486A}" dt="2020-11-18T02:35:38.740" v="129"/>
          <pc:sldLayoutMkLst>
            <pc:docMk/>
            <pc:sldMasterMk cId="1146990667" sldId="2147483756"/>
            <pc:sldLayoutMk cId="3022785708" sldId="2147483772"/>
          </pc:sldLayoutMkLst>
        </pc:sldLayoutChg>
      </pc:sldMasterChg>
      <pc:sldMasterChg chg="add del addSldLayout delSldLayout modSldLayout">
        <pc:chgData name="Hernandez, Victor H" userId="S::victor.hernandez3@mavs.uta.edu::61814d66-3f40-402b-bf7b-020ea7c8f448" providerId="AD" clId="Web-{2DDDB630-42BF-4EA2-87F3-82139405486A}" dt="2020-11-18T02:35:45.818" v="130"/>
        <pc:sldMasterMkLst>
          <pc:docMk/>
          <pc:sldMasterMk cId="824969860" sldId="2147483773"/>
        </pc:sldMasterMkLst>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617221616" sldId="2147483774"/>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2850936055" sldId="2147483775"/>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2063454763" sldId="2147483776"/>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3439353645" sldId="2147483777"/>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3198347464" sldId="2147483778"/>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2403091324" sldId="2147483779"/>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1915112391" sldId="2147483780"/>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2208934526" sldId="2147483781"/>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2320210478" sldId="2147483782"/>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2508239062" sldId="2147483783"/>
          </pc:sldLayoutMkLst>
        </pc:sldLayoutChg>
        <pc:sldLayoutChg chg="add del mod replId">
          <pc:chgData name="Hernandez, Victor H" userId="S::victor.hernandez3@mavs.uta.edu::61814d66-3f40-402b-bf7b-020ea7c8f448" providerId="AD" clId="Web-{2DDDB630-42BF-4EA2-87F3-82139405486A}" dt="2020-11-18T02:35:45.818" v="130"/>
          <pc:sldLayoutMkLst>
            <pc:docMk/>
            <pc:sldMasterMk cId="824969860" sldId="2147483773"/>
            <pc:sldLayoutMk cId="351582622" sldId="2147483784"/>
          </pc:sldLayoutMkLst>
        </pc:sldLayoutChg>
      </pc:sldMasterChg>
      <pc:sldMasterChg chg="add del addSldLayout delSldLayout modSldLayout">
        <pc:chgData name="Hernandez, Victor H" userId="S::victor.hernandez3@mavs.uta.edu::61814d66-3f40-402b-bf7b-020ea7c8f448" providerId="AD" clId="Web-{2DDDB630-42BF-4EA2-87F3-82139405486A}" dt="2020-11-18T02:36:10.256" v="132"/>
        <pc:sldMasterMkLst>
          <pc:docMk/>
          <pc:sldMasterMk cId="695981672" sldId="2147483785"/>
        </pc:sldMasterMkLst>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2879208006" sldId="2147483786"/>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2262253520" sldId="2147483787"/>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3754312214" sldId="2147483788"/>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3135068776" sldId="2147483789"/>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753336692" sldId="2147483790"/>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480327250" sldId="2147483791"/>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3434832354" sldId="2147483792"/>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1782917044" sldId="2147483793"/>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2162571941" sldId="2147483794"/>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2753552470" sldId="2147483795"/>
          </pc:sldLayoutMkLst>
        </pc:sldLayoutChg>
        <pc:sldLayoutChg chg="add del mod replId">
          <pc:chgData name="Hernandez, Victor H" userId="S::victor.hernandez3@mavs.uta.edu::61814d66-3f40-402b-bf7b-020ea7c8f448" providerId="AD" clId="Web-{2DDDB630-42BF-4EA2-87F3-82139405486A}" dt="2020-11-18T02:36:10.256" v="132"/>
          <pc:sldLayoutMkLst>
            <pc:docMk/>
            <pc:sldMasterMk cId="695981672" sldId="2147483785"/>
            <pc:sldLayoutMk cId="231724903" sldId="2147483796"/>
          </pc:sldLayoutMkLst>
        </pc:sldLayoutChg>
      </pc:sldMasterChg>
      <pc:sldMasterChg chg="add del addSldLayout delSldLayout modSldLayout">
        <pc:chgData name="Hernandez, Victor H" userId="S::victor.hernandez3@mavs.uta.edu::61814d66-3f40-402b-bf7b-020ea7c8f448" providerId="AD" clId="Web-{2DDDB630-42BF-4EA2-87F3-82139405486A}" dt="2020-11-18T02:36:18.475" v="133"/>
        <pc:sldMasterMkLst>
          <pc:docMk/>
          <pc:sldMasterMk cId="197304346" sldId="2147483797"/>
        </pc:sldMasterMkLst>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2016292539" sldId="2147483798"/>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2249573992" sldId="2147483799"/>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2552632791" sldId="2147483800"/>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3904566303" sldId="2147483801"/>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1264600310" sldId="2147483802"/>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62917716" sldId="2147483803"/>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54488057" sldId="2147483804"/>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2794457512" sldId="2147483805"/>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3103987368" sldId="2147483806"/>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1801770172" sldId="2147483807"/>
          </pc:sldLayoutMkLst>
        </pc:sldLayoutChg>
        <pc:sldLayoutChg chg="add del mod replId">
          <pc:chgData name="Hernandez, Victor H" userId="S::victor.hernandez3@mavs.uta.edu::61814d66-3f40-402b-bf7b-020ea7c8f448" providerId="AD" clId="Web-{2DDDB630-42BF-4EA2-87F3-82139405486A}" dt="2020-11-18T02:36:18.475" v="133"/>
          <pc:sldLayoutMkLst>
            <pc:docMk/>
            <pc:sldMasterMk cId="197304346" sldId="2147483797"/>
            <pc:sldLayoutMk cId="478287733" sldId="2147483808"/>
          </pc:sldLayoutMkLst>
        </pc:sldLayoutChg>
      </pc:sldMasterChg>
      <pc:sldMasterChg chg="add del addSldLayout delSldLayout modSldLayout">
        <pc:chgData name="Hernandez, Victor H" userId="S::victor.hernandez3@mavs.uta.edu::61814d66-3f40-402b-bf7b-020ea7c8f448" providerId="AD" clId="Web-{2DDDB630-42BF-4EA2-87F3-82139405486A}" dt="2020-11-18T02:36:26.678" v="134"/>
        <pc:sldMasterMkLst>
          <pc:docMk/>
          <pc:sldMasterMk cId="1099425355" sldId="2147483809"/>
        </pc:sldMasterMkLst>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4219543469" sldId="2147483810"/>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793260569" sldId="2147483811"/>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3046284625" sldId="2147483812"/>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1434754238" sldId="2147483813"/>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2122887811" sldId="2147483814"/>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3343615632" sldId="2147483815"/>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2087201720" sldId="2147483816"/>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3919360072" sldId="2147483817"/>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764987664" sldId="2147483818"/>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4088164099" sldId="2147483819"/>
          </pc:sldLayoutMkLst>
        </pc:sldLayoutChg>
        <pc:sldLayoutChg chg="add del mod replId">
          <pc:chgData name="Hernandez, Victor H" userId="S::victor.hernandez3@mavs.uta.edu::61814d66-3f40-402b-bf7b-020ea7c8f448" providerId="AD" clId="Web-{2DDDB630-42BF-4EA2-87F3-82139405486A}" dt="2020-11-18T02:36:26.678" v="134"/>
          <pc:sldLayoutMkLst>
            <pc:docMk/>
            <pc:sldMasterMk cId="1099425355" sldId="2147483809"/>
            <pc:sldLayoutMk cId="2488144457" sldId="2147483820"/>
          </pc:sldLayoutMkLst>
        </pc:sldLayoutChg>
      </pc:sldMasterChg>
      <pc:sldMasterChg chg="add addSldLayout modSldLayout">
        <pc:chgData name="Hernandez, Victor H" userId="S::victor.hernandez3@mavs.uta.edu::61814d66-3f40-402b-bf7b-020ea7c8f448" providerId="AD" clId="Web-{2DDDB630-42BF-4EA2-87F3-82139405486A}" dt="2020-11-18T02:36:26.678" v="134"/>
        <pc:sldMasterMkLst>
          <pc:docMk/>
          <pc:sldMasterMk cId="1077095003" sldId="2147483821"/>
        </pc:sldMasterMkLst>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2215907355" sldId="2147483822"/>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4252568710" sldId="2147483823"/>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506645340" sldId="2147483824"/>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940917365" sldId="2147483825"/>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2011271539" sldId="2147483826"/>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1293139986" sldId="2147483827"/>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445101757" sldId="2147483828"/>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280409722" sldId="2147483829"/>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1145170904" sldId="2147483830"/>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2120882772" sldId="2147483831"/>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665940043" sldId="2147483832"/>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4265822180" sldId="2147483833"/>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412153392" sldId="2147483834"/>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3799581063" sldId="2147483835"/>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1404602240" sldId="2147483836"/>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685337930" sldId="2147483837"/>
          </pc:sldLayoutMkLst>
        </pc:sldLayoutChg>
        <pc:sldLayoutChg chg="add mod replId">
          <pc:chgData name="Hernandez, Victor H" userId="S::victor.hernandez3@mavs.uta.edu::61814d66-3f40-402b-bf7b-020ea7c8f448" providerId="AD" clId="Web-{2DDDB630-42BF-4EA2-87F3-82139405486A}" dt="2020-11-18T02:36:26.678" v="134"/>
          <pc:sldLayoutMkLst>
            <pc:docMk/>
            <pc:sldMasterMk cId="1077095003" sldId="2147483821"/>
            <pc:sldLayoutMk cId="2840326248" sldId="2147483838"/>
          </pc:sldLayoutMkLst>
        </pc:sldLayoutChg>
      </pc:sldMasterChg>
    </pc:docChg>
  </pc:docChgLst>
  <pc:docChgLst>
    <pc:chgData name="Hernandez, Victor H" userId="S::victor.hernandez3@mavs.uta.edu::61814d66-3f40-402b-bf7b-020ea7c8f448" providerId="AD" clId="Web-{5DE54F5B-82F6-4623-B817-F08A46FE171F}"/>
    <pc:docChg chg="modSld">
      <pc:chgData name="Hernandez, Victor H" userId="S::victor.hernandez3@mavs.uta.edu::61814d66-3f40-402b-bf7b-020ea7c8f448" providerId="AD" clId="Web-{5DE54F5B-82F6-4623-B817-F08A46FE171F}" dt="2020-11-30T21:58:46.572" v="38"/>
      <pc:docMkLst>
        <pc:docMk/>
      </pc:docMkLst>
      <pc:sldChg chg="modNotes">
        <pc:chgData name="Hernandez, Victor H" userId="S::victor.hernandez3@mavs.uta.edu::61814d66-3f40-402b-bf7b-020ea7c8f448" providerId="AD" clId="Web-{5DE54F5B-82F6-4623-B817-F08A46FE171F}" dt="2020-11-30T20:53:34.417" v="1"/>
        <pc:sldMkLst>
          <pc:docMk/>
          <pc:sldMk cId="3763218107" sldId="257"/>
        </pc:sldMkLst>
      </pc:sldChg>
      <pc:sldChg chg="modSp">
        <pc:chgData name="Hernandez, Victor H" userId="S::victor.hernandez3@mavs.uta.edu::61814d66-3f40-402b-bf7b-020ea7c8f448" providerId="AD" clId="Web-{5DE54F5B-82F6-4623-B817-F08A46FE171F}" dt="2020-11-30T21:18:32.062" v="30" actId="1076"/>
        <pc:sldMkLst>
          <pc:docMk/>
          <pc:sldMk cId="4060085461" sldId="258"/>
        </pc:sldMkLst>
        <pc:spChg chg="mod">
          <ac:chgData name="Hernandez, Victor H" userId="S::victor.hernandez3@mavs.uta.edu::61814d66-3f40-402b-bf7b-020ea7c8f448" providerId="AD" clId="Web-{5DE54F5B-82F6-4623-B817-F08A46FE171F}" dt="2020-11-30T21:18:32.062" v="30" actId="1076"/>
          <ac:spMkLst>
            <pc:docMk/>
            <pc:sldMk cId="4060085461" sldId="258"/>
            <ac:spMk id="10" creationId="{595C509C-452B-4216-8F55-53E9AA843216}"/>
          </ac:spMkLst>
        </pc:spChg>
      </pc:sldChg>
      <pc:sldChg chg="modNotes">
        <pc:chgData name="Hernandez, Victor H" userId="S::victor.hernandez3@mavs.uta.edu::61814d66-3f40-402b-bf7b-020ea7c8f448" providerId="AD" clId="Web-{5DE54F5B-82F6-4623-B817-F08A46FE171F}" dt="2020-11-30T20:54:36.824" v="9"/>
        <pc:sldMkLst>
          <pc:docMk/>
          <pc:sldMk cId="1534824704" sldId="259"/>
        </pc:sldMkLst>
      </pc:sldChg>
      <pc:sldChg chg="addSp delSp modSp mod setBg">
        <pc:chgData name="Hernandez, Victor H" userId="S::victor.hernandez3@mavs.uta.edu::61814d66-3f40-402b-bf7b-020ea7c8f448" providerId="AD" clId="Web-{5DE54F5B-82F6-4623-B817-F08A46FE171F}" dt="2020-11-30T21:58:46.572" v="38"/>
        <pc:sldMkLst>
          <pc:docMk/>
          <pc:sldMk cId="38872898" sldId="260"/>
        </pc:sldMkLst>
        <pc:spChg chg="mod">
          <ac:chgData name="Hernandez, Victor H" userId="S::victor.hernandez3@mavs.uta.edu::61814d66-3f40-402b-bf7b-020ea7c8f448" providerId="AD" clId="Web-{5DE54F5B-82F6-4623-B817-F08A46FE171F}" dt="2020-11-30T21:58:46.572" v="38"/>
          <ac:spMkLst>
            <pc:docMk/>
            <pc:sldMk cId="38872898" sldId="260"/>
            <ac:spMk id="2" creationId="{5E405AFD-C1DD-4A55-981F-F48179F27199}"/>
          </ac:spMkLst>
        </pc:spChg>
        <pc:spChg chg="mod">
          <ac:chgData name="Hernandez, Victor H" userId="S::victor.hernandez3@mavs.uta.edu::61814d66-3f40-402b-bf7b-020ea7c8f448" providerId="AD" clId="Web-{5DE54F5B-82F6-4623-B817-F08A46FE171F}" dt="2020-11-30T21:58:46.572" v="38"/>
          <ac:spMkLst>
            <pc:docMk/>
            <pc:sldMk cId="38872898" sldId="260"/>
            <ac:spMk id="3" creationId="{6B8FC9BD-AE28-468C-A533-E2E1203ED483}"/>
          </ac:spMkLst>
        </pc:spChg>
        <pc:spChg chg="add del">
          <ac:chgData name="Hernandez, Victor H" userId="S::victor.hernandez3@mavs.uta.edu::61814d66-3f40-402b-bf7b-020ea7c8f448" providerId="AD" clId="Web-{5DE54F5B-82F6-4623-B817-F08A46FE171F}" dt="2020-11-30T21:58:46.572" v="38"/>
          <ac:spMkLst>
            <pc:docMk/>
            <pc:sldMk cId="38872898" sldId="260"/>
            <ac:spMk id="24" creationId="{290FE681-1E05-478A-89DC-5F7AB37CFD77}"/>
          </ac:spMkLst>
        </pc:spChg>
        <pc:spChg chg="add del">
          <ac:chgData name="Hernandez, Victor H" userId="S::victor.hernandez3@mavs.uta.edu::61814d66-3f40-402b-bf7b-020ea7c8f448" providerId="AD" clId="Web-{5DE54F5B-82F6-4623-B817-F08A46FE171F}" dt="2020-11-30T21:58:46.572" v="38"/>
          <ac:spMkLst>
            <pc:docMk/>
            <pc:sldMk cId="38872898" sldId="260"/>
            <ac:spMk id="30" creationId="{8735A508-2662-409F-B5A3-AEA22CE92AD9}"/>
          </ac:spMkLst>
        </pc:spChg>
        <pc:spChg chg="add del">
          <ac:chgData name="Hernandez, Victor H" userId="S::victor.hernandez3@mavs.uta.edu::61814d66-3f40-402b-bf7b-020ea7c8f448" providerId="AD" clId="Web-{5DE54F5B-82F6-4623-B817-F08A46FE171F}" dt="2020-11-30T21:58:46.572" v="38"/>
          <ac:spMkLst>
            <pc:docMk/>
            <pc:sldMk cId="38872898" sldId="260"/>
            <ac:spMk id="32" creationId="{CB8B592B-E5AA-4055-8CB3-6AEDB35AD4E5}"/>
          </ac:spMkLst>
        </pc:spChg>
        <pc:grpChg chg="add del">
          <ac:chgData name="Hernandez, Victor H" userId="S::victor.hernandez3@mavs.uta.edu::61814d66-3f40-402b-bf7b-020ea7c8f448" providerId="AD" clId="Web-{5DE54F5B-82F6-4623-B817-F08A46FE171F}" dt="2020-11-30T21:58:46.572" v="38"/>
          <ac:grpSpMkLst>
            <pc:docMk/>
            <pc:sldMk cId="38872898" sldId="260"/>
            <ac:grpSpMk id="34" creationId="{6E8443E6-406A-4E9D-BBDF-18D82C7E570C}"/>
          </ac:grpSpMkLst>
        </pc:grpChg>
        <pc:picChg chg="add mod ord">
          <ac:chgData name="Hernandez, Victor H" userId="S::victor.hernandez3@mavs.uta.edu::61814d66-3f40-402b-bf7b-020ea7c8f448" providerId="AD" clId="Web-{5DE54F5B-82F6-4623-B817-F08A46FE171F}" dt="2020-11-30T21:58:46.572" v="38"/>
          <ac:picMkLst>
            <pc:docMk/>
            <pc:sldMk cId="38872898" sldId="260"/>
            <ac:picMk id="4" creationId="{B6DDBC57-9AAC-4D67-B8F5-3E45E45F2F9D}"/>
          </ac:picMkLst>
        </pc:picChg>
        <pc:cxnChg chg="add del">
          <ac:chgData name="Hernandez, Victor H" userId="S::victor.hernandez3@mavs.uta.edu::61814d66-3f40-402b-bf7b-020ea7c8f448" providerId="AD" clId="Web-{5DE54F5B-82F6-4623-B817-F08A46FE171F}" dt="2020-11-30T21:58:46.572" v="38"/>
          <ac:cxnSpMkLst>
            <pc:docMk/>
            <pc:sldMk cId="38872898" sldId="260"/>
            <ac:cxnSpMk id="25" creationId="{2E2F21DC-5F0E-42CF-B89C-C1E25E175CB8}"/>
          </ac:cxnSpMkLst>
        </pc:cxnChg>
      </pc:sldChg>
      <pc:sldChg chg="addSp delSp modSp">
        <pc:chgData name="Hernandez, Victor H" userId="S::victor.hernandez3@mavs.uta.edu::61814d66-3f40-402b-bf7b-020ea7c8f448" providerId="AD" clId="Web-{5DE54F5B-82F6-4623-B817-F08A46FE171F}" dt="2020-11-30T21:09:48.509" v="26"/>
        <pc:sldMkLst>
          <pc:docMk/>
          <pc:sldMk cId="999915030" sldId="261"/>
        </pc:sldMkLst>
        <pc:picChg chg="add del mod">
          <ac:chgData name="Hernandez, Victor H" userId="S::victor.hernandez3@mavs.uta.edu::61814d66-3f40-402b-bf7b-020ea7c8f448" providerId="AD" clId="Web-{5DE54F5B-82F6-4623-B817-F08A46FE171F}" dt="2020-11-30T21:09:47.087" v="25"/>
          <ac:picMkLst>
            <pc:docMk/>
            <pc:sldMk cId="999915030" sldId="261"/>
            <ac:picMk id="8" creationId="{1D1EE2D1-6CB2-4683-B845-AA71E5F4AD11}"/>
          </ac:picMkLst>
        </pc:picChg>
        <pc:picChg chg="add del mod">
          <ac:chgData name="Hernandez, Victor H" userId="S::victor.hernandez3@mavs.uta.edu::61814d66-3f40-402b-bf7b-020ea7c8f448" providerId="AD" clId="Web-{5DE54F5B-82F6-4623-B817-F08A46FE171F}" dt="2020-11-30T21:09:48.509" v="26"/>
          <ac:picMkLst>
            <pc:docMk/>
            <pc:sldMk cId="999915030" sldId="261"/>
            <ac:picMk id="12" creationId="{4CF74BDF-D5BD-45E9-801E-CC1A3C075C1D}"/>
          </ac:picMkLst>
        </pc:picChg>
      </pc:sldChg>
      <pc:sldChg chg="addSp delSp modSp mod setBg setClrOvrMap">
        <pc:chgData name="Hernandez, Victor H" userId="S::victor.hernandez3@mavs.uta.edu::61814d66-3f40-402b-bf7b-020ea7c8f448" providerId="AD" clId="Web-{5DE54F5B-82F6-4623-B817-F08A46FE171F}" dt="2020-11-30T21:19:08.953" v="34" actId="20577"/>
        <pc:sldMkLst>
          <pc:docMk/>
          <pc:sldMk cId="1930373385" sldId="265"/>
        </pc:sldMkLst>
        <pc:spChg chg="mod">
          <ac:chgData name="Hernandez, Victor H" userId="S::victor.hernandez3@mavs.uta.edu::61814d66-3f40-402b-bf7b-020ea7c8f448" providerId="AD" clId="Web-{5DE54F5B-82F6-4623-B817-F08A46FE171F}" dt="2020-11-30T21:04:44.114" v="13"/>
          <ac:spMkLst>
            <pc:docMk/>
            <pc:sldMk cId="1930373385" sldId="265"/>
            <ac:spMk id="2" creationId="{9F642FCC-00EE-49AE-B8CC-3119644D0B28}"/>
          </ac:spMkLst>
        </pc:spChg>
        <pc:spChg chg="add del">
          <ac:chgData name="Hernandez, Victor H" userId="S::victor.hernandez3@mavs.uta.edu::61814d66-3f40-402b-bf7b-020ea7c8f448" providerId="AD" clId="Web-{5DE54F5B-82F6-4623-B817-F08A46FE171F}" dt="2020-11-30T21:04:44.114" v="13"/>
          <ac:spMkLst>
            <pc:docMk/>
            <pc:sldMk cId="1930373385" sldId="265"/>
            <ac:spMk id="11" creationId="{44C5530E-85F5-4469-A5C9-54B113C11236}"/>
          </ac:spMkLst>
        </pc:spChg>
        <pc:spChg chg="add del mod">
          <ac:chgData name="Hernandez, Victor H" userId="S::victor.hernandez3@mavs.uta.edu::61814d66-3f40-402b-bf7b-020ea7c8f448" providerId="AD" clId="Web-{5DE54F5B-82F6-4623-B817-F08A46FE171F}" dt="2020-11-30T21:04:10.785" v="11"/>
          <ac:spMkLst>
            <pc:docMk/>
            <pc:sldMk cId="1930373385" sldId="265"/>
            <ac:spMk id="12" creationId="{ED9C0345-3EB6-4F5E-8CA4-1D91C7039A68}"/>
          </ac:spMkLst>
        </pc:spChg>
        <pc:spChg chg="add del">
          <ac:chgData name="Hernandez, Victor H" userId="S::victor.hernandez3@mavs.uta.edu::61814d66-3f40-402b-bf7b-020ea7c8f448" providerId="AD" clId="Web-{5DE54F5B-82F6-4623-B817-F08A46FE171F}" dt="2020-11-30T21:04:44.114" v="13"/>
          <ac:spMkLst>
            <pc:docMk/>
            <pc:sldMk cId="1930373385" sldId="265"/>
            <ac:spMk id="13" creationId="{A9CEB52D-0D40-45E3-94F9-CDB2083A9351}"/>
          </ac:spMkLst>
        </pc:spChg>
        <pc:grpChg chg="add del">
          <ac:chgData name="Hernandez, Victor H" userId="S::victor.hernandez3@mavs.uta.edu::61814d66-3f40-402b-bf7b-020ea7c8f448" providerId="AD" clId="Web-{5DE54F5B-82F6-4623-B817-F08A46FE171F}" dt="2020-11-30T21:04:44.114" v="13"/>
          <ac:grpSpMkLst>
            <pc:docMk/>
            <pc:sldMk cId="1930373385" sldId="265"/>
            <ac:grpSpMk id="15" creationId="{0F7EB202-DE79-4E39-BCF0-D9855DA1738F}"/>
          </ac:grpSpMkLst>
        </pc:grpChg>
        <pc:graphicFrameChg chg="add del mod modGraphic">
          <ac:chgData name="Hernandez, Victor H" userId="S::victor.hernandez3@mavs.uta.edu::61814d66-3f40-402b-bf7b-020ea7c8f448" providerId="AD" clId="Web-{5DE54F5B-82F6-4623-B817-F08A46FE171F}" dt="2020-11-30T21:19:08.953" v="34" actId="20577"/>
          <ac:graphicFrameMkLst>
            <pc:docMk/>
            <pc:sldMk cId="1930373385" sldId="265"/>
            <ac:graphicFrameMk id="6" creationId="{AF53D1EE-6613-4147-B3A8-8D0A46031F57}"/>
          </ac:graphicFrameMkLst>
        </pc:graphicFrameChg>
      </pc:sldChg>
      <pc:sldChg chg="modNotes">
        <pc:chgData name="Hernandez, Victor H" userId="S::victor.hernandez3@mavs.uta.edu::61814d66-3f40-402b-bf7b-020ea7c8f448" providerId="AD" clId="Web-{5DE54F5B-82F6-4623-B817-F08A46FE171F}" dt="2020-11-30T20:53:38.808" v="5"/>
        <pc:sldMkLst>
          <pc:docMk/>
          <pc:sldMk cId="1171588135" sldId="266"/>
        </pc:sldMkLst>
      </pc:sldChg>
    </pc:docChg>
  </pc:docChgLst>
  <pc:docChgLst>
    <pc:chgData name="Reyes, Rizzy Marie Cambel" userId="S::rizzymarie.reyes@mavs.uta.edu::c9d7157f-cc43-4144-a8a0-09421fbd87fb" providerId="AD" clId="Web-{4D450901-20CB-4B09-B503-37A315C1B31F}"/>
    <pc:docChg chg="modSld">
      <pc:chgData name="Reyes, Rizzy Marie Cambel" userId="S::rizzymarie.reyes@mavs.uta.edu::c9d7157f-cc43-4144-a8a0-09421fbd87fb" providerId="AD" clId="Web-{4D450901-20CB-4B09-B503-37A315C1B31F}" dt="2020-11-19T17:57:04.353" v="251" actId="20577"/>
      <pc:docMkLst>
        <pc:docMk/>
      </pc:docMkLst>
      <pc:sldChg chg="modSp modNotes">
        <pc:chgData name="Reyes, Rizzy Marie Cambel" userId="S::rizzymarie.reyes@mavs.uta.edu::c9d7157f-cc43-4144-a8a0-09421fbd87fb" providerId="AD" clId="Web-{4D450901-20CB-4B09-B503-37A315C1B31F}" dt="2020-11-19T17:57:01.978" v="249" actId="20577"/>
        <pc:sldMkLst>
          <pc:docMk/>
          <pc:sldMk cId="3763218107" sldId="257"/>
        </pc:sldMkLst>
        <pc:spChg chg="mod">
          <ac:chgData name="Reyes, Rizzy Marie Cambel" userId="S::rizzymarie.reyes@mavs.uta.edu::c9d7157f-cc43-4144-a8a0-09421fbd87fb" providerId="AD" clId="Web-{4D450901-20CB-4B09-B503-37A315C1B31F}" dt="2020-11-19T17:57:01.978" v="249" actId="20577"/>
          <ac:spMkLst>
            <pc:docMk/>
            <pc:sldMk cId="3763218107" sldId="257"/>
            <ac:spMk id="3" creationId="{965BC921-66B1-4424-AF0B-CEC525174D9E}"/>
          </ac:spMkLst>
        </pc:spChg>
      </pc:sldChg>
      <pc:sldChg chg="addSp delSp modSp">
        <pc:chgData name="Reyes, Rizzy Marie Cambel" userId="S::rizzymarie.reyes@mavs.uta.edu::c9d7157f-cc43-4144-a8a0-09421fbd87fb" providerId="AD" clId="Web-{4D450901-20CB-4B09-B503-37A315C1B31F}" dt="2020-11-19T17:52:44.918" v="6" actId="20577"/>
        <pc:sldMkLst>
          <pc:docMk/>
          <pc:sldMk cId="4060085461" sldId="258"/>
        </pc:sldMkLst>
        <pc:spChg chg="add del mod">
          <ac:chgData name="Reyes, Rizzy Marie Cambel" userId="S::rizzymarie.reyes@mavs.uta.edu::c9d7157f-cc43-4144-a8a0-09421fbd87fb" providerId="AD" clId="Web-{4D450901-20CB-4B09-B503-37A315C1B31F}" dt="2020-11-19T17:52:44.918" v="6" actId="20577"/>
          <ac:spMkLst>
            <pc:docMk/>
            <pc:sldMk cId="4060085461" sldId="258"/>
            <ac:spMk id="3" creationId="{F1DC2FD2-5BA3-4A20-A139-DF0566E756AE}"/>
          </ac:spMkLst>
        </pc:spChg>
        <pc:graphicFrameChg chg="add del mod ord modGraphic">
          <ac:chgData name="Reyes, Rizzy Marie Cambel" userId="S::rizzymarie.reyes@mavs.uta.edu::c9d7157f-cc43-4144-a8a0-09421fbd87fb" providerId="AD" clId="Web-{4D450901-20CB-4B09-B503-37A315C1B31F}" dt="2020-11-19T17:52:28.684" v="1"/>
          <ac:graphicFrameMkLst>
            <pc:docMk/>
            <pc:sldMk cId="4060085461" sldId="258"/>
            <ac:graphicFrameMk id="4" creationId="{0AFB3B70-601E-4B20-8966-BF8D3F5A2C01}"/>
          </ac:graphicFrameMkLst>
        </pc:graphicFrameChg>
      </pc:sldChg>
      <pc:sldChg chg="modSp">
        <pc:chgData name="Reyes, Rizzy Marie Cambel" userId="S::rizzymarie.reyes@mavs.uta.edu::c9d7157f-cc43-4144-a8a0-09421fbd87fb" providerId="AD" clId="Web-{4D450901-20CB-4B09-B503-37A315C1B31F}" dt="2020-11-19T17:53:35.183" v="81" actId="20577"/>
        <pc:sldMkLst>
          <pc:docMk/>
          <pc:sldMk cId="999915030" sldId="261"/>
        </pc:sldMkLst>
        <pc:spChg chg="mod">
          <ac:chgData name="Reyes, Rizzy Marie Cambel" userId="S::rizzymarie.reyes@mavs.uta.edu::c9d7157f-cc43-4144-a8a0-09421fbd87fb" providerId="AD" clId="Web-{4D450901-20CB-4B09-B503-37A315C1B31F}" dt="2020-11-19T17:53:35.183" v="81" actId="20577"/>
          <ac:spMkLst>
            <pc:docMk/>
            <pc:sldMk cId="999915030" sldId="261"/>
            <ac:spMk id="3" creationId="{AEF6B140-27A1-4038-8D4D-AFCF313F666A}"/>
          </ac:spMkLst>
        </pc:spChg>
      </pc:sldChg>
    </pc:docChg>
  </pc:docChgLst>
  <pc:docChgLst>
    <pc:chgData name="Hernandez, Victor H" userId="S::victor.hernandez3@mavs.uta.edu::61814d66-3f40-402b-bf7b-020ea7c8f448" providerId="AD" clId="Web-{6791F365-859B-491A-A71A-748F5495DF5D}"/>
    <pc:docChg chg="modSld">
      <pc:chgData name="Hernandez, Victor H" userId="S::victor.hernandez3@mavs.uta.edu::61814d66-3f40-402b-bf7b-020ea7c8f448" providerId="AD" clId="Web-{6791F365-859B-491A-A71A-748F5495DF5D}" dt="2020-11-24T16:28:11.314" v="136" actId="20577"/>
      <pc:docMkLst>
        <pc:docMk/>
      </pc:docMkLst>
      <pc:sldChg chg="addSp delSp modSp">
        <pc:chgData name="Hernandez, Victor H" userId="S::victor.hernandez3@mavs.uta.edu::61814d66-3f40-402b-bf7b-020ea7c8f448" providerId="AD" clId="Web-{6791F365-859B-491A-A71A-748F5495DF5D}" dt="2020-11-24T16:28:11.314" v="135" actId="20577"/>
        <pc:sldMkLst>
          <pc:docMk/>
          <pc:sldMk cId="4060085461" sldId="258"/>
        </pc:sldMkLst>
        <pc:spChg chg="add del mod">
          <ac:chgData name="Hernandez, Victor H" userId="S::victor.hernandez3@mavs.uta.edu::61814d66-3f40-402b-bf7b-020ea7c8f448" providerId="AD" clId="Web-{6791F365-859B-491A-A71A-748F5495DF5D}" dt="2020-11-24T16:28:11.314" v="135" actId="20577"/>
          <ac:spMkLst>
            <pc:docMk/>
            <pc:sldMk cId="4060085461" sldId="258"/>
            <ac:spMk id="26" creationId="{0B42B471-9CA9-40FE-9B69-CFD807FB82CA}"/>
          </ac:spMkLst>
        </pc:spChg>
        <pc:graphicFrameChg chg="add del mod ord modGraphic">
          <ac:chgData name="Hernandez, Victor H" userId="S::victor.hernandez3@mavs.uta.edu::61814d66-3f40-402b-bf7b-020ea7c8f448" providerId="AD" clId="Web-{6791F365-859B-491A-A71A-748F5495DF5D}" dt="2020-11-24T16:25:54.961" v="1"/>
          <ac:graphicFrameMkLst>
            <pc:docMk/>
            <pc:sldMk cId="4060085461" sldId="258"/>
            <ac:graphicFrameMk id="3" creationId="{9B6B9501-7242-44FD-98E7-B2EB7BD71966}"/>
          </ac:graphicFrameMkLst>
        </pc:graphicFrameChg>
      </pc:sldChg>
    </pc:docChg>
  </pc:docChgLst>
  <pc:docChgLst>
    <pc:chgData name="Hernandez, Victor H" userId="S::victor.hernandez3@mavs.uta.edu::61814d66-3f40-402b-bf7b-020ea7c8f448" providerId="AD" clId="Web-{F4DD34B9-463E-42A6-9853-59EDE1EF4B31}"/>
    <pc:docChg chg="modSld">
      <pc:chgData name="Hernandez, Victor H" userId="S::victor.hernandez3@mavs.uta.edu::61814d66-3f40-402b-bf7b-020ea7c8f448" providerId="AD" clId="Web-{F4DD34B9-463E-42A6-9853-59EDE1EF4B31}" dt="2020-11-19T17:16:28.909" v="2" actId="20577"/>
      <pc:docMkLst>
        <pc:docMk/>
      </pc:docMkLst>
      <pc:sldChg chg="modSp">
        <pc:chgData name="Hernandez, Victor H" userId="S::victor.hernandez3@mavs.uta.edu::61814d66-3f40-402b-bf7b-020ea7c8f448" providerId="AD" clId="Web-{F4DD34B9-463E-42A6-9853-59EDE1EF4B31}" dt="2020-11-19T17:16:27.909" v="0" actId="20577"/>
        <pc:sldMkLst>
          <pc:docMk/>
          <pc:sldMk cId="38872898" sldId="260"/>
        </pc:sldMkLst>
        <pc:spChg chg="mod">
          <ac:chgData name="Hernandez, Victor H" userId="S::victor.hernandez3@mavs.uta.edu::61814d66-3f40-402b-bf7b-020ea7c8f448" providerId="AD" clId="Web-{F4DD34B9-463E-42A6-9853-59EDE1EF4B31}" dt="2020-11-19T17:16:27.909" v="0" actId="20577"/>
          <ac:spMkLst>
            <pc:docMk/>
            <pc:sldMk cId="38872898" sldId="260"/>
            <ac:spMk id="2" creationId="{5E405AFD-C1DD-4A55-981F-F48179F27199}"/>
          </ac:spMkLst>
        </pc:spChg>
      </pc:sldChg>
    </pc:docChg>
  </pc:docChgLst>
  <pc:docChgLst>
    <pc:chgData name="Hernandez, Victor H" userId="S::victor.hernandez3@mavs.uta.edu::61814d66-3f40-402b-bf7b-020ea7c8f448" providerId="AD" clId="Web-{266E21C9-5B41-4761-BFA7-A32A75939375}"/>
    <pc:docChg chg="addSld modSld">
      <pc:chgData name="Hernandez, Victor H" userId="S::victor.hernandez3@mavs.uta.edu::61814d66-3f40-402b-bf7b-020ea7c8f448" providerId="AD" clId="Web-{266E21C9-5B41-4761-BFA7-A32A75939375}" dt="2020-11-18T03:06:50.377" v="308" actId="20577"/>
      <pc:docMkLst>
        <pc:docMk/>
      </pc:docMkLst>
      <pc:sldChg chg="modSp">
        <pc:chgData name="Hernandez, Victor H" userId="S::victor.hernandez3@mavs.uta.edu::61814d66-3f40-402b-bf7b-020ea7c8f448" providerId="AD" clId="Web-{266E21C9-5B41-4761-BFA7-A32A75939375}" dt="2020-11-18T02:40:50.079" v="66" actId="14100"/>
        <pc:sldMkLst>
          <pc:docMk/>
          <pc:sldMk cId="109857222" sldId="256"/>
        </pc:sldMkLst>
        <pc:spChg chg="mod">
          <ac:chgData name="Hernandez, Victor H" userId="S::victor.hernandez3@mavs.uta.edu::61814d66-3f40-402b-bf7b-020ea7c8f448" providerId="AD" clId="Web-{266E21C9-5B41-4761-BFA7-A32A75939375}" dt="2020-11-18T02:40:50.079" v="66" actId="14100"/>
          <ac:spMkLst>
            <pc:docMk/>
            <pc:sldMk cId="109857222" sldId="256"/>
            <ac:spMk id="2" creationId="{00000000-0000-0000-0000-000000000000}"/>
          </ac:spMkLst>
        </pc:spChg>
      </pc:sldChg>
      <pc:sldChg chg="addSp delSp modSp mod setBg">
        <pc:chgData name="Hernandez, Victor H" userId="S::victor.hernandez3@mavs.uta.edu::61814d66-3f40-402b-bf7b-020ea7c8f448" providerId="AD" clId="Web-{266E21C9-5B41-4761-BFA7-A32A75939375}" dt="2020-11-18T03:05:19.841" v="235" actId="20577"/>
        <pc:sldMkLst>
          <pc:docMk/>
          <pc:sldMk cId="3763218107" sldId="257"/>
        </pc:sldMkLst>
        <pc:spChg chg="mod">
          <ac:chgData name="Hernandez, Victor H" userId="S::victor.hernandez3@mavs.uta.edu::61814d66-3f40-402b-bf7b-020ea7c8f448" providerId="AD" clId="Web-{266E21C9-5B41-4761-BFA7-A32A75939375}" dt="2020-11-18T03:05:19.841" v="235" actId="20577"/>
          <ac:spMkLst>
            <pc:docMk/>
            <pc:sldMk cId="3763218107" sldId="257"/>
            <ac:spMk id="2" creationId="{BCE88622-0005-46E2-8E59-44D2285D083E}"/>
          </ac:spMkLst>
        </pc:spChg>
        <pc:spChg chg="mod">
          <ac:chgData name="Hernandez, Victor H" userId="S::victor.hernandez3@mavs.uta.edu::61814d66-3f40-402b-bf7b-020ea7c8f448" providerId="AD" clId="Web-{266E21C9-5B41-4761-BFA7-A32A75939375}" dt="2020-11-18T02:39:02.404" v="5"/>
          <ac:spMkLst>
            <pc:docMk/>
            <pc:sldMk cId="3763218107" sldId="257"/>
            <ac:spMk id="3" creationId="{965BC921-66B1-4424-AF0B-CEC525174D9E}"/>
          </ac:spMkLst>
        </pc:spChg>
        <pc:spChg chg="del">
          <ac:chgData name="Hernandez, Victor H" userId="S::victor.hernandez3@mavs.uta.edu::61814d66-3f40-402b-bf7b-020ea7c8f448" providerId="AD" clId="Web-{266E21C9-5B41-4761-BFA7-A32A75939375}" dt="2020-11-18T02:39:02.404" v="5"/>
          <ac:spMkLst>
            <pc:docMk/>
            <pc:sldMk cId="3763218107" sldId="257"/>
            <ac:spMk id="7" creationId="{CADF2543-1B6F-4FBC-A7AF-53A0430E05AB}"/>
          </ac:spMkLst>
        </pc:spChg>
        <pc:spChg chg="add">
          <ac:chgData name="Hernandez, Victor H" userId="S::victor.hernandez3@mavs.uta.edu::61814d66-3f40-402b-bf7b-020ea7c8f448" providerId="AD" clId="Web-{266E21C9-5B41-4761-BFA7-A32A75939375}" dt="2020-11-18T02:39:02.404" v="5"/>
          <ac:spMkLst>
            <pc:docMk/>
            <pc:sldMk cId="3763218107" sldId="257"/>
            <ac:spMk id="21" creationId="{290FE681-1E05-478A-89DC-5F7AB37CFD77}"/>
          </ac:spMkLst>
        </pc:spChg>
        <pc:grpChg chg="del">
          <ac:chgData name="Hernandez, Victor H" userId="S::victor.hernandez3@mavs.uta.edu::61814d66-3f40-402b-bf7b-020ea7c8f448" providerId="AD" clId="Web-{266E21C9-5B41-4761-BFA7-A32A75939375}" dt="2020-11-18T02:39:02.404" v="5"/>
          <ac:grpSpMkLst>
            <pc:docMk/>
            <pc:sldMk cId="3763218107" sldId="257"/>
            <ac:grpSpMk id="9" creationId="{A80A6E81-6B71-43DF-877B-E964A9A4CB68}"/>
          </ac:grpSpMkLst>
        </pc:grpChg>
        <pc:cxnChg chg="add">
          <ac:chgData name="Hernandez, Victor H" userId="S::victor.hernandez3@mavs.uta.edu::61814d66-3f40-402b-bf7b-020ea7c8f448" providerId="AD" clId="Web-{266E21C9-5B41-4761-BFA7-A32A75939375}" dt="2020-11-18T02:39:02.404" v="5"/>
          <ac:cxnSpMkLst>
            <pc:docMk/>
            <pc:sldMk cId="3763218107" sldId="257"/>
            <ac:cxnSpMk id="26" creationId="{2E2F21DC-5F0E-42CF-B89C-C1E25E175CB8}"/>
          </ac:cxnSpMkLst>
        </pc:cxnChg>
      </pc:sldChg>
      <pc:sldChg chg="addSp delSp modSp mod setBg">
        <pc:chgData name="Hernandez, Victor H" userId="S::victor.hernandez3@mavs.uta.edu::61814d66-3f40-402b-bf7b-020ea7c8f448" providerId="AD" clId="Web-{266E21C9-5B41-4761-BFA7-A32A75939375}" dt="2020-11-18T03:05:28.498" v="238" actId="20577"/>
        <pc:sldMkLst>
          <pc:docMk/>
          <pc:sldMk cId="4060085461" sldId="258"/>
        </pc:sldMkLst>
        <pc:spChg chg="mod">
          <ac:chgData name="Hernandez, Victor H" userId="S::victor.hernandez3@mavs.uta.edu::61814d66-3f40-402b-bf7b-020ea7c8f448" providerId="AD" clId="Web-{266E21C9-5B41-4761-BFA7-A32A75939375}" dt="2020-11-18T03:05:28.498" v="238" actId="20577"/>
          <ac:spMkLst>
            <pc:docMk/>
            <pc:sldMk cId="4060085461" sldId="258"/>
            <ac:spMk id="2" creationId="{7883AB2C-1212-431C-8CA4-A2274DFE848E}"/>
          </ac:spMkLst>
        </pc:spChg>
        <pc:spChg chg="mod">
          <ac:chgData name="Hernandez, Victor H" userId="S::victor.hernandez3@mavs.uta.edu::61814d66-3f40-402b-bf7b-020ea7c8f448" providerId="AD" clId="Web-{266E21C9-5B41-4761-BFA7-A32A75939375}" dt="2020-11-18T02:39:06.763" v="6"/>
          <ac:spMkLst>
            <pc:docMk/>
            <pc:sldMk cId="4060085461" sldId="258"/>
            <ac:spMk id="3" creationId="{F1DC2FD2-5BA3-4A20-A139-DF0566E756AE}"/>
          </ac:spMkLst>
        </pc:spChg>
        <pc:spChg chg="del">
          <ac:chgData name="Hernandez, Victor H" userId="S::victor.hernandez3@mavs.uta.edu::61814d66-3f40-402b-bf7b-020ea7c8f448" providerId="AD" clId="Web-{266E21C9-5B41-4761-BFA7-A32A75939375}" dt="2020-11-18T02:39:06.763" v="6"/>
          <ac:spMkLst>
            <pc:docMk/>
            <pc:sldMk cId="4060085461" sldId="258"/>
            <ac:spMk id="5" creationId="{CADF2543-1B6F-4FBC-A7AF-53A0430E05AB}"/>
          </ac:spMkLst>
        </pc:spChg>
        <pc:spChg chg="add">
          <ac:chgData name="Hernandez, Victor H" userId="S::victor.hernandez3@mavs.uta.edu::61814d66-3f40-402b-bf7b-020ea7c8f448" providerId="AD" clId="Web-{266E21C9-5B41-4761-BFA7-A32A75939375}" dt="2020-11-18T02:39:06.763" v="6"/>
          <ac:spMkLst>
            <pc:docMk/>
            <pc:sldMk cId="4060085461" sldId="258"/>
            <ac:spMk id="20" creationId="{290FE681-1E05-478A-89DC-5F7AB37CFD77}"/>
          </ac:spMkLst>
        </pc:spChg>
        <pc:grpChg chg="del">
          <ac:chgData name="Hernandez, Victor H" userId="S::victor.hernandez3@mavs.uta.edu::61814d66-3f40-402b-bf7b-020ea7c8f448" providerId="AD" clId="Web-{266E21C9-5B41-4761-BFA7-A32A75939375}" dt="2020-11-18T02:39:06.763" v="6"/>
          <ac:grpSpMkLst>
            <pc:docMk/>
            <pc:sldMk cId="4060085461" sldId="258"/>
            <ac:grpSpMk id="6" creationId="{A80A6E81-6B71-43DF-877B-E964A9A4CB68}"/>
          </ac:grpSpMkLst>
        </pc:grpChg>
        <pc:cxnChg chg="add">
          <ac:chgData name="Hernandez, Victor H" userId="S::victor.hernandez3@mavs.uta.edu::61814d66-3f40-402b-bf7b-020ea7c8f448" providerId="AD" clId="Web-{266E21C9-5B41-4761-BFA7-A32A75939375}" dt="2020-11-18T02:39:06.763" v="6"/>
          <ac:cxnSpMkLst>
            <pc:docMk/>
            <pc:sldMk cId="4060085461" sldId="258"/>
            <ac:cxnSpMk id="22" creationId="{2E2F21DC-5F0E-42CF-B89C-C1E25E175CB8}"/>
          </ac:cxnSpMkLst>
        </pc:cxnChg>
      </pc:sldChg>
      <pc:sldChg chg="addSp delSp modSp mod setBg">
        <pc:chgData name="Hernandez, Victor H" userId="S::victor.hernandez3@mavs.uta.edu::61814d66-3f40-402b-bf7b-020ea7c8f448" providerId="AD" clId="Web-{266E21C9-5B41-4761-BFA7-A32A75939375}" dt="2020-11-18T03:05:33.358" v="241" actId="20577"/>
        <pc:sldMkLst>
          <pc:docMk/>
          <pc:sldMk cId="1534824704" sldId="259"/>
        </pc:sldMkLst>
        <pc:spChg chg="mod">
          <ac:chgData name="Hernandez, Victor H" userId="S::victor.hernandez3@mavs.uta.edu::61814d66-3f40-402b-bf7b-020ea7c8f448" providerId="AD" clId="Web-{266E21C9-5B41-4761-BFA7-A32A75939375}" dt="2020-11-18T03:05:33.358" v="241" actId="20577"/>
          <ac:spMkLst>
            <pc:docMk/>
            <pc:sldMk cId="1534824704" sldId="259"/>
            <ac:spMk id="2" creationId="{9ADB233A-8CF8-4516-A3B1-083D6CF4C9B6}"/>
          </ac:spMkLst>
        </pc:spChg>
        <pc:spChg chg="mod">
          <ac:chgData name="Hernandez, Victor H" userId="S::victor.hernandez3@mavs.uta.edu::61814d66-3f40-402b-bf7b-020ea7c8f448" providerId="AD" clId="Web-{266E21C9-5B41-4761-BFA7-A32A75939375}" dt="2020-11-18T02:39:10.076" v="7"/>
          <ac:spMkLst>
            <pc:docMk/>
            <pc:sldMk cId="1534824704" sldId="259"/>
            <ac:spMk id="3" creationId="{297B605D-03D2-4750-B348-AECD77E3051D}"/>
          </ac:spMkLst>
        </pc:spChg>
        <pc:spChg chg="del">
          <ac:chgData name="Hernandez, Victor H" userId="S::victor.hernandez3@mavs.uta.edu::61814d66-3f40-402b-bf7b-020ea7c8f448" providerId="AD" clId="Web-{266E21C9-5B41-4761-BFA7-A32A75939375}" dt="2020-11-18T02:39:10.076" v="7"/>
          <ac:spMkLst>
            <pc:docMk/>
            <pc:sldMk cId="1534824704" sldId="259"/>
            <ac:spMk id="15" creationId="{CADF2543-1B6F-4FBC-A7AF-53A0430E05AB}"/>
          </ac:spMkLst>
        </pc:spChg>
        <pc:spChg chg="add">
          <ac:chgData name="Hernandez, Victor H" userId="S::victor.hernandez3@mavs.uta.edu::61814d66-3f40-402b-bf7b-020ea7c8f448" providerId="AD" clId="Web-{266E21C9-5B41-4761-BFA7-A32A75939375}" dt="2020-11-18T02:39:10.076" v="7"/>
          <ac:spMkLst>
            <pc:docMk/>
            <pc:sldMk cId="1534824704" sldId="259"/>
            <ac:spMk id="27" creationId="{290FE681-1E05-478A-89DC-5F7AB37CFD77}"/>
          </ac:spMkLst>
        </pc:spChg>
        <pc:grpChg chg="del">
          <ac:chgData name="Hernandez, Victor H" userId="S::victor.hernandez3@mavs.uta.edu::61814d66-3f40-402b-bf7b-020ea7c8f448" providerId="AD" clId="Web-{266E21C9-5B41-4761-BFA7-A32A75939375}" dt="2020-11-18T02:39:10.076" v="7"/>
          <ac:grpSpMkLst>
            <pc:docMk/>
            <pc:sldMk cId="1534824704" sldId="259"/>
            <ac:grpSpMk id="17" creationId="{A80A6E81-6B71-43DF-877B-E964A9A4CB68}"/>
          </ac:grpSpMkLst>
        </pc:grpChg>
        <pc:cxnChg chg="add">
          <ac:chgData name="Hernandez, Victor H" userId="S::victor.hernandez3@mavs.uta.edu::61814d66-3f40-402b-bf7b-020ea7c8f448" providerId="AD" clId="Web-{266E21C9-5B41-4761-BFA7-A32A75939375}" dt="2020-11-18T02:39:10.076" v="7"/>
          <ac:cxnSpMkLst>
            <pc:docMk/>
            <pc:sldMk cId="1534824704" sldId="259"/>
            <ac:cxnSpMk id="29" creationId="{2E2F21DC-5F0E-42CF-B89C-C1E25E175CB8}"/>
          </ac:cxnSpMkLst>
        </pc:cxnChg>
      </pc:sldChg>
      <pc:sldChg chg="addSp delSp modSp mod setBg">
        <pc:chgData name="Hernandez, Victor H" userId="S::victor.hernandez3@mavs.uta.edu::61814d66-3f40-402b-bf7b-020ea7c8f448" providerId="AD" clId="Web-{266E21C9-5B41-4761-BFA7-A32A75939375}" dt="2020-11-18T03:05:41.295" v="246" actId="20577"/>
        <pc:sldMkLst>
          <pc:docMk/>
          <pc:sldMk cId="38872898" sldId="260"/>
        </pc:sldMkLst>
        <pc:spChg chg="mod">
          <ac:chgData name="Hernandez, Victor H" userId="S::victor.hernandez3@mavs.uta.edu::61814d66-3f40-402b-bf7b-020ea7c8f448" providerId="AD" clId="Web-{266E21C9-5B41-4761-BFA7-A32A75939375}" dt="2020-11-18T03:05:41.295" v="246" actId="20577"/>
          <ac:spMkLst>
            <pc:docMk/>
            <pc:sldMk cId="38872898" sldId="260"/>
            <ac:spMk id="2" creationId="{5E405AFD-C1DD-4A55-981F-F48179F27199}"/>
          </ac:spMkLst>
        </pc:spChg>
        <pc:spChg chg="mod">
          <ac:chgData name="Hernandez, Victor H" userId="S::victor.hernandez3@mavs.uta.edu::61814d66-3f40-402b-bf7b-020ea7c8f448" providerId="AD" clId="Web-{266E21C9-5B41-4761-BFA7-A32A75939375}" dt="2020-11-18T02:39:13.357" v="8"/>
          <ac:spMkLst>
            <pc:docMk/>
            <pc:sldMk cId="38872898" sldId="260"/>
            <ac:spMk id="3" creationId="{6B8FC9BD-AE28-468C-A533-E2E1203ED483}"/>
          </ac:spMkLst>
        </pc:spChg>
        <pc:spChg chg="del">
          <ac:chgData name="Hernandez, Victor H" userId="S::victor.hernandez3@mavs.uta.edu::61814d66-3f40-402b-bf7b-020ea7c8f448" providerId="AD" clId="Web-{266E21C9-5B41-4761-BFA7-A32A75939375}" dt="2020-11-18T02:39:13.357" v="8"/>
          <ac:spMkLst>
            <pc:docMk/>
            <pc:sldMk cId="38872898" sldId="260"/>
            <ac:spMk id="8" creationId="{CADF2543-1B6F-4FBC-A7AF-53A0430E05AB}"/>
          </ac:spMkLst>
        </pc:spChg>
        <pc:spChg chg="add">
          <ac:chgData name="Hernandez, Victor H" userId="S::victor.hernandez3@mavs.uta.edu::61814d66-3f40-402b-bf7b-020ea7c8f448" providerId="AD" clId="Web-{266E21C9-5B41-4761-BFA7-A32A75939375}" dt="2020-11-18T02:39:13.357" v="8"/>
          <ac:spMkLst>
            <pc:docMk/>
            <pc:sldMk cId="38872898" sldId="260"/>
            <ac:spMk id="20" creationId="{290FE681-1E05-478A-89DC-5F7AB37CFD77}"/>
          </ac:spMkLst>
        </pc:spChg>
        <pc:grpChg chg="del">
          <ac:chgData name="Hernandez, Victor H" userId="S::victor.hernandez3@mavs.uta.edu::61814d66-3f40-402b-bf7b-020ea7c8f448" providerId="AD" clId="Web-{266E21C9-5B41-4761-BFA7-A32A75939375}" dt="2020-11-18T02:39:13.357" v="8"/>
          <ac:grpSpMkLst>
            <pc:docMk/>
            <pc:sldMk cId="38872898" sldId="260"/>
            <ac:grpSpMk id="10" creationId="{A80A6E81-6B71-43DF-877B-E964A9A4CB68}"/>
          </ac:grpSpMkLst>
        </pc:grpChg>
        <pc:cxnChg chg="add">
          <ac:chgData name="Hernandez, Victor H" userId="S::victor.hernandez3@mavs.uta.edu::61814d66-3f40-402b-bf7b-020ea7c8f448" providerId="AD" clId="Web-{266E21C9-5B41-4761-BFA7-A32A75939375}" dt="2020-11-18T02:39:13.357" v="8"/>
          <ac:cxnSpMkLst>
            <pc:docMk/>
            <pc:sldMk cId="38872898" sldId="260"/>
            <ac:cxnSpMk id="22" creationId="{2E2F21DC-5F0E-42CF-B89C-C1E25E175CB8}"/>
          </ac:cxnSpMkLst>
        </pc:cxnChg>
      </pc:sldChg>
      <pc:sldChg chg="addSp delSp modSp mod setBg">
        <pc:chgData name="Hernandez, Victor H" userId="S::victor.hernandez3@mavs.uta.edu::61814d66-3f40-402b-bf7b-020ea7c8f448" providerId="AD" clId="Web-{266E21C9-5B41-4761-BFA7-A32A75939375}" dt="2020-11-18T03:04:43.558" v="223" actId="20577"/>
        <pc:sldMkLst>
          <pc:docMk/>
          <pc:sldMk cId="999915030" sldId="261"/>
        </pc:sldMkLst>
        <pc:spChg chg="mod">
          <ac:chgData name="Hernandez, Victor H" userId="S::victor.hernandez3@mavs.uta.edu::61814d66-3f40-402b-bf7b-020ea7c8f448" providerId="AD" clId="Web-{266E21C9-5B41-4761-BFA7-A32A75939375}" dt="2020-11-18T03:04:43.558" v="223" actId="20577"/>
          <ac:spMkLst>
            <pc:docMk/>
            <pc:sldMk cId="999915030" sldId="261"/>
            <ac:spMk id="2" creationId="{688A1627-271D-4787-A300-B9D15A7F10FF}"/>
          </ac:spMkLst>
        </pc:spChg>
        <pc:spChg chg="mod">
          <ac:chgData name="Hernandez, Victor H" userId="S::victor.hernandez3@mavs.uta.edu::61814d66-3f40-402b-bf7b-020ea7c8f448" providerId="AD" clId="Web-{266E21C9-5B41-4761-BFA7-A32A75939375}" dt="2020-11-18T02:39:16.951" v="9"/>
          <ac:spMkLst>
            <pc:docMk/>
            <pc:sldMk cId="999915030" sldId="261"/>
            <ac:spMk id="3" creationId="{AEF6B140-27A1-4038-8D4D-AFCF313F666A}"/>
          </ac:spMkLst>
        </pc:spChg>
        <pc:spChg chg="del">
          <ac:chgData name="Hernandez, Victor H" userId="S::victor.hernandez3@mavs.uta.edu::61814d66-3f40-402b-bf7b-020ea7c8f448" providerId="AD" clId="Web-{266E21C9-5B41-4761-BFA7-A32A75939375}" dt="2020-11-18T02:39:16.951" v="9"/>
          <ac:spMkLst>
            <pc:docMk/>
            <pc:sldMk cId="999915030" sldId="261"/>
            <ac:spMk id="8" creationId="{CADF2543-1B6F-4FBC-A7AF-53A0430E05AB}"/>
          </ac:spMkLst>
        </pc:spChg>
        <pc:spChg chg="add">
          <ac:chgData name="Hernandez, Victor H" userId="S::victor.hernandez3@mavs.uta.edu::61814d66-3f40-402b-bf7b-020ea7c8f448" providerId="AD" clId="Web-{266E21C9-5B41-4761-BFA7-A32A75939375}" dt="2020-11-18T02:39:16.951" v="9"/>
          <ac:spMkLst>
            <pc:docMk/>
            <pc:sldMk cId="999915030" sldId="261"/>
            <ac:spMk id="20" creationId="{290FE681-1E05-478A-89DC-5F7AB37CFD77}"/>
          </ac:spMkLst>
        </pc:spChg>
        <pc:grpChg chg="del">
          <ac:chgData name="Hernandez, Victor H" userId="S::victor.hernandez3@mavs.uta.edu::61814d66-3f40-402b-bf7b-020ea7c8f448" providerId="AD" clId="Web-{266E21C9-5B41-4761-BFA7-A32A75939375}" dt="2020-11-18T02:39:16.951" v="9"/>
          <ac:grpSpMkLst>
            <pc:docMk/>
            <pc:sldMk cId="999915030" sldId="261"/>
            <ac:grpSpMk id="10" creationId="{A80A6E81-6B71-43DF-877B-E964A9A4CB68}"/>
          </ac:grpSpMkLst>
        </pc:grpChg>
        <pc:cxnChg chg="add">
          <ac:chgData name="Hernandez, Victor H" userId="S::victor.hernandez3@mavs.uta.edu::61814d66-3f40-402b-bf7b-020ea7c8f448" providerId="AD" clId="Web-{266E21C9-5B41-4761-BFA7-A32A75939375}" dt="2020-11-18T02:39:16.951" v="9"/>
          <ac:cxnSpMkLst>
            <pc:docMk/>
            <pc:sldMk cId="999915030" sldId="261"/>
            <ac:cxnSpMk id="22" creationId="{2E2F21DC-5F0E-42CF-B89C-C1E25E175CB8}"/>
          </ac:cxnSpMkLst>
        </pc:cxnChg>
      </pc:sldChg>
      <pc:sldChg chg="addSp delSp modSp mod setBg">
        <pc:chgData name="Hernandez, Victor H" userId="S::victor.hernandez3@mavs.uta.edu::61814d66-3f40-402b-bf7b-020ea7c8f448" providerId="AD" clId="Web-{266E21C9-5B41-4761-BFA7-A32A75939375}" dt="2020-11-18T03:06:50.002" v="306" actId="20577"/>
        <pc:sldMkLst>
          <pc:docMk/>
          <pc:sldMk cId="4076081399" sldId="262"/>
        </pc:sldMkLst>
        <pc:spChg chg="mod">
          <ac:chgData name="Hernandez, Victor H" userId="S::victor.hernandez3@mavs.uta.edu::61814d66-3f40-402b-bf7b-020ea7c8f448" providerId="AD" clId="Web-{266E21C9-5B41-4761-BFA7-A32A75939375}" dt="2020-11-18T03:06:50.002" v="306" actId="20577"/>
          <ac:spMkLst>
            <pc:docMk/>
            <pc:sldMk cId="4076081399" sldId="262"/>
            <ac:spMk id="2" creationId="{2C05B66D-3286-4BC0-89D6-BC53745A1051}"/>
          </ac:spMkLst>
        </pc:spChg>
        <pc:spChg chg="mod">
          <ac:chgData name="Hernandez, Victor H" userId="S::victor.hernandez3@mavs.uta.edu::61814d66-3f40-402b-bf7b-020ea7c8f448" providerId="AD" clId="Web-{266E21C9-5B41-4761-BFA7-A32A75939375}" dt="2020-11-18T02:38:55.732" v="4"/>
          <ac:spMkLst>
            <pc:docMk/>
            <pc:sldMk cId="4076081399" sldId="262"/>
            <ac:spMk id="3" creationId="{68E3A054-849D-4E0D-ACE7-7B4DAEE5F462}"/>
          </ac:spMkLst>
        </pc:spChg>
        <pc:spChg chg="del">
          <ac:chgData name="Hernandez, Victor H" userId="S::victor.hernandez3@mavs.uta.edu::61814d66-3f40-402b-bf7b-020ea7c8f448" providerId="AD" clId="Web-{266E21C9-5B41-4761-BFA7-A32A75939375}" dt="2020-11-18T02:38:55.732" v="4"/>
          <ac:spMkLst>
            <pc:docMk/>
            <pc:sldMk cId="4076081399" sldId="262"/>
            <ac:spMk id="8" creationId="{CADF2543-1B6F-4FBC-A7AF-53A0430E05AB}"/>
          </ac:spMkLst>
        </pc:spChg>
        <pc:spChg chg="add">
          <ac:chgData name="Hernandez, Victor H" userId="S::victor.hernandez3@mavs.uta.edu::61814d66-3f40-402b-bf7b-020ea7c8f448" providerId="AD" clId="Web-{266E21C9-5B41-4761-BFA7-A32A75939375}" dt="2020-11-18T02:38:55.732" v="4"/>
          <ac:spMkLst>
            <pc:docMk/>
            <pc:sldMk cId="4076081399" sldId="262"/>
            <ac:spMk id="20" creationId="{290FE681-1E05-478A-89DC-5F7AB37CFD77}"/>
          </ac:spMkLst>
        </pc:spChg>
        <pc:grpChg chg="del">
          <ac:chgData name="Hernandez, Victor H" userId="S::victor.hernandez3@mavs.uta.edu::61814d66-3f40-402b-bf7b-020ea7c8f448" providerId="AD" clId="Web-{266E21C9-5B41-4761-BFA7-A32A75939375}" dt="2020-11-18T02:38:55.732" v="4"/>
          <ac:grpSpMkLst>
            <pc:docMk/>
            <pc:sldMk cId="4076081399" sldId="262"/>
            <ac:grpSpMk id="10" creationId="{A80A6E81-6B71-43DF-877B-E964A9A4CB68}"/>
          </ac:grpSpMkLst>
        </pc:grpChg>
        <pc:cxnChg chg="add">
          <ac:chgData name="Hernandez, Victor H" userId="S::victor.hernandez3@mavs.uta.edu::61814d66-3f40-402b-bf7b-020ea7c8f448" providerId="AD" clId="Web-{266E21C9-5B41-4761-BFA7-A32A75939375}" dt="2020-11-18T02:38:55.732" v="4"/>
          <ac:cxnSpMkLst>
            <pc:docMk/>
            <pc:sldMk cId="4076081399" sldId="262"/>
            <ac:cxnSpMk id="22" creationId="{2E2F21DC-5F0E-42CF-B89C-C1E25E175CB8}"/>
          </ac:cxnSpMkLst>
        </pc:cxnChg>
      </pc:sldChg>
      <pc:sldChg chg="addSp delSp modSp mod setBg">
        <pc:chgData name="Hernandez, Victor H" userId="S::victor.hernandez3@mavs.uta.edu::61814d66-3f40-402b-bf7b-020ea7c8f448" providerId="AD" clId="Web-{266E21C9-5B41-4761-BFA7-A32A75939375}" dt="2020-11-18T02:38:46.685" v="3"/>
        <pc:sldMkLst>
          <pc:docMk/>
          <pc:sldMk cId="424555732" sldId="263"/>
        </pc:sldMkLst>
        <pc:spChg chg="mod">
          <ac:chgData name="Hernandez, Victor H" userId="S::victor.hernandez3@mavs.uta.edu::61814d66-3f40-402b-bf7b-020ea7c8f448" providerId="AD" clId="Web-{266E21C9-5B41-4761-BFA7-A32A75939375}" dt="2020-11-18T02:38:46.685" v="3"/>
          <ac:spMkLst>
            <pc:docMk/>
            <pc:sldMk cId="424555732" sldId="263"/>
            <ac:spMk id="2" creationId="{B23FA870-D591-4143-967C-08CE3A08A9AA}"/>
          </ac:spMkLst>
        </pc:spChg>
        <pc:spChg chg="mod">
          <ac:chgData name="Hernandez, Victor H" userId="S::victor.hernandez3@mavs.uta.edu::61814d66-3f40-402b-bf7b-020ea7c8f448" providerId="AD" clId="Web-{266E21C9-5B41-4761-BFA7-A32A75939375}" dt="2020-11-18T02:38:46.685" v="3"/>
          <ac:spMkLst>
            <pc:docMk/>
            <pc:sldMk cId="424555732" sldId="263"/>
            <ac:spMk id="3" creationId="{D87FDD9A-7640-4835-92A6-23F4360734CF}"/>
          </ac:spMkLst>
        </pc:spChg>
        <pc:spChg chg="add">
          <ac:chgData name="Hernandez, Victor H" userId="S::victor.hernandez3@mavs.uta.edu::61814d66-3f40-402b-bf7b-020ea7c8f448" providerId="AD" clId="Web-{266E21C9-5B41-4761-BFA7-A32A75939375}" dt="2020-11-18T02:38:46.685" v="3"/>
          <ac:spMkLst>
            <pc:docMk/>
            <pc:sldMk cId="424555732" sldId="263"/>
            <ac:spMk id="15" creationId="{762362DE-7747-4D8B-99FA-8E36F0B15FF7}"/>
          </ac:spMkLst>
        </pc:spChg>
        <pc:spChg chg="add del">
          <ac:chgData name="Hernandez, Victor H" userId="S::victor.hernandez3@mavs.uta.edu::61814d66-3f40-402b-bf7b-020ea7c8f448" providerId="AD" clId="Web-{266E21C9-5B41-4761-BFA7-A32A75939375}" dt="2020-11-18T02:38:46.654" v="2"/>
          <ac:spMkLst>
            <pc:docMk/>
            <pc:sldMk cId="424555732" sldId="263"/>
            <ac:spMk id="18" creationId="{313BE87B-D7FD-4BF3-A7BC-511F522528C2}"/>
          </ac:spMkLst>
        </pc:spChg>
        <pc:spChg chg="add del">
          <ac:chgData name="Hernandez, Victor H" userId="S::victor.hernandez3@mavs.uta.edu::61814d66-3f40-402b-bf7b-020ea7c8f448" providerId="AD" clId="Web-{266E21C9-5B41-4761-BFA7-A32A75939375}" dt="2020-11-18T02:38:46.654" v="2"/>
          <ac:spMkLst>
            <pc:docMk/>
            <pc:sldMk cId="424555732" sldId="263"/>
            <ac:spMk id="20" creationId="{035A481B-C639-4892-B0EF-4D8373A9B06A}"/>
          </ac:spMkLst>
        </pc:spChg>
        <pc:spChg chg="add del">
          <ac:chgData name="Hernandez, Victor H" userId="S::victor.hernandez3@mavs.uta.edu::61814d66-3f40-402b-bf7b-020ea7c8f448" providerId="AD" clId="Web-{266E21C9-5B41-4761-BFA7-A32A75939375}" dt="2020-11-18T02:38:46.654" v="2"/>
          <ac:spMkLst>
            <pc:docMk/>
            <pc:sldMk cId="424555732" sldId="263"/>
            <ac:spMk id="22" creationId="{052BD58B-6284-459E-9FF4-A97F3A569074}"/>
          </ac:spMkLst>
        </pc:spChg>
        <pc:grpChg chg="add">
          <ac:chgData name="Hernandez, Victor H" userId="S::victor.hernandez3@mavs.uta.edu::61814d66-3f40-402b-bf7b-020ea7c8f448" providerId="AD" clId="Web-{266E21C9-5B41-4761-BFA7-A32A75939375}" dt="2020-11-18T02:38:46.685" v="3"/>
          <ac:grpSpMkLst>
            <pc:docMk/>
            <pc:sldMk cId="424555732" sldId="263"/>
            <ac:grpSpMk id="17" creationId="{25123E6E-F713-4254-A6BF-358CC8EC6C95}"/>
          </ac:grpSpMkLst>
        </pc:grpChg>
        <pc:grpChg chg="add del">
          <ac:chgData name="Hernandez, Victor H" userId="S::victor.hernandez3@mavs.uta.edu::61814d66-3f40-402b-bf7b-020ea7c8f448" providerId="AD" clId="Web-{266E21C9-5B41-4761-BFA7-A32A75939375}" dt="2020-11-18T02:38:46.654" v="2"/>
          <ac:grpSpMkLst>
            <pc:docMk/>
            <pc:sldMk cId="424555732" sldId="263"/>
            <ac:grpSpMk id="24" creationId="{AE589C21-CEDE-4D90-AC85-6E43B68D1316}"/>
          </ac:grpSpMkLst>
        </pc:grpChg>
        <pc:picChg chg="add">
          <ac:chgData name="Hernandez, Victor H" userId="S::victor.hernandez3@mavs.uta.edu::61814d66-3f40-402b-bf7b-020ea7c8f448" providerId="AD" clId="Web-{266E21C9-5B41-4761-BFA7-A32A75939375}" dt="2020-11-18T02:38:46.685" v="3"/>
          <ac:picMkLst>
            <pc:docMk/>
            <pc:sldMk cId="424555732" sldId="263"/>
            <ac:picMk id="7" creationId="{74B7CDAC-43D1-4956-8BBB-88B59EA85EAB}"/>
          </ac:picMkLst>
        </pc:picChg>
        <pc:cxnChg chg="add">
          <ac:chgData name="Hernandez, Victor H" userId="S::victor.hernandez3@mavs.uta.edu::61814d66-3f40-402b-bf7b-020ea7c8f448" providerId="AD" clId="Web-{266E21C9-5B41-4761-BFA7-A32A75939375}" dt="2020-11-18T02:38:46.685" v="3"/>
          <ac:cxnSpMkLst>
            <pc:docMk/>
            <pc:sldMk cId="424555732" sldId="263"/>
            <ac:cxnSpMk id="5" creationId="{0512F9CB-A1A0-4043-A103-F6A4B94B695A}"/>
          </ac:cxnSpMkLst>
        </pc:cxnChg>
        <pc:cxnChg chg="add">
          <ac:chgData name="Hernandez, Victor H" userId="S::victor.hernandez3@mavs.uta.edu::61814d66-3f40-402b-bf7b-020ea7c8f448" providerId="AD" clId="Web-{266E21C9-5B41-4761-BFA7-A32A75939375}" dt="2020-11-18T02:38:46.685" v="3"/>
          <ac:cxnSpMkLst>
            <pc:docMk/>
            <pc:sldMk cId="424555732" sldId="263"/>
            <ac:cxnSpMk id="6" creationId="{ADBE6588-EE16-4389-857C-86A156D49E5D}"/>
          </ac:cxnSpMkLst>
        </pc:cxnChg>
        <pc:cxnChg chg="add del">
          <ac:chgData name="Hernandez, Victor H" userId="S::victor.hernandez3@mavs.uta.edu::61814d66-3f40-402b-bf7b-020ea7c8f448" providerId="AD" clId="Web-{266E21C9-5B41-4761-BFA7-A32A75939375}" dt="2020-11-18T02:38:46.654" v="2"/>
          <ac:cxnSpMkLst>
            <pc:docMk/>
            <pc:sldMk cId="424555732" sldId="263"/>
            <ac:cxnSpMk id="8" creationId="{FEB90296-CFE0-401D-9CA3-32966EC4F01D}"/>
          </ac:cxnSpMkLst>
        </pc:cxnChg>
        <pc:cxnChg chg="add">
          <ac:chgData name="Hernandez, Victor H" userId="S::victor.hernandez3@mavs.uta.edu::61814d66-3f40-402b-bf7b-020ea7c8f448" providerId="AD" clId="Web-{266E21C9-5B41-4761-BFA7-A32A75939375}" dt="2020-11-18T02:38:46.685" v="3"/>
          <ac:cxnSpMkLst>
            <pc:docMk/>
            <pc:sldMk cId="424555732" sldId="263"/>
            <ac:cxnSpMk id="9" creationId="{17FD48D2-B0A7-413D-B947-AA55AC1296D5}"/>
          </ac:cxnSpMkLst>
        </pc:cxnChg>
        <pc:cxnChg chg="add del">
          <ac:chgData name="Hernandez, Victor H" userId="S::victor.hernandez3@mavs.uta.edu::61814d66-3f40-402b-bf7b-020ea7c8f448" providerId="AD" clId="Web-{266E21C9-5B41-4761-BFA7-A32A75939375}" dt="2020-11-18T02:38:46.654" v="2"/>
          <ac:cxnSpMkLst>
            <pc:docMk/>
            <pc:sldMk cId="424555732" sldId="263"/>
            <ac:cxnSpMk id="10" creationId="{08C9B4EE-7611-4ED9-B356-7BDD377C39B0}"/>
          </ac:cxnSpMkLst>
        </pc:cxnChg>
        <pc:cxnChg chg="add">
          <ac:chgData name="Hernandez, Victor H" userId="S::victor.hernandez3@mavs.uta.edu::61814d66-3f40-402b-bf7b-020ea7c8f448" providerId="AD" clId="Web-{266E21C9-5B41-4761-BFA7-A32A75939375}" dt="2020-11-18T02:38:46.685" v="3"/>
          <ac:cxnSpMkLst>
            <pc:docMk/>
            <pc:sldMk cId="424555732" sldId="263"/>
            <ac:cxnSpMk id="11" creationId="{2BE668D0-D906-4EEE-B32F-8C028624B837}"/>
          </ac:cxnSpMkLst>
        </pc:cxnChg>
        <pc:cxnChg chg="add del">
          <ac:chgData name="Hernandez, Victor H" userId="S::victor.hernandez3@mavs.uta.edu::61814d66-3f40-402b-bf7b-020ea7c8f448" providerId="AD" clId="Web-{266E21C9-5B41-4761-BFA7-A32A75939375}" dt="2020-11-18T02:38:46.654" v="2"/>
          <ac:cxnSpMkLst>
            <pc:docMk/>
            <pc:sldMk cId="424555732" sldId="263"/>
            <ac:cxnSpMk id="12" creationId="{4A4F266A-F2F7-47CD-8BBC-E3777E982FD2}"/>
          </ac:cxnSpMkLst>
        </pc:cxnChg>
        <pc:cxnChg chg="add">
          <ac:chgData name="Hernandez, Victor H" userId="S::victor.hernandez3@mavs.uta.edu::61814d66-3f40-402b-bf7b-020ea7c8f448" providerId="AD" clId="Web-{266E21C9-5B41-4761-BFA7-A32A75939375}" dt="2020-11-18T02:38:46.685" v="3"/>
          <ac:cxnSpMkLst>
            <pc:docMk/>
            <pc:sldMk cId="424555732" sldId="263"/>
            <ac:cxnSpMk id="13" creationId="{D1DE67A3-B8F6-4CFD-A8E0-D15200F23152}"/>
          </ac:cxnSpMkLst>
        </pc:cxnChg>
        <pc:cxnChg chg="add del">
          <ac:chgData name="Hernandez, Victor H" userId="S::victor.hernandez3@mavs.uta.edu::61814d66-3f40-402b-bf7b-020ea7c8f448" providerId="AD" clId="Web-{266E21C9-5B41-4761-BFA7-A32A75939375}" dt="2020-11-18T02:38:46.654" v="2"/>
          <ac:cxnSpMkLst>
            <pc:docMk/>
            <pc:sldMk cId="424555732" sldId="263"/>
            <ac:cxnSpMk id="14" creationId="{20D69C80-8919-4A32-B897-F2A21F940574}"/>
          </ac:cxnSpMkLst>
        </pc:cxnChg>
        <pc:cxnChg chg="add del">
          <ac:chgData name="Hernandez, Victor H" userId="S::victor.hernandez3@mavs.uta.edu::61814d66-3f40-402b-bf7b-020ea7c8f448" providerId="AD" clId="Web-{266E21C9-5B41-4761-BFA7-A32A75939375}" dt="2020-11-18T02:38:46.654" v="2"/>
          <ac:cxnSpMkLst>
            <pc:docMk/>
            <pc:sldMk cId="424555732" sldId="263"/>
            <ac:cxnSpMk id="16" creationId="{F427B072-CC5B-481B-9719-8CD4C54444BE}"/>
          </ac:cxnSpMkLst>
        </pc:cxnChg>
      </pc:sldChg>
      <pc:sldChg chg="addSp modSp new mod setBg">
        <pc:chgData name="Hernandez, Victor H" userId="S::victor.hernandez3@mavs.uta.edu::61814d66-3f40-402b-bf7b-020ea7c8f448" providerId="AD" clId="Web-{266E21C9-5B41-4761-BFA7-A32A75939375}" dt="2020-11-18T03:06:35.720" v="291" actId="20577"/>
        <pc:sldMkLst>
          <pc:docMk/>
          <pc:sldMk cId="1829140127" sldId="264"/>
        </pc:sldMkLst>
        <pc:spChg chg="mod">
          <ac:chgData name="Hernandez, Victor H" userId="S::victor.hernandez3@mavs.uta.edu::61814d66-3f40-402b-bf7b-020ea7c8f448" providerId="AD" clId="Web-{266E21C9-5B41-4761-BFA7-A32A75939375}" dt="2020-11-18T03:06:35.720" v="291" actId="20577"/>
          <ac:spMkLst>
            <pc:docMk/>
            <pc:sldMk cId="1829140127" sldId="264"/>
            <ac:spMk id="2" creationId="{34C95DFA-5F47-4C1F-9454-3CCFE0D6AB69}"/>
          </ac:spMkLst>
        </pc:spChg>
        <pc:spChg chg="mod">
          <ac:chgData name="Hernandez, Victor H" userId="S::victor.hernandez3@mavs.uta.edu::61814d66-3f40-402b-bf7b-020ea7c8f448" providerId="AD" clId="Web-{266E21C9-5B41-4761-BFA7-A32A75939375}" dt="2020-11-18T02:39:39.796" v="11"/>
          <ac:spMkLst>
            <pc:docMk/>
            <pc:sldMk cId="1829140127" sldId="264"/>
            <ac:spMk id="3" creationId="{3B8C7860-F0EF-4DC4-A963-414146FF8EDD}"/>
          </ac:spMkLst>
        </pc:spChg>
        <pc:spChg chg="add">
          <ac:chgData name="Hernandez, Victor H" userId="S::victor.hernandez3@mavs.uta.edu::61814d66-3f40-402b-bf7b-020ea7c8f448" providerId="AD" clId="Web-{266E21C9-5B41-4761-BFA7-A32A75939375}" dt="2020-11-18T02:39:39.796" v="11"/>
          <ac:spMkLst>
            <pc:docMk/>
            <pc:sldMk cId="1829140127" sldId="264"/>
            <ac:spMk id="8" creationId="{290FE681-1E05-478A-89DC-5F7AB37CFD77}"/>
          </ac:spMkLst>
        </pc:spChg>
        <pc:cxnChg chg="add">
          <ac:chgData name="Hernandez, Victor H" userId="S::victor.hernandez3@mavs.uta.edu::61814d66-3f40-402b-bf7b-020ea7c8f448" providerId="AD" clId="Web-{266E21C9-5B41-4761-BFA7-A32A75939375}" dt="2020-11-18T02:39:39.796" v="11"/>
          <ac:cxnSpMkLst>
            <pc:docMk/>
            <pc:sldMk cId="1829140127" sldId="264"/>
            <ac:cxnSpMk id="10" creationId="{2E2F21DC-5F0E-42CF-B89C-C1E25E175CB8}"/>
          </ac:cxnSpMkLst>
        </pc:cxnChg>
      </pc:sldChg>
    </pc:docChg>
  </pc:docChgLst>
  <pc:docChgLst>
    <pc:chgData name="Reyes, Rizzy Marie Cambel" userId="S::rizzymarie.reyes@mavs.uta.edu::c9d7157f-cc43-4144-a8a0-09421fbd87fb" providerId="AD" clId="Web-{C72D4032-1F40-42A5-8FE3-B740613DFD92}"/>
    <pc:docChg chg="modSld">
      <pc:chgData name="Reyes, Rizzy Marie Cambel" userId="S::rizzymarie.reyes@mavs.uta.edu::c9d7157f-cc43-4144-a8a0-09421fbd87fb" providerId="AD" clId="Web-{C72D4032-1F40-42A5-8FE3-B740613DFD92}" dt="2020-11-19T17:59:54.494" v="2" actId="20577"/>
      <pc:docMkLst>
        <pc:docMk/>
      </pc:docMkLst>
      <pc:sldChg chg="modSp">
        <pc:chgData name="Reyes, Rizzy Marie Cambel" userId="S::rizzymarie.reyes@mavs.uta.edu::c9d7157f-cc43-4144-a8a0-09421fbd87fb" providerId="AD" clId="Web-{C72D4032-1F40-42A5-8FE3-B740613DFD92}" dt="2020-11-19T17:59:46.338" v="0" actId="20577"/>
        <pc:sldMkLst>
          <pc:docMk/>
          <pc:sldMk cId="4060085461" sldId="258"/>
        </pc:sldMkLst>
        <pc:spChg chg="mod">
          <ac:chgData name="Reyes, Rizzy Marie Cambel" userId="S::rizzymarie.reyes@mavs.uta.edu::c9d7157f-cc43-4144-a8a0-09421fbd87fb" providerId="AD" clId="Web-{C72D4032-1F40-42A5-8FE3-B740613DFD92}" dt="2020-11-19T17:59:46.338" v="0" actId="20577"/>
          <ac:spMkLst>
            <pc:docMk/>
            <pc:sldMk cId="4060085461" sldId="258"/>
            <ac:spMk id="3" creationId="{F1DC2FD2-5BA3-4A20-A139-DF0566E756AE}"/>
          </ac:spMkLst>
        </pc:spChg>
      </pc:sldChg>
    </pc:docChg>
  </pc:docChgLst>
  <pc:docChgLst>
    <pc:chgData name="Reyes, Rizzy Marie Cambel" userId="S::rizzymarie.reyes@mavs.uta.edu::c9d7157f-cc43-4144-a8a0-09421fbd87fb" providerId="AD" clId="Web-{9261B2D7-78F1-4D5C-B8D0-3CEA9ACDA87B}"/>
    <pc:docChg chg="modSld">
      <pc:chgData name="Reyes, Rizzy Marie Cambel" userId="S::rizzymarie.reyes@mavs.uta.edu::c9d7157f-cc43-4144-a8a0-09421fbd87fb" providerId="AD" clId="Web-{9261B2D7-78F1-4D5C-B8D0-3CEA9ACDA87B}" dt="2020-11-19T17:46:42.539" v="160"/>
      <pc:docMkLst>
        <pc:docMk/>
      </pc:docMkLst>
      <pc:sldChg chg="modNotes">
        <pc:chgData name="Reyes, Rizzy Marie Cambel" userId="S::rizzymarie.reyes@mavs.uta.edu::c9d7157f-cc43-4144-a8a0-09421fbd87fb" providerId="AD" clId="Web-{9261B2D7-78F1-4D5C-B8D0-3CEA9ACDA87B}" dt="2020-11-19T17:46:42.539" v="160"/>
        <pc:sldMkLst>
          <pc:docMk/>
          <pc:sldMk cId="3763218107" sldId="257"/>
        </pc:sldMkLst>
      </pc:sldChg>
    </pc:docChg>
  </pc:docChgLst>
  <pc:docChgLst>
    <pc:chgData name="Hernandez, Victor H" userId="S::victor.hernandez3@mavs.uta.edu::61814d66-3f40-402b-bf7b-020ea7c8f448" providerId="AD" clId="Web-{BF2AC333-CAC0-666B-28C7-836A702C20FB}"/>
    <pc:docChg chg="modSld">
      <pc:chgData name="Hernandez, Victor H" userId="S::victor.hernandez3@mavs.uta.edu::61814d66-3f40-402b-bf7b-020ea7c8f448" providerId="AD" clId="Web-{BF2AC333-CAC0-666B-28C7-836A702C20FB}" dt="2020-11-19T18:08:42.270" v="1101"/>
      <pc:docMkLst>
        <pc:docMk/>
      </pc:docMkLst>
      <pc:sldChg chg="modNotes">
        <pc:chgData name="Hernandez, Victor H" userId="S::victor.hernandez3@mavs.uta.edu::61814d66-3f40-402b-bf7b-020ea7c8f448" providerId="AD" clId="Web-{BF2AC333-CAC0-666B-28C7-836A702C20FB}" dt="2020-11-19T18:06:48.470" v="1047"/>
        <pc:sldMkLst>
          <pc:docMk/>
          <pc:sldMk cId="109857222" sldId="256"/>
        </pc:sldMkLst>
      </pc:sldChg>
      <pc:sldChg chg="modSp modNotes">
        <pc:chgData name="Hernandez, Victor H" userId="S::victor.hernandez3@mavs.uta.edu::61814d66-3f40-402b-bf7b-020ea7c8f448" providerId="AD" clId="Web-{BF2AC333-CAC0-666B-28C7-836A702C20FB}" dt="2020-11-19T18:08:12.488" v="1060"/>
        <pc:sldMkLst>
          <pc:docMk/>
          <pc:sldMk cId="3763218107" sldId="257"/>
        </pc:sldMkLst>
        <pc:spChg chg="mod">
          <ac:chgData name="Hernandez, Victor H" userId="S::victor.hernandez3@mavs.uta.edu::61814d66-3f40-402b-bf7b-020ea7c8f448" providerId="AD" clId="Web-{BF2AC333-CAC0-666B-28C7-836A702C20FB}" dt="2020-11-19T17:45:28.784" v="290" actId="20577"/>
          <ac:spMkLst>
            <pc:docMk/>
            <pc:sldMk cId="3763218107" sldId="257"/>
            <ac:spMk id="2" creationId="{BCE88622-0005-46E2-8E59-44D2285D083E}"/>
          </ac:spMkLst>
        </pc:spChg>
      </pc:sldChg>
      <pc:sldChg chg="modNotes">
        <pc:chgData name="Hernandez, Victor H" userId="S::victor.hernandez3@mavs.uta.edu::61814d66-3f40-402b-bf7b-020ea7c8f448" providerId="AD" clId="Web-{BF2AC333-CAC0-666B-28C7-836A702C20FB}" dt="2020-11-19T18:08:22.270" v="1079"/>
        <pc:sldMkLst>
          <pc:docMk/>
          <pc:sldMk cId="4060085461" sldId="258"/>
        </pc:sldMkLst>
      </pc:sldChg>
      <pc:sldChg chg="modNotes">
        <pc:chgData name="Hernandez, Victor H" userId="S::victor.hernandez3@mavs.uta.edu::61814d66-3f40-402b-bf7b-020ea7c8f448" providerId="AD" clId="Web-{BF2AC333-CAC0-666B-28C7-836A702C20FB}" dt="2020-11-19T18:08:25.832" v="1084"/>
        <pc:sldMkLst>
          <pc:docMk/>
          <pc:sldMk cId="1534824704" sldId="259"/>
        </pc:sldMkLst>
      </pc:sldChg>
      <pc:sldChg chg="modNotes">
        <pc:chgData name="Hernandez, Victor H" userId="S::victor.hernandez3@mavs.uta.edu::61814d66-3f40-402b-bf7b-020ea7c8f448" providerId="AD" clId="Web-{BF2AC333-CAC0-666B-28C7-836A702C20FB}" dt="2020-11-19T18:08:28.754" v="1087"/>
        <pc:sldMkLst>
          <pc:docMk/>
          <pc:sldMk cId="38872898" sldId="260"/>
        </pc:sldMkLst>
      </pc:sldChg>
      <pc:sldChg chg="modNotes">
        <pc:chgData name="Hernandez, Victor H" userId="S::victor.hernandez3@mavs.uta.edu::61814d66-3f40-402b-bf7b-020ea7c8f448" providerId="AD" clId="Web-{BF2AC333-CAC0-666B-28C7-836A702C20FB}" dt="2020-11-19T18:08:32.942" v="1092"/>
        <pc:sldMkLst>
          <pc:docMk/>
          <pc:sldMk cId="999915030" sldId="261"/>
        </pc:sldMkLst>
      </pc:sldChg>
      <pc:sldChg chg="modNotes">
        <pc:chgData name="Hernandez, Victor H" userId="S::victor.hernandez3@mavs.uta.edu::61814d66-3f40-402b-bf7b-020ea7c8f448" providerId="AD" clId="Web-{BF2AC333-CAC0-666B-28C7-836A702C20FB}" dt="2020-11-19T18:08:42.270" v="1101"/>
        <pc:sldMkLst>
          <pc:docMk/>
          <pc:sldMk cId="4076081399" sldId="262"/>
        </pc:sldMkLst>
      </pc:sldChg>
      <pc:sldChg chg="modNotes">
        <pc:chgData name="Hernandez, Victor H" userId="S::victor.hernandez3@mavs.uta.edu::61814d66-3f40-402b-bf7b-020ea7c8f448" providerId="AD" clId="Web-{BF2AC333-CAC0-666B-28C7-836A702C20FB}" dt="2020-11-19T18:06:52.814" v="1050"/>
        <pc:sldMkLst>
          <pc:docMk/>
          <pc:sldMk cId="424555732" sldId="263"/>
        </pc:sldMkLst>
      </pc:sldChg>
      <pc:sldChg chg="modNotes">
        <pc:chgData name="Hernandez, Victor H" userId="S::victor.hernandez3@mavs.uta.edu::61814d66-3f40-402b-bf7b-020ea7c8f448" providerId="AD" clId="Web-{BF2AC333-CAC0-666B-28C7-836A702C20FB}" dt="2020-11-19T18:08:37.801" v="1097"/>
        <pc:sldMkLst>
          <pc:docMk/>
          <pc:sldMk cId="1829140127" sldId="264"/>
        </pc:sldMkLst>
      </pc:sldChg>
    </pc:docChg>
  </pc:docChgLst>
  <pc:docChgLst>
    <pc:chgData name="Reyes, Rizzy Marie Cambel" userId="S::rizzymarie.reyes@mavs.uta.edu::c9d7157f-cc43-4144-a8a0-09421fbd87fb" providerId="AD" clId="Web-{BDF1563C-1040-495F-954D-987D32690369}"/>
    <pc:docChg chg="modSld">
      <pc:chgData name="Reyes, Rizzy Marie Cambel" userId="S::rizzymarie.reyes@mavs.uta.edu::c9d7157f-cc43-4144-a8a0-09421fbd87fb" providerId="AD" clId="Web-{BDF1563C-1040-495F-954D-987D32690369}" dt="2020-11-30T18:41:41.964" v="23" actId="20577"/>
      <pc:docMkLst>
        <pc:docMk/>
      </pc:docMkLst>
      <pc:sldChg chg="modSp">
        <pc:chgData name="Reyes, Rizzy Marie Cambel" userId="S::rizzymarie.reyes@mavs.uta.edu::c9d7157f-cc43-4144-a8a0-09421fbd87fb" providerId="AD" clId="Web-{BDF1563C-1040-495F-954D-987D32690369}" dt="2020-11-30T18:41:41.964" v="22" actId="20577"/>
        <pc:sldMkLst>
          <pc:docMk/>
          <pc:sldMk cId="1930373385" sldId="265"/>
        </pc:sldMkLst>
        <pc:spChg chg="mod">
          <ac:chgData name="Reyes, Rizzy Marie Cambel" userId="S::rizzymarie.reyes@mavs.uta.edu::c9d7157f-cc43-4144-a8a0-09421fbd87fb" providerId="AD" clId="Web-{BDF1563C-1040-495F-954D-987D32690369}" dt="2020-11-30T18:41:41.964" v="22" actId="20577"/>
          <ac:spMkLst>
            <pc:docMk/>
            <pc:sldMk cId="1930373385" sldId="265"/>
            <ac:spMk id="3" creationId="{36AB6F87-A7D3-4E30-A063-C68302E7D6B5}"/>
          </ac:spMkLst>
        </pc:spChg>
      </pc:sldChg>
    </pc:docChg>
  </pc:docChgLst>
  <pc:docChgLst>
    <pc:chgData name="Reyes, Rizzy Marie Cambel" userId="S::rizzymarie.reyes@mavs.uta.edu::c9d7157f-cc43-4144-a8a0-09421fbd87fb" providerId="AD" clId="Web-{6C41CB0F-C241-434B-8CDB-2E7C568F5AB8}"/>
    <pc:docChg chg="modSld">
      <pc:chgData name="Reyes, Rizzy Marie Cambel" userId="S::rizzymarie.reyes@mavs.uta.edu::c9d7157f-cc43-4144-a8a0-09421fbd87fb" providerId="AD" clId="Web-{6C41CB0F-C241-434B-8CDB-2E7C568F5AB8}" dt="2020-12-01T17:00:09.783" v="14"/>
      <pc:docMkLst>
        <pc:docMk/>
      </pc:docMkLst>
      <pc:sldChg chg="modNotes">
        <pc:chgData name="Reyes, Rizzy Marie Cambel" userId="S::rizzymarie.reyes@mavs.uta.edu::c9d7157f-cc43-4144-a8a0-09421fbd87fb" providerId="AD" clId="Web-{6C41CB0F-C241-434B-8CDB-2E7C568F5AB8}" dt="2020-12-01T17:00:09.783" v="14"/>
        <pc:sldMkLst>
          <pc:docMk/>
          <pc:sldMk cId="1829140127" sldId="264"/>
        </pc:sldMkLst>
      </pc:sldChg>
    </pc:docChg>
  </pc:docChgLst>
  <pc:docChgLst>
    <pc:chgData name="Hernandez, Victor H" userId="S::victor.hernandez3@mavs.uta.edu::61814d66-3f40-402b-bf7b-020ea7c8f448" providerId="AD" clId="Web-{33EDBA7F-68EE-4A40-B2B8-7061AFE61EC2}"/>
    <pc:docChg chg="modSld">
      <pc:chgData name="Hernandez, Victor H" userId="S::victor.hernandez3@mavs.uta.edu::61814d66-3f40-402b-bf7b-020ea7c8f448" providerId="AD" clId="Web-{33EDBA7F-68EE-4A40-B2B8-7061AFE61EC2}" dt="2020-11-24T16:29:37.416" v="2" actId="20577"/>
      <pc:docMkLst>
        <pc:docMk/>
      </pc:docMkLst>
      <pc:sldChg chg="modSp">
        <pc:chgData name="Hernandez, Victor H" userId="S::victor.hernandez3@mavs.uta.edu::61814d66-3f40-402b-bf7b-020ea7c8f448" providerId="AD" clId="Web-{33EDBA7F-68EE-4A40-B2B8-7061AFE61EC2}" dt="2020-11-24T16:29:36.822" v="0" actId="20577"/>
        <pc:sldMkLst>
          <pc:docMk/>
          <pc:sldMk cId="4060085461" sldId="258"/>
        </pc:sldMkLst>
        <pc:spChg chg="mod">
          <ac:chgData name="Hernandez, Victor H" userId="S::victor.hernandez3@mavs.uta.edu::61814d66-3f40-402b-bf7b-020ea7c8f448" providerId="AD" clId="Web-{33EDBA7F-68EE-4A40-B2B8-7061AFE61EC2}" dt="2020-11-24T16:29:36.822" v="0" actId="20577"/>
          <ac:spMkLst>
            <pc:docMk/>
            <pc:sldMk cId="4060085461" sldId="258"/>
            <ac:spMk id="26" creationId="{0B42B471-9CA9-40FE-9B69-CFD807FB82CA}"/>
          </ac:spMkLst>
        </pc:spChg>
      </pc:sldChg>
    </pc:docChg>
  </pc:docChgLst>
  <pc:docChgLst>
    <pc:chgData name="Hernandez, Victor H" userId="S::victor.hernandez3@mavs.uta.edu::61814d66-3f40-402b-bf7b-020ea7c8f448" providerId="AD" clId="Web-{132548ED-D926-4DBB-A382-DAC29029D29C}"/>
    <pc:docChg chg="modSld">
      <pc:chgData name="Hernandez, Victor H" userId="S::victor.hernandez3@mavs.uta.edu::61814d66-3f40-402b-bf7b-020ea7c8f448" providerId="AD" clId="Web-{132548ED-D926-4DBB-A382-DAC29029D29C}" dt="2020-11-30T18:52:45.946" v="94"/>
      <pc:docMkLst>
        <pc:docMk/>
      </pc:docMkLst>
      <pc:sldChg chg="modNotes">
        <pc:chgData name="Hernandez, Victor H" userId="S::victor.hernandez3@mavs.uta.edu::61814d66-3f40-402b-bf7b-020ea7c8f448" providerId="AD" clId="Web-{132548ED-D926-4DBB-A382-DAC29029D29C}" dt="2020-11-30T18:52:45.946" v="94"/>
        <pc:sldMkLst>
          <pc:docMk/>
          <pc:sldMk cId="4076081399" sldId="262"/>
        </pc:sldMkLst>
      </pc:sldChg>
    </pc:docChg>
  </pc:docChgLst>
  <pc:docChgLst>
    <pc:chgData name="Upadhyay, Anuja" userId="S::axu0795@mavs.uta.edu::bb53f651-615f-4ca5-a796-093a95edc55e" providerId="AD" clId="Web-{9CA5E8B8-D115-4B88-8785-3437BE748167}"/>
    <pc:docChg chg="modSld">
      <pc:chgData name="Upadhyay, Anuja" userId="S::axu0795@mavs.uta.edu::bb53f651-615f-4ca5-a796-093a95edc55e" providerId="AD" clId="Web-{9CA5E8B8-D115-4B88-8785-3437BE748167}" dt="2020-11-30T18:40:39.466" v="3" actId="20577"/>
      <pc:docMkLst>
        <pc:docMk/>
      </pc:docMkLst>
      <pc:sldChg chg="modSp">
        <pc:chgData name="Upadhyay, Anuja" userId="S::axu0795@mavs.uta.edu::bb53f651-615f-4ca5-a796-093a95edc55e" providerId="AD" clId="Web-{9CA5E8B8-D115-4B88-8785-3437BE748167}" dt="2020-11-30T18:40:39.466" v="2" actId="20577"/>
        <pc:sldMkLst>
          <pc:docMk/>
          <pc:sldMk cId="1171588135" sldId="266"/>
        </pc:sldMkLst>
        <pc:spChg chg="mod">
          <ac:chgData name="Upadhyay, Anuja" userId="S::axu0795@mavs.uta.edu::bb53f651-615f-4ca5-a796-093a95edc55e" providerId="AD" clId="Web-{9CA5E8B8-D115-4B88-8785-3437BE748167}" dt="2020-11-30T18:40:39.466" v="2" actId="20577"/>
          <ac:spMkLst>
            <pc:docMk/>
            <pc:sldMk cId="1171588135" sldId="266"/>
            <ac:spMk id="4" creationId="{331F3512-D6D5-496D-A3F9-D6941979F17B}"/>
          </ac:spMkLst>
        </pc:spChg>
      </pc:sldChg>
    </pc:docChg>
  </pc:docChgLst>
  <pc:docChgLst>
    <pc:chgData name="Reyes, Rizzy Marie Cambel" userId="S::rizzymarie.reyes@mavs.uta.edu::c9d7157f-cc43-4144-a8a0-09421fbd87fb" providerId="AD" clId="Web-{02CBF2EF-0E4D-40B1-B35D-BAFC290E4F59}"/>
    <pc:docChg chg="modSld">
      <pc:chgData name="Reyes, Rizzy Marie Cambel" userId="S::rizzymarie.reyes@mavs.uta.edu::c9d7157f-cc43-4144-a8a0-09421fbd87fb" providerId="AD" clId="Web-{02CBF2EF-0E4D-40B1-B35D-BAFC290E4F59}" dt="2020-11-19T17:26:12.921" v="10"/>
      <pc:docMkLst>
        <pc:docMk/>
      </pc:docMkLst>
      <pc:sldChg chg="modNotes">
        <pc:chgData name="Reyes, Rizzy Marie Cambel" userId="S::rizzymarie.reyes@mavs.uta.edu::c9d7157f-cc43-4144-a8a0-09421fbd87fb" providerId="AD" clId="Web-{02CBF2EF-0E4D-40B1-B35D-BAFC290E4F59}" dt="2020-11-19T17:26:12.921" v="10"/>
        <pc:sldMkLst>
          <pc:docMk/>
          <pc:sldMk cId="3763218107" sldId="257"/>
        </pc:sldMkLst>
      </pc:sldChg>
    </pc:docChg>
  </pc:docChgLst>
  <pc:docChgLst>
    <pc:chgData name="Hernandez, Victor H" userId="S::victor.hernandez3@mavs.uta.edu::61814d66-3f40-402b-bf7b-020ea7c8f448" providerId="AD" clId="Web-{F30A681D-5734-4C22-9047-81A8FDEB0DC0}"/>
    <pc:docChg chg="modSld">
      <pc:chgData name="Hernandez, Victor H" userId="S::victor.hernandez3@mavs.uta.edu::61814d66-3f40-402b-bf7b-020ea7c8f448" providerId="AD" clId="Web-{F30A681D-5734-4C22-9047-81A8FDEB0DC0}" dt="2020-11-24T08:01:25.629" v="391" actId="14100"/>
      <pc:docMkLst>
        <pc:docMk/>
      </pc:docMkLst>
      <pc:sldChg chg="addSp delSp modSp">
        <pc:chgData name="Hernandez, Victor H" userId="S::victor.hernandez3@mavs.uta.edu::61814d66-3f40-402b-bf7b-020ea7c8f448" providerId="AD" clId="Web-{F30A681D-5734-4C22-9047-81A8FDEB0DC0}" dt="2020-11-24T08:01:25.629" v="391" actId="14100"/>
        <pc:sldMkLst>
          <pc:docMk/>
          <pc:sldMk cId="4060085461" sldId="258"/>
        </pc:sldMkLst>
        <pc:spChg chg="mod">
          <ac:chgData name="Hernandez, Victor H" userId="S::victor.hernandez3@mavs.uta.edu::61814d66-3f40-402b-bf7b-020ea7c8f448" providerId="AD" clId="Web-{F30A681D-5734-4C22-9047-81A8FDEB0DC0}" dt="2020-11-24T08:01:19.489" v="390"/>
          <ac:spMkLst>
            <pc:docMk/>
            <pc:sldMk cId="4060085461" sldId="258"/>
            <ac:spMk id="2" creationId="{7883AB2C-1212-431C-8CA4-A2274DFE848E}"/>
          </ac:spMkLst>
        </pc:spChg>
        <pc:spChg chg="add del">
          <ac:chgData name="Hernandez, Victor H" userId="S::victor.hernandez3@mavs.uta.edu::61814d66-3f40-402b-bf7b-020ea7c8f448" providerId="AD" clId="Web-{F30A681D-5734-4C22-9047-81A8FDEB0DC0}" dt="2020-11-24T08:00:15.068" v="378"/>
          <ac:spMkLst>
            <pc:docMk/>
            <pc:sldMk cId="4060085461" sldId="258"/>
            <ac:spMk id="3" creationId="{F1DC2FD2-5BA3-4A20-A139-DF0566E756AE}"/>
          </ac:spMkLst>
        </pc:spChg>
        <pc:spChg chg="add del mod">
          <ac:chgData name="Hernandez, Victor H" userId="S::victor.hernandez3@mavs.uta.edu::61814d66-3f40-402b-bf7b-020ea7c8f448" providerId="AD" clId="Web-{F30A681D-5734-4C22-9047-81A8FDEB0DC0}" dt="2020-11-24T07:59:50.568" v="376"/>
          <ac:spMkLst>
            <pc:docMk/>
            <pc:sldMk cId="4060085461" sldId="258"/>
            <ac:spMk id="5" creationId="{1A58D6FB-FDE7-4EF9-BA66-D6E9CD1DF15C}"/>
          </ac:spMkLst>
        </pc:spChg>
        <pc:spChg chg="add del mod">
          <ac:chgData name="Hernandez, Victor H" userId="S::victor.hernandez3@mavs.uta.edu::61814d66-3f40-402b-bf7b-020ea7c8f448" providerId="AD" clId="Web-{F30A681D-5734-4C22-9047-81A8FDEB0DC0}" dt="2020-11-24T07:59:43.724" v="367"/>
          <ac:spMkLst>
            <pc:docMk/>
            <pc:sldMk cId="4060085461" sldId="258"/>
            <ac:spMk id="8" creationId="{5488BC76-9CA3-4A53-90A1-6681E58CB21C}"/>
          </ac:spMkLst>
        </pc:spChg>
        <pc:spChg chg="add mod">
          <ac:chgData name="Hernandez, Victor H" userId="S::victor.hernandez3@mavs.uta.edu::61814d66-3f40-402b-bf7b-020ea7c8f448" providerId="AD" clId="Web-{F30A681D-5734-4C22-9047-81A8FDEB0DC0}" dt="2020-11-24T08:00:44.333" v="382"/>
          <ac:spMkLst>
            <pc:docMk/>
            <pc:sldMk cId="4060085461" sldId="258"/>
            <ac:spMk id="10" creationId="{595C509C-452B-4216-8F55-53E9AA843216}"/>
          </ac:spMkLst>
        </pc:spChg>
        <pc:spChg chg="del">
          <ac:chgData name="Hernandez, Victor H" userId="S::victor.hernandez3@mavs.uta.edu::61814d66-3f40-402b-bf7b-020ea7c8f448" providerId="AD" clId="Web-{F30A681D-5734-4C22-9047-81A8FDEB0DC0}" dt="2020-11-24T08:00:44.333" v="382"/>
          <ac:spMkLst>
            <pc:docMk/>
            <pc:sldMk cId="4060085461" sldId="258"/>
            <ac:spMk id="20" creationId="{290FE681-1E05-478A-89DC-5F7AB37CFD77}"/>
          </ac:spMkLst>
        </pc:spChg>
        <pc:spChg chg="add mod">
          <ac:chgData name="Hernandez, Victor H" userId="S::victor.hernandez3@mavs.uta.edu::61814d66-3f40-402b-bf7b-020ea7c8f448" providerId="AD" clId="Web-{F30A681D-5734-4C22-9047-81A8FDEB0DC0}" dt="2020-11-24T08:01:19.489" v="390"/>
          <ac:spMkLst>
            <pc:docMk/>
            <pc:sldMk cId="4060085461" sldId="258"/>
            <ac:spMk id="26" creationId="{0B42B471-9CA9-40FE-9B69-CFD807FB82CA}"/>
          </ac:spMkLst>
        </pc:spChg>
        <pc:spChg chg="add del">
          <ac:chgData name="Hernandez, Victor H" userId="S::victor.hernandez3@mavs.uta.edu::61814d66-3f40-402b-bf7b-020ea7c8f448" providerId="AD" clId="Web-{F30A681D-5734-4C22-9047-81A8FDEB0DC0}" dt="2020-11-24T08:00:55.036" v="385"/>
          <ac:spMkLst>
            <pc:docMk/>
            <pc:sldMk cId="4060085461" sldId="258"/>
            <ac:spMk id="29" creationId="{E09CCB3F-DBCE-4964-9E34-8C5DE80EF4B5}"/>
          </ac:spMkLst>
        </pc:spChg>
        <pc:spChg chg="add del">
          <ac:chgData name="Hernandez, Victor H" userId="S::victor.hernandez3@mavs.uta.edu::61814d66-3f40-402b-bf7b-020ea7c8f448" providerId="AD" clId="Web-{F30A681D-5734-4C22-9047-81A8FDEB0DC0}" dt="2020-11-24T08:00:55.036" v="385"/>
          <ac:spMkLst>
            <pc:docMk/>
            <pc:sldMk cId="4060085461" sldId="258"/>
            <ac:spMk id="31" creationId="{1DFF944F-74BA-483A-82C0-64E3AAF4AE98}"/>
          </ac:spMkLst>
        </pc:spChg>
        <pc:spChg chg="add del">
          <ac:chgData name="Hernandez, Victor H" userId="S::victor.hernandez3@mavs.uta.edu::61814d66-3f40-402b-bf7b-020ea7c8f448" providerId="AD" clId="Web-{F30A681D-5734-4C22-9047-81A8FDEB0DC0}" dt="2020-11-24T08:01:19.489" v="390"/>
          <ac:spMkLst>
            <pc:docMk/>
            <pc:sldMk cId="4060085461" sldId="258"/>
            <ac:spMk id="43" creationId="{BADDD09E-8094-4188-9090-C1C7840FE719}"/>
          </ac:spMkLst>
        </pc:spChg>
        <pc:spChg chg="add del">
          <ac:chgData name="Hernandez, Victor H" userId="S::victor.hernandez3@mavs.uta.edu::61814d66-3f40-402b-bf7b-020ea7c8f448" providerId="AD" clId="Web-{F30A681D-5734-4C22-9047-81A8FDEB0DC0}" dt="2020-11-24T08:01:19.489" v="390"/>
          <ac:spMkLst>
            <pc:docMk/>
            <pc:sldMk cId="4060085461" sldId="258"/>
            <ac:spMk id="45" creationId="{C58F6CE0-025D-40A5-AEF1-00954E3F986B}"/>
          </ac:spMkLst>
        </pc:spChg>
        <pc:spChg chg="add del">
          <ac:chgData name="Hernandez, Victor H" userId="S::victor.hernandez3@mavs.uta.edu::61814d66-3f40-402b-bf7b-020ea7c8f448" providerId="AD" clId="Web-{F30A681D-5734-4C22-9047-81A8FDEB0DC0}" dt="2020-11-24T08:01:19.489" v="390"/>
          <ac:spMkLst>
            <pc:docMk/>
            <pc:sldMk cId="4060085461" sldId="258"/>
            <ac:spMk id="57" creationId="{89220CFE-A3C6-448E-A8C7-CEAED9325576}"/>
          </ac:spMkLst>
        </pc:spChg>
        <pc:spChg chg="add del">
          <ac:chgData name="Hernandez, Victor H" userId="S::victor.hernandez3@mavs.uta.edu::61814d66-3f40-402b-bf7b-020ea7c8f448" providerId="AD" clId="Web-{F30A681D-5734-4C22-9047-81A8FDEB0DC0}" dt="2020-11-24T08:01:19.489" v="390"/>
          <ac:spMkLst>
            <pc:docMk/>
            <pc:sldMk cId="4060085461" sldId="258"/>
            <ac:spMk id="59" creationId="{2E91ED80-632C-4328-8E5C-0CAF33E77C7E}"/>
          </ac:spMkLst>
        </pc:spChg>
        <pc:grpChg chg="add del">
          <ac:chgData name="Hernandez, Victor H" userId="S::victor.hernandez3@mavs.uta.edu::61814d66-3f40-402b-bf7b-020ea7c8f448" providerId="AD" clId="Web-{F30A681D-5734-4C22-9047-81A8FDEB0DC0}" dt="2020-11-24T08:00:55.036" v="385"/>
          <ac:grpSpMkLst>
            <pc:docMk/>
            <pc:sldMk cId="4060085461" sldId="258"/>
            <ac:grpSpMk id="33" creationId="{A9733A91-F958-4629-801A-3F6F1E09AD64}"/>
          </ac:grpSpMkLst>
        </pc:grpChg>
        <pc:grpChg chg="add del">
          <ac:chgData name="Hernandez, Victor H" userId="S::victor.hernandez3@mavs.uta.edu::61814d66-3f40-402b-bf7b-020ea7c8f448" providerId="AD" clId="Web-{F30A681D-5734-4C22-9047-81A8FDEB0DC0}" dt="2020-11-24T08:01:19.489" v="390"/>
          <ac:grpSpMkLst>
            <pc:docMk/>
            <pc:sldMk cId="4060085461" sldId="258"/>
            <ac:grpSpMk id="47" creationId="{D8025A22-9C86-4108-A289-BD5650A8EAEA}"/>
          </ac:grpSpMkLst>
        </pc:grpChg>
        <pc:grpChg chg="add del">
          <ac:chgData name="Hernandez, Victor H" userId="S::victor.hernandez3@mavs.uta.edu::61814d66-3f40-402b-bf7b-020ea7c8f448" providerId="AD" clId="Web-{F30A681D-5734-4C22-9047-81A8FDEB0DC0}" dt="2020-11-24T08:01:19.489" v="390"/>
          <ac:grpSpMkLst>
            <pc:docMk/>
            <pc:sldMk cId="4060085461" sldId="258"/>
            <ac:grpSpMk id="61" creationId="{13A271B6-83F2-4E87-A6AD-450F042D3D0C}"/>
          </ac:grpSpMkLst>
        </pc:grpChg>
        <pc:picChg chg="add del mod ord">
          <ac:chgData name="Hernandez, Victor H" userId="S::victor.hernandez3@mavs.uta.edu::61814d66-3f40-402b-bf7b-020ea7c8f448" providerId="AD" clId="Web-{F30A681D-5734-4C22-9047-81A8FDEB0DC0}" dt="2020-11-24T07:59:50.599" v="377"/>
          <ac:picMkLst>
            <pc:docMk/>
            <pc:sldMk cId="4060085461" sldId="258"/>
            <ac:picMk id="4" creationId="{B8DEDDA6-FF48-4C15-BF1A-95773E0414F1}"/>
          </ac:picMkLst>
        </pc:picChg>
        <pc:picChg chg="add mod ord">
          <ac:chgData name="Hernandez, Victor H" userId="S::victor.hernandez3@mavs.uta.edu::61814d66-3f40-402b-bf7b-020ea7c8f448" providerId="AD" clId="Web-{F30A681D-5734-4C22-9047-81A8FDEB0DC0}" dt="2020-11-24T08:01:25.629" v="391" actId="14100"/>
          <ac:picMkLst>
            <pc:docMk/>
            <pc:sldMk cId="4060085461" sldId="258"/>
            <ac:picMk id="9" creationId="{5EADE708-42D6-4783-A811-0B6F07723A00}"/>
          </ac:picMkLst>
        </pc:picChg>
        <pc:cxnChg chg="del">
          <ac:chgData name="Hernandez, Victor H" userId="S::victor.hernandez3@mavs.uta.edu::61814d66-3f40-402b-bf7b-020ea7c8f448" providerId="AD" clId="Web-{F30A681D-5734-4C22-9047-81A8FDEB0DC0}" dt="2020-11-24T08:00:44.333" v="382"/>
          <ac:cxnSpMkLst>
            <pc:docMk/>
            <pc:sldMk cId="4060085461" sldId="258"/>
            <ac:cxnSpMk id="22" creationId="{2E2F21DC-5F0E-42CF-B89C-C1E25E175CB8}"/>
          </ac:cxnSpMkLst>
        </pc:cxnChg>
      </pc:sldChg>
      <pc:sldChg chg="modSp">
        <pc:chgData name="Hernandez, Victor H" userId="S::victor.hernandez3@mavs.uta.edu::61814d66-3f40-402b-bf7b-020ea7c8f448" providerId="AD" clId="Web-{F30A681D-5734-4C22-9047-81A8FDEB0DC0}" dt="2020-11-24T07:56:07.086" v="254" actId="20577"/>
        <pc:sldMkLst>
          <pc:docMk/>
          <pc:sldMk cId="1534824704" sldId="259"/>
        </pc:sldMkLst>
        <pc:spChg chg="mod">
          <ac:chgData name="Hernandez, Victor H" userId="S::victor.hernandez3@mavs.uta.edu::61814d66-3f40-402b-bf7b-020ea7c8f448" providerId="AD" clId="Web-{F30A681D-5734-4C22-9047-81A8FDEB0DC0}" dt="2020-11-24T07:56:07.086" v="254" actId="20577"/>
          <ac:spMkLst>
            <pc:docMk/>
            <pc:sldMk cId="1534824704" sldId="259"/>
            <ac:spMk id="3" creationId="{297B605D-03D2-4750-B348-AECD77E3051D}"/>
          </ac:spMkLst>
        </pc:spChg>
      </pc:sldChg>
      <pc:sldChg chg="modSp">
        <pc:chgData name="Hernandez, Victor H" userId="S::victor.hernandez3@mavs.uta.edu::61814d66-3f40-402b-bf7b-020ea7c8f448" providerId="AD" clId="Web-{F30A681D-5734-4C22-9047-81A8FDEB0DC0}" dt="2020-11-24T07:58:02.475" v="354" actId="20577"/>
        <pc:sldMkLst>
          <pc:docMk/>
          <pc:sldMk cId="38872898" sldId="260"/>
        </pc:sldMkLst>
        <pc:spChg chg="mod">
          <ac:chgData name="Hernandez, Victor H" userId="S::victor.hernandez3@mavs.uta.edu::61814d66-3f40-402b-bf7b-020ea7c8f448" providerId="AD" clId="Web-{F30A681D-5734-4C22-9047-81A8FDEB0DC0}" dt="2020-11-24T07:58:02.475" v="354" actId="20577"/>
          <ac:spMkLst>
            <pc:docMk/>
            <pc:sldMk cId="38872898" sldId="260"/>
            <ac:spMk id="3" creationId="{6B8FC9BD-AE28-468C-A533-E2E1203ED483}"/>
          </ac:spMkLst>
        </pc:spChg>
      </pc:sldChg>
    </pc:docChg>
  </pc:docChgLst>
  <pc:docChgLst>
    <pc:chgData name="Hernandez, Victor H" userId="S::victor.hernandez3@mavs.uta.edu::61814d66-3f40-402b-bf7b-020ea7c8f448" providerId="AD" clId="Web-{C5478C12-E053-4A40-9008-A04F50D56ABA}"/>
    <pc:docChg chg="addSld modSld">
      <pc:chgData name="Hernandez, Victor H" userId="S::victor.hernandez3@mavs.uta.edu::61814d66-3f40-402b-bf7b-020ea7c8f448" providerId="AD" clId="Web-{C5478C12-E053-4A40-9008-A04F50D56ABA}" dt="2020-11-30T18:45:37.865" v="1062"/>
      <pc:docMkLst>
        <pc:docMk/>
      </pc:docMkLst>
      <pc:sldChg chg="modSp modNotes">
        <pc:chgData name="Hernandez, Victor H" userId="S::victor.hernandez3@mavs.uta.edu::61814d66-3f40-402b-bf7b-020ea7c8f448" providerId="AD" clId="Web-{C5478C12-E053-4A40-9008-A04F50D56ABA}" dt="2020-11-30T18:42:22.939" v="1059"/>
        <pc:sldMkLst>
          <pc:docMk/>
          <pc:sldMk cId="4060085461" sldId="258"/>
        </pc:sldMkLst>
        <pc:spChg chg="mod">
          <ac:chgData name="Hernandez, Victor H" userId="S::victor.hernandez3@mavs.uta.edu::61814d66-3f40-402b-bf7b-020ea7c8f448" providerId="AD" clId="Web-{C5478C12-E053-4A40-9008-A04F50D56ABA}" dt="2020-11-30T18:40:34.156" v="1013" actId="20577"/>
          <ac:spMkLst>
            <pc:docMk/>
            <pc:sldMk cId="4060085461" sldId="258"/>
            <ac:spMk id="26" creationId="{0B42B471-9CA9-40FE-9B69-CFD807FB82CA}"/>
          </ac:spMkLst>
        </pc:spChg>
      </pc:sldChg>
      <pc:sldChg chg="modNotes">
        <pc:chgData name="Hernandez, Victor H" userId="S::victor.hernandez3@mavs.uta.edu::61814d66-3f40-402b-bf7b-020ea7c8f448" providerId="AD" clId="Web-{C5478C12-E053-4A40-9008-A04F50D56ABA}" dt="2020-11-30T18:18:16.084" v="359"/>
        <pc:sldMkLst>
          <pc:docMk/>
          <pc:sldMk cId="1534824704" sldId="259"/>
        </pc:sldMkLst>
      </pc:sldChg>
      <pc:sldChg chg="modNotes">
        <pc:chgData name="Hernandez, Victor H" userId="S::victor.hernandez3@mavs.uta.edu::61814d66-3f40-402b-bf7b-020ea7c8f448" providerId="AD" clId="Web-{C5478C12-E053-4A40-9008-A04F50D56ABA}" dt="2020-11-30T18:22:19.229" v="842"/>
        <pc:sldMkLst>
          <pc:docMk/>
          <pc:sldMk cId="38872898" sldId="260"/>
        </pc:sldMkLst>
      </pc:sldChg>
      <pc:sldChg chg="addSp delSp">
        <pc:chgData name="Hernandez, Victor H" userId="S::victor.hernandez3@mavs.uta.edu::61814d66-3f40-402b-bf7b-020ea7c8f448" providerId="AD" clId="Web-{C5478C12-E053-4A40-9008-A04F50D56ABA}" dt="2020-11-30T18:45:37.865" v="1062"/>
        <pc:sldMkLst>
          <pc:docMk/>
          <pc:sldMk cId="1930373385" sldId="265"/>
        </pc:sldMkLst>
        <pc:spChg chg="add del">
          <ac:chgData name="Hernandez, Victor H" userId="S::victor.hernandez3@mavs.uta.edu::61814d66-3f40-402b-bf7b-020ea7c8f448" providerId="AD" clId="Web-{C5478C12-E053-4A40-9008-A04F50D56ABA}" dt="2020-11-30T18:45:37.865" v="1062"/>
          <ac:spMkLst>
            <pc:docMk/>
            <pc:sldMk cId="1930373385" sldId="265"/>
            <ac:spMk id="3" creationId="{36AB6F87-A7D3-4E30-A063-C68302E7D6B5}"/>
          </ac:spMkLst>
        </pc:spChg>
        <pc:graphicFrameChg chg="add del">
          <ac:chgData name="Hernandez, Victor H" userId="S::victor.hernandez3@mavs.uta.edu::61814d66-3f40-402b-bf7b-020ea7c8f448" providerId="AD" clId="Web-{C5478C12-E053-4A40-9008-A04F50D56ABA}" dt="2020-11-30T18:45:37.834" v="1061"/>
          <ac:graphicFrameMkLst>
            <pc:docMk/>
            <pc:sldMk cId="1930373385" sldId="265"/>
            <ac:graphicFrameMk id="5" creationId="{FF03667B-F1C7-403B-9EF5-A9A042840D60}"/>
          </ac:graphicFrameMkLst>
        </pc:graphicFrameChg>
        <pc:graphicFrameChg chg="add">
          <ac:chgData name="Hernandez, Victor H" userId="S::victor.hernandez3@mavs.uta.edu::61814d66-3f40-402b-bf7b-020ea7c8f448" providerId="AD" clId="Web-{C5478C12-E053-4A40-9008-A04F50D56ABA}" dt="2020-11-30T18:45:37.865" v="1062"/>
          <ac:graphicFrameMkLst>
            <pc:docMk/>
            <pc:sldMk cId="1930373385" sldId="265"/>
            <ac:graphicFrameMk id="6" creationId="{AF53D1EE-6613-4147-B3A8-8D0A46031F57}"/>
          </ac:graphicFrameMkLst>
        </pc:graphicFrameChg>
      </pc:sldChg>
      <pc:sldChg chg="addSp delSp modSp new mod setBg">
        <pc:chgData name="Hernandez, Victor H" userId="S::victor.hernandez3@mavs.uta.edu::61814d66-3f40-402b-bf7b-020ea7c8f448" providerId="AD" clId="Web-{C5478C12-E053-4A40-9008-A04F50D56ABA}" dt="2020-11-30T18:37:48.137" v="975" actId="20577"/>
        <pc:sldMkLst>
          <pc:docMk/>
          <pc:sldMk cId="1171588135" sldId="266"/>
        </pc:sldMkLst>
        <pc:spChg chg="mod">
          <ac:chgData name="Hernandez, Victor H" userId="S::victor.hernandez3@mavs.uta.edu::61814d66-3f40-402b-bf7b-020ea7c8f448" providerId="AD" clId="Web-{C5478C12-E053-4A40-9008-A04F50D56ABA}" dt="2020-11-30T18:35:17.838" v="871" actId="14100"/>
          <ac:spMkLst>
            <pc:docMk/>
            <pc:sldMk cId="1171588135" sldId="266"/>
            <ac:spMk id="2" creationId="{669A8984-8836-4C8A-ACEE-90C7D8578B9A}"/>
          </ac:spMkLst>
        </pc:spChg>
        <pc:spChg chg="del">
          <ac:chgData name="Hernandez, Victor H" userId="S::victor.hernandez3@mavs.uta.edu::61814d66-3f40-402b-bf7b-020ea7c8f448" providerId="AD" clId="Web-{C5478C12-E053-4A40-9008-A04F50D56ABA}" dt="2020-11-30T18:34:20.415" v="865"/>
          <ac:spMkLst>
            <pc:docMk/>
            <pc:sldMk cId="1171588135" sldId="266"/>
            <ac:spMk id="3" creationId="{EA0DBBE9-AE9F-4F4D-86F7-BCCFC7E052D8}"/>
          </ac:spMkLst>
        </pc:spChg>
        <pc:spChg chg="add mod">
          <ac:chgData name="Hernandez, Victor H" userId="S::victor.hernandez3@mavs.uta.edu::61814d66-3f40-402b-bf7b-020ea7c8f448" providerId="AD" clId="Web-{C5478C12-E053-4A40-9008-A04F50D56ABA}" dt="2020-11-30T18:37:48.137" v="975" actId="20577"/>
          <ac:spMkLst>
            <pc:docMk/>
            <pc:sldMk cId="1171588135" sldId="266"/>
            <ac:spMk id="4" creationId="{331F3512-D6D5-496D-A3F9-D6941979F17B}"/>
          </ac:spMkLst>
        </pc:spChg>
        <pc:spChg chg="add">
          <ac:chgData name="Hernandez, Victor H" userId="S::victor.hernandez3@mavs.uta.edu::61814d66-3f40-402b-bf7b-020ea7c8f448" providerId="AD" clId="Web-{C5478C12-E053-4A40-9008-A04F50D56ABA}" dt="2020-11-30T18:34:20.415" v="865"/>
          <ac:spMkLst>
            <pc:docMk/>
            <pc:sldMk cId="1171588135" sldId="266"/>
            <ac:spMk id="20" creationId="{762362DE-7747-4D8B-99FA-8E36F0B15FF7}"/>
          </ac:spMkLst>
        </pc:spChg>
        <pc:grpChg chg="add">
          <ac:chgData name="Hernandez, Victor H" userId="S::victor.hernandez3@mavs.uta.edu::61814d66-3f40-402b-bf7b-020ea7c8f448" providerId="AD" clId="Web-{C5478C12-E053-4A40-9008-A04F50D56ABA}" dt="2020-11-30T18:34:20.415" v="865"/>
          <ac:grpSpMkLst>
            <pc:docMk/>
            <pc:sldMk cId="1171588135" sldId="266"/>
            <ac:grpSpMk id="22" creationId="{25123E6E-F713-4254-A6BF-358CC8EC6C95}"/>
          </ac:grpSpMkLst>
        </pc:grpChg>
        <pc:picChg chg="add">
          <ac:chgData name="Hernandez, Victor H" userId="S::victor.hernandez3@mavs.uta.edu::61814d66-3f40-402b-bf7b-020ea7c8f448" providerId="AD" clId="Web-{C5478C12-E053-4A40-9008-A04F50D56ABA}" dt="2020-11-30T18:34:20.415" v="865"/>
          <ac:picMkLst>
            <pc:docMk/>
            <pc:sldMk cId="1171588135" sldId="266"/>
            <ac:picMk id="7" creationId="{ECAC5E68-A75D-4654-8311-B6A5DB0149BC}"/>
          </ac:picMkLst>
        </pc:picChg>
        <pc:cxnChg chg="add">
          <ac:chgData name="Hernandez, Victor H" userId="S::victor.hernandez3@mavs.uta.edu::61814d66-3f40-402b-bf7b-020ea7c8f448" providerId="AD" clId="Web-{C5478C12-E053-4A40-9008-A04F50D56ABA}" dt="2020-11-30T18:34:20.415" v="865"/>
          <ac:cxnSpMkLst>
            <pc:docMk/>
            <pc:sldMk cId="1171588135" sldId="266"/>
            <ac:cxnSpMk id="10" creationId="{0512F9CB-A1A0-4043-A103-F6A4B94B695A}"/>
          </ac:cxnSpMkLst>
        </pc:cxnChg>
        <pc:cxnChg chg="add">
          <ac:chgData name="Hernandez, Victor H" userId="S::victor.hernandez3@mavs.uta.edu::61814d66-3f40-402b-bf7b-020ea7c8f448" providerId="AD" clId="Web-{C5478C12-E053-4A40-9008-A04F50D56ABA}" dt="2020-11-30T18:34:20.415" v="865"/>
          <ac:cxnSpMkLst>
            <pc:docMk/>
            <pc:sldMk cId="1171588135" sldId="266"/>
            <ac:cxnSpMk id="12" creationId="{ADBE6588-EE16-4389-857C-86A156D49E5D}"/>
          </ac:cxnSpMkLst>
        </pc:cxnChg>
        <pc:cxnChg chg="add">
          <ac:chgData name="Hernandez, Victor H" userId="S::victor.hernandez3@mavs.uta.edu::61814d66-3f40-402b-bf7b-020ea7c8f448" providerId="AD" clId="Web-{C5478C12-E053-4A40-9008-A04F50D56ABA}" dt="2020-11-30T18:34:20.415" v="865"/>
          <ac:cxnSpMkLst>
            <pc:docMk/>
            <pc:sldMk cId="1171588135" sldId="266"/>
            <ac:cxnSpMk id="14" creationId="{17FD48D2-B0A7-413D-B947-AA55AC1296D5}"/>
          </ac:cxnSpMkLst>
        </pc:cxnChg>
        <pc:cxnChg chg="add">
          <ac:chgData name="Hernandez, Victor H" userId="S::victor.hernandez3@mavs.uta.edu::61814d66-3f40-402b-bf7b-020ea7c8f448" providerId="AD" clId="Web-{C5478C12-E053-4A40-9008-A04F50D56ABA}" dt="2020-11-30T18:34:20.415" v="865"/>
          <ac:cxnSpMkLst>
            <pc:docMk/>
            <pc:sldMk cId="1171588135" sldId="266"/>
            <ac:cxnSpMk id="16" creationId="{2BE668D0-D906-4EEE-B32F-8C028624B837}"/>
          </ac:cxnSpMkLst>
        </pc:cxnChg>
        <pc:cxnChg chg="add">
          <ac:chgData name="Hernandez, Victor H" userId="S::victor.hernandez3@mavs.uta.edu::61814d66-3f40-402b-bf7b-020ea7c8f448" providerId="AD" clId="Web-{C5478C12-E053-4A40-9008-A04F50D56ABA}" dt="2020-11-30T18:34:20.415" v="865"/>
          <ac:cxnSpMkLst>
            <pc:docMk/>
            <pc:sldMk cId="1171588135" sldId="266"/>
            <ac:cxnSpMk id="18" creationId="{D1DE67A3-B8F6-4CFD-A8E0-D15200F23152}"/>
          </ac:cxnSpMkLst>
        </pc:cxnChg>
      </pc:sldChg>
    </pc:docChg>
  </pc:docChgLst>
  <pc:docChgLst>
    <pc:chgData name="Hernandez, Victor H" userId="S::victor.hernandez3@mavs.uta.edu::61814d66-3f40-402b-bf7b-020ea7c8f448" providerId="AD" clId="Web-{D1E42AB1-244A-4635-AA4F-64093AAA02AF}"/>
    <pc:docChg chg="modSld">
      <pc:chgData name="Hernandez, Victor H" userId="S::victor.hernandez3@mavs.uta.edu::61814d66-3f40-402b-bf7b-020ea7c8f448" providerId="AD" clId="Web-{D1E42AB1-244A-4635-AA4F-64093AAA02AF}" dt="2020-11-24T08:09:27.736" v="54"/>
      <pc:docMkLst>
        <pc:docMk/>
      </pc:docMkLst>
      <pc:sldChg chg="addSp delSp modSp mod setBg setClrOvrMap">
        <pc:chgData name="Hernandez, Victor H" userId="S::victor.hernandez3@mavs.uta.edu::61814d66-3f40-402b-bf7b-020ea7c8f448" providerId="AD" clId="Web-{D1E42AB1-244A-4635-AA4F-64093AAA02AF}" dt="2020-11-24T08:06:38.671" v="28"/>
        <pc:sldMkLst>
          <pc:docMk/>
          <pc:sldMk cId="3763218107" sldId="257"/>
        </pc:sldMkLst>
        <pc:spChg chg="mod">
          <ac:chgData name="Hernandez, Victor H" userId="S::victor.hernandez3@mavs.uta.edu::61814d66-3f40-402b-bf7b-020ea7c8f448" providerId="AD" clId="Web-{D1E42AB1-244A-4635-AA4F-64093AAA02AF}" dt="2020-11-24T08:06:38.671" v="28"/>
          <ac:spMkLst>
            <pc:docMk/>
            <pc:sldMk cId="3763218107" sldId="257"/>
            <ac:spMk id="2" creationId="{BCE88622-0005-46E2-8E59-44D2285D083E}"/>
          </ac:spMkLst>
        </pc:spChg>
        <pc:spChg chg="del mod">
          <ac:chgData name="Hernandez, Victor H" userId="S::victor.hernandez3@mavs.uta.edu::61814d66-3f40-402b-bf7b-020ea7c8f448" providerId="AD" clId="Web-{D1E42AB1-244A-4635-AA4F-64093AAA02AF}" dt="2020-11-24T08:06:38.671" v="28"/>
          <ac:spMkLst>
            <pc:docMk/>
            <pc:sldMk cId="3763218107" sldId="257"/>
            <ac:spMk id="3" creationId="{965BC921-66B1-4424-AF0B-CEC525174D9E}"/>
          </ac:spMkLst>
        </pc:spChg>
        <pc:spChg chg="add del">
          <ac:chgData name="Hernandez, Victor H" userId="S::victor.hernandez3@mavs.uta.edu::61814d66-3f40-402b-bf7b-020ea7c8f448" providerId="AD" clId="Web-{D1E42AB1-244A-4635-AA4F-64093AAA02AF}" dt="2020-11-24T08:06:38.671" v="28"/>
          <ac:spMkLst>
            <pc:docMk/>
            <pc:sldMk cId="3763218107" sldId="257"/>
            <ac:spMk id="21" creationId="{290FE681-1E05-478A-89DC-5F7AB37CFD77}"/>
          </ac:spMkLst>
        </pc:spChg>
        <pc:spChg chg="add">
          <ac:chgData name="Hernandez, Victor H" userId="S::victor.hernandez3@mavs.uta.edu::61814d66-3f40-402b-bf7b-020ea7c8f448" providerId="AD" clId="Web-{D1E42AB1-244A-4635-AA4F-64093AAA02AF}" dt="2020-11-24T08:06:38.671" v="28"/>
          <ac:spMkLst>
            <pc:docMk/>
            <pc:sldMk cId="3763218107" sldId="257"/>
            <ac:spMk id="32" creationId="{D2600CBB-0CF8-4237-8491-B7864363D2AE}"/>
          </ac:spMkLst>
        </pc:spChg>
        <pc:spChg chg="add del">
          <ac:chgData name="Hernandez, Victor H" userId="S::victor.hernandez3@mavs.uta.edu::61814d66-3f40-402b-bf7b-020ea7c8f448" providerId="AD" clId="Web-{D1E42AB1-244A-4635-AA4F-64093AAA02AF}" dt="2020-11-24T08:06:38.593" v="27"/>
          <ac:spMkLst>
            <pc:docMk/>
            <pc:sldMk cId="3763218107" sldId="257"/>
            <ac:spMk id="33" creationId="{124D9F5B-C72B-41EE-97C2-D3600B62717D}"/>
          </ac:spMkLst>
        </pc:spChg>
        <pc:spChg chg="add">
          <ac:chgData name="Hernandez, Victor H" userId="S::victor.hernandez3@mavs.uta.edu::61814d66-3f40-402b-bf7b-020ea7c8f448" providerId="AD" clId="Web-{D1E42AB1-244A-4635-AA4F-64093AAA02AF}" dt="2020-11-24T08:06:38.671" v="28"/>
          <ac:spMkLst>
            <pc:docMk/>
            <pc:sldMk cId="3763218107" sldId="257"/>
            <ac:spMk id="34" creationId="{E4CBBC1E-991D-4CF9-BCA5-AB1496871411}"/>
          </ac:spMkLst>
        </pc:spChg>
        <pc:grpChg chg="add del">
          <ac:chgData name="Hernandez, Victor H" userId="S::victor.hernandez3@mavs.uta.edu::61814d66-3f40-402b-bf7b-020ea7c8f448" providerId="AD" clId="Web-{D1E42AB1-244A-4635-AA4F-64093AAA02AF}" dt="2020-11-24T08:06:38.593" v="27"/>
          <ac:grpSpMkLst>
            <pc:docMk/>
            <pc:sldMk cId="3763218107" sldId="257"/>
            <ac:grpSpMk id="35" creationId="{0180A64C-1862-4B1B-8953-FA96DEE4C44F}"/>
          </ac:grpSpMkLst>
        </pc:grpChg>
        <pc:graphicFrameChg chg="add">
          <ac:chgData name="Hernandez, Victor H" userId="S::victor.hernandez3@mavs.uta.edu::61814d66-3f40-402b-bf7b-020ea7c8f448" providerId="AD" clId="Web-{D1E42AB1-244A-4635-AA4F-64093AAA02AF}" dt="2020-11-24T08:06:38.671" v="28"/>
          <ac:graphicFrameMkLst>
            <pc:docMk/>
            <pc:sldMk cId="3763218107" sldId="257"/>
            <ac:graphicFrameMk id="28" creationId="{32CBF871-CAE0-4F51-80BC-E1EFF5747BEF}"/>
          </ac:graphicFrameMkLst>
        </pc:graphicFrameChg>
        <pc:picChg chg="add del">
          <ac:chgData name="Hernandez, Victor H" userId="S::victor.hernandez3@mavs.uta.edu::61814d66-3f40-402b-bf7b-020ea7c8f448" providerId="AD" clId="Web-{D1E42AB1-244A-4635-AA4F-64093AAA02AF}" dt="2020-11-24T08:06:38.593" v="27"/>
          <ac:picMkLst>
            <pc:docMk/>
            <pc:sldMk cId="3763218107" sldId="257"/>
            <ac:picMk id="30" creationId="{49719125-B71A-4E45-A875-705959515FA6}"/>
          </ac:picMkLst>
        </pc:picChg>
        <pc:cxnChg chg="add del">
          <ac:chgData name="Hernandez, Victor H" userId="S::victor.hernandez3@mavs.uta.edu::61814d66-3f40-402b-bf7b-020ea7c8f448" providerId="AD" clId="Web-{D1E42AB1-244A-4635-AA4F-64093AAA02AF}" dt="2020-11-24T08:06:38.671" v="28"/>
          <ac:cxnSpMkLst>
            <pc:docMk/>
            <pc:sldMk cId="3763218107" sldId="257"/>
            <ac:cxnSpMk id="26" creationId="{2E2F21DC-5F0E-42CF-B89C-C1E25E175CB8}"/>
          </ac:cxnSpMkLst>
        </pc:cxnChg>
      </pc:sldChg>
      <pc:sldChg chg="addSp delSp modSp mod setBg">
        <pc:chgData name="Hernandez, Victor H" userId="S::victor.hernandez3@mavs.uta.edu::61814d66-3f40-402b-bf7b-020ea7c8f448" providerId="AD" clId="Web-{D1E42AB1-244A-4635-AA4F-64093AAA02AF}" dt="2020-11-24T08:07:36.984" v="39"/>
        <pc:sldMkLst>
          <pc:docMk/>
          <pc:sldMk cId="4060085461" sldId="258"/>
        </pc:sldMkLst>
        <pc:spChg chg="mod ord">
          <ac:chgData name="Hernandez, Victor H" userId="S::victor.hernandez3@mavs.uta.edu::61814d66-3f40-402b-bf7b-020ea7c8f448" providerId="AD" clId="Web-{D1E42AB1-244A-4635-AA4F-64093AAA02AF}" dt="2020-11-24T08:07:22.890" v="31"/>
          <ac:spMkLst>
            <pc:docMk/>
            <pc:sldMk cId="4060085461" sldId="258"/>
            <ac:spMk id="2" creationId="{7883AB2C-1212-431C-8CA4-A2274DFE848E}"/>
          </ac:spMkLst>
        </pc:spChg>
        <pc:spChg chg="mod">
          <ac:chgData name="Hernandez, Victor H" userId="S::victor.hernandez3@mavs.uta.edu::61814d66-3f40-402b-bf7b-020ea7c8f448" providerId="AD" clId="Web-{D1E42AB1-244A-4635-AA4F-64093AAA02AF}" dt="2020-11-24T08:07:36.984" v="39"/>
          <ac:spMkLst>
            <pc:docMk/>
            <pc:sldMk cId="4060085461" sldId="258"/>
            <ac:spMk id="10" creationId="{595C509C-452B-4216-8F55-53E9AA843216}"/>
          </ac:spMkLst>
        </pc:spChg>
        <pc:spChg chg="add del mod">
          <ac:chgData name="Hernandez, Victor H" userId="S::victor.hernandez3@mavs.uta.edu::61814d66-3f40-402b-bf7b-020ea7c8f448" providerId="AD" clId="Web-{D1E42AB1-244A-4635-AA4F-64093AAA02AF}" dt="2020-11-24T08:07:36.984" v="39"/>
          <ac:spMkLst>
            <pc:docMk/>
            <pc:sldMk cId="4060085461" sldId="258"/>
            <ac:spMk id="26" creationId="{0B42B471-9CA9-40FE-9B69-CFD807FB82CA}"/>
          </ac:spMkLst>
        </pc:spChg>
        <pc:spChg chg="add del">
          <ac:chgData name="Hernandez, Victor H" userId="S::victor.hernandez3@mavs.uta.edu::61814d66-3f40-402b-bf7b-020ea7c8f448" providerId="AD" clId="Web-{D1E42AB1-244A-4635-AA4F-64093AAA02AF}" dt="2020-11-24T08:07:22.890" v="31"/>
          <ac:spMkLst>
            <pc:docMk/>
            <pc:sldMk cId="4060085461" sldId="258"/>
            <ac:spMk id="43" creationId="{BADDD09E-8094-4188-9090-C1C7840FE719}"/>
          </ac:spMkLst>
        </pc:spChg>
        <pc:spChg chg="add del">
          <ac:chgData name="Hernandez, Victor H" userId="S::victor.hernandez3@mavs.uta.edu::61814d66-3f40-402b-bf7b-020ea7c8f448" providerId="AD" clId="Web-{D1E42AB1-244A-4635-AA4F-64093AAA02AF}" dt="2020-11-24T08:07:22.890" v="31"/>
          <ac:spMkLst>
            <pc:docMk/>
            <pc:sldMk cId="4060085461" sldId="258"/>
            <ac:spMk id="45" creationId="{C58F6CE0-025D-40A5-AEF1-00954E3F986B}"/>
          </ac:spMkLst>
        </pc:spChg>
        <pc:spChg chg="add del">
          <ac:chgData name="Hernandez, Victor H" userId="S::victor.hernandez3@mavs.uta.edu::61814d66-3f40-402b-bf7b-020ea7c8f448" providerId="AD" clId="Web-{D1E42AB1-244A-4635-AA4F-64093AAA02AF}" dt="2020-11-24T08:07:36.984" v="39"/>
          <ac:spMkLst>
            <pc:docMk/>
            <pc:sldMk cId="4060085461" sldId="258"/>
            <ac:spMk id="58" creationId="{8F4E830A-06F9-4EAA-9E65-110CF2421798}"/>
          </ac:spMkLst>
        </pc:spChg>
        <pc:spChg chg="add del">
          <ac:chgData name="Hernandez, Victor H" userId="S::victor.hernandez3@mavs.uta.edu::61814d66-3f40-402b-bf7b-020ea7c8f448" providerId="AD" clId="Web-{D1E42AB1-244A-4635-AA4F-64093AAA02AF}" dt="2020-11-24T08:07:22.875" v="30"/>
          <ac:spMkLst>
            <pc:docMk/>
            <pc:sldMk cId="4060085461" sldId="258"/>
            <ac:spMk id="67" creationId="{7A675F33-98AF-4B83-A3BB-0780A23145E6}"/>
          </ac:spMkLst>
        </pc:spChg>
        <pc:grpChg chg="add del">
          <ac:chgData name="Hernandez, Victor H" userId="S::victor.hernandez3@mavs.uta.edu::61814d66-3f40-402b-bf7b-020ea7c8f448" providerId="AD" clId="Web-{D1E42AB1-244A-4635-AA4F-64093AAA02AF}" dt="2020-11-24T08:07:22.890" v="31"/>
          <ac:grpSpMkLst>
            <pc:docMk/>
            <pc:sldMk cId="4060085461" sldId="258"/>
            <ac:grpSpMk id="47" creationId="{D8025A22-9C86-4108-A289-BD5650A8EAEA}"/>
          </ac:grpSpMkLst>
        </pc:grpChg>
        <pc:grpChg chg="add del">
          <ac:chgData name="Hernandez, Victor H" userId="S::victor.hernandez3@mavs.uta.edu::61814d66-3f40-402b-bf7b-020ea7c8f448" providerId="AD" clId="Web-{D1E42AB1-244A-4635-AA4F-64093AAA02AF}" dt="2020-11-24T08:07:36.984" v="39"/>
          <ac:grpSpMkLst>
            <pc:docMk/>
            <pc:sldMk cId="4060085461" sldId="258"/>
            <ac:grpSpMk id="66" creationId="{24B32265-D526-44B2-B82E-8977DFEFB457}"/>
          </ac:grpSpMkLst>
        </pc:grpChg>
        <pc:picChg chg="mod ord">
          <ac:chgData name="Hernandez, Victor H" userId="S::victor.hernandez3@mavs.uta.edu::61814d66-3f40-402b-bf7b-020ea7c8f448" providerId="AD" clId="Web-{D1E42AB1-244A-4635-AA4F-64093AAA02AF}" dt="2020-11-24T08:07:36.984" v="39"/>
          <ac:picMkLst>
            <pc:docMk/>
            <pc:sldMk cId="4060085461" sldId="258"/>
            <ac:picMk id="9" creationId="{5EADE708-42D6-4783-A811-0B6F07723A00}"/>
          </ac:picMkLst>
        </pc:picChg>
        <pc:cxnChg chg="add del">
          <ac:chgData name="Hernandez, Victor H" userId="S::victor.hernandez3@mavs.uta.edu::61814d66-3f40-402b-bf7b-020ea7c8f448" providerId="AD" clId="Web-{D1E42AB1-244A-4635-AA4F-64093AAA02AF}" dt="2020-11-24T08:07:22.875" v="30"/>
          <ac:cxnSpMkLst>
            <pc:docMk/>
            <pc:sldMk cId="4060085461" sldId="258"/>
            <ac:cxnSpMk id="54" creationId="{8FD48FB1-66D8-4676-B0AA-C139A1DB78D1}"/>
          </ac:cxnSpMkLst>
        </pc:cxnChg>
        <pc:cxnChg chg="add del">
          <ac:chgData name="Hernandez, Victor H" userId="S::victor.hernandez3@mavs.uta.edu::61814d66-3f40-402b-bf7b-020ea7c8f448" providerId="AD" clId="Web-{D1E42AB1-244A-4635-AA4F-64093AAA02AF}" dt="2020-11-24T08:07:22.875" v="30"/>
          <ac:cxnSpMkLst>
            <pc:docMk/>
            <pc:sldMk cId="4060085461" sldId="258"/>
            <ac:cxnSpMk id="55" creationId="{F033F5AE-6728-4F19-8DED-658E674B31B9}"/>
          </ac:cxnSpMkLst>
        </pc:cxnChg>
        <pc:cxnChg chg="add del">
          <ac:chgData name="Hernandez, Victor H" userId="S::victor.hernandez3@mavs.uta.edu::61814d66-3f40-402b-bf7b-020ea7c8f448" providerId="AD" clId="Web-{D1E42AB1-244A-4635-AA4F-64093AAA02AF}" dt="2020-11-24T08:07:22.875" v="30"/>
          <ac:cxnSpMkLst>
            <pc:docMk/>
            <pc:sldMk cId="4060085461" sldId="258"/>
            <ac:cxnSpMk id="56" creationId="{82C7D74A-18BA-4709-A808-44E8815C4430}"/>
          </ac:cxnSpMkLst>
        </pc:cxnChg>
        <pc:cxnChg chg="add del">
          <ac:chgData name="Hernandez, Victor H" userId="S::victor.hernandez3@mavs.uta.edu::61814d66-3f40-402b-bf7b-020ea7c8f448" providerId="AD" clId="Web-{D1E42AB1-244A-4635-AA4F-64093AAA02AF}" dt="2020-11-24T08:07:22.875" v="30"/>
          <ac:cxnSpMkLst>
            <pc:docMk/>
            <pc:sldMk cId="4060085461" sldId="258"/>
            <ac:cxnSpMk id="63" creationId="{B5164A3F-1561-4039-8185-AB0EEB713EA7}"/>
          </ac:cxnSpMkLst>
        </pc:cxnChg>
        <pc:cxnChg chg="add del">
          <ac:chgData name="Hernandez, Victor H" userId="S::victor.hernandez3@mavs.uta.edu::61814d66-3f40-402b-bf7b-020ea7c8f448" providerId="AD" clId="Web-{D1E42AB1-244A-4635-AA4F-64093AAA02AF}" dt="2020-11-24T08:07:22.875" v="30"/>
          <ac:cxnSpMkLst>
            <pc:docMk/>
            <pc:sldMk cId="4060085461" sldId="258"/>
            <ac:cxnSpMk id="65" creationId="{2A35DB53-42BE-460E-9CA1-1294C98463CB}"/>
          </ac:cxnSpMkLst>
        </pc:cxnChg>
      </pc:sldChg>
      <pc:sldChg chg="addSp delSp modSp mod setBg setClrOvrMap">
        <pc:chgData name="Hernandez, Victor H" userId="S::victor.hernandez3@mavs.uta.edu::61814d66-3f40-402b-bf7b-020ea7c8f448" providerId="AD" clId="Web-{D1E42AB1-244A-4635-AA4F-64093AAA02AF}" dt="2020-11-24T08:07:50.375" v="40"/>
        <pc:sldMkLst>
          <pc:docMk/>
          <pc:sldMk cId="1534824704" sldId="259"/>
        </pc:sldMkLst>
        <pc:spChg chg="mod">
          <ac:chgData name="Hernandez, Victor H" userId="S::victor.hernandez3@mavs.uta.edu::61814d66-3f40-402b-bf7b-020ea7c8f448" providerId="AD" clId="Web-{D1E42AB1-244A-4635-AA4F-64093AAA02AF}" dt="2020-11-24T08:07:50.375" v="40"/>
          <ac:spMkLst>
            <pc:docMk/>
            <pc:sldMk cId="1534824704" sldId="259"/>
            <ac:spMk id="2" creationId="{9ADB233A-8CF8-4516-A3B1-083D6CF4C9B6}"/>
          </ac:spMkLst>
        </pc:spChg>
        <pc:spChg chg="del">
          <ac:chgData name="Hernandez, Victor H" userId="S::victor.hernandez3@mavs.uta.edu::61814d66-3f40-402b-bf7b-020ea7c8f448" providerId="AD" clId="Web-{D1E42AB1-244A-4635-AA4F-64093AAA02AF}" dt="2020-11-24T08:07:50.375" v="40"/>
          <ac:spMkLst>
            <pc:docMk/>
            <pc:sldMk cId="1534824704" sldId="259"/>
            <ac:spMk id="3" creationId="{297B605D-03D2-4750-B348-AECD77E3051D}"/>
          </ac:spMkLst>
        </pc:spChg>
        <pc:spChg chg="del">
          <ac:chgData name="Hernandez, Victor H" userId="S::victor.hernandez3@mavs.uta.edu::61814d66-3f40-402b-bf7b-020ea7c8f448" providerId="AD" clId="Web-{D1E42AB1-244A-4635-AA4F-64093AAA02AF}" dt="2020-11-24T08:07:50.375" v="40"/>
          <ac:spMkLst>
            <pc:docMk/>
            <pc:sldMk cId="1534824704" sldId="259"/>
            <ac:spMk id="27" creationId="{290FE681-1E05-478A-89DC-5F7AB37CFD77}"/>
          </ac:spMkLst>
        </pc:spChg>
        <pc:spChg chg="add">
          <ac:chgData name="Hernandez, Victor H" userId="S::victor.hernandez3@mavs.uta.edu::61814d66-3f40-402b-bf7b-020ea7c8f448" providerId="AD" clId="Web-{D1E42AB1-244A-4635-AA4F-64093AAA02AF}" dt="2020-11-24T08:07:50.375" v="40"/>
          <ac:spMkLst>
            <pc:docMk/>
            <pc:sldMk cId="1534824704" sldId="259"/>
            <ac:spMk id="35" creationId="{D2600CBB-0CF8-4237-8491-B7864363D2AE}"/>
          </ac:spMkLst>
        </pc:spChg>
        <pc:spChg chg="add">
          <ac:chgData name="Hernandez, Victor H" userId="S::victor.hernandez3@mavs.uta.edu::61814d66-3f40-402b-bf7b-020ea7c8f448" providerId="AD" clId="Web-{D1E42AB1-244A-4635-AA4F-64093AAA02AF}" dt="2020-11-24T08:07:50.375" v="40"/>
          <ac:spMkLst>
            <pc:docMk/>
            <pc:sldMk cId="1534824704" sldId="259"/>
            <ac:spMk id="37" creationId="{E4CBBC1E-991D-4CF9-BCA5-AB1496871411}"/>
          </ac:spMkLst>
        </pc:spChg>
        <pc:graphicFrameChg chg="add">
          <ac:chgData name="Hernandez, Victor H" userId="S::victor.hernandez3@mavs.uta.edu::61814d66-3f40-402b-bf7b-020ea7c8f448" providerId="AD" clId="Web-{D1E42AB1-244A-4635-AA4F-64093AAA02AF}" dt="2020-11-24T08:07:50.375" v="40"/>
          <ac:graphicFrameMkLst>
            <pc:docMk/>
            <pc:sldMk cId="1534824704" sldId="259"/>
            <ac:graphicFrameMk id="31" creationId="{BDA5E4CF-D657-4A85-B9F8-47162B1CED01}"/>
          </ac:graphicFrameMkLst>
        </pc:graphicFrameChg>
        <pc:cxnChg chg="del">
          <ac:chgData name="Hernandez, Victor H" userId="S::victor.hernandez3@mavs.uta.edu::61814d66-3f40-402b-bf7b-020ea7c8f448" providerId="AD" clId="Web-{D1E42AB1-244A-4635-AA4F-64093AAA02AF}" dt="2020-11-24T08:07:50.375" v="40"/>
          <ac:cxnSpMkLst>
            <pc:docMk/>
            <pc:sldMk cId="1534824704" sldId="259"/>
            <ac:cxnSpMk id="29" creationId="{2E2F21DC-5F0E-42CF-B89C-C1E25E175CB8}"/>
          </ac:cxnSpMkLst>
        </pc:cxnChg>
      </pc:sldChg>
      <pc:sldChg chg="addSp delSp modSp">
        <pc:chgData name="Hernandez, Victor H" userId="S::victor.hernandez3@mavs.uta.edu::61814d66-3f40-402b-bf7b-020ea7c8f448" providerId="AD" clId="Web-{D1E42AB1-244A-4635-AA4F-64093AAA02AF}" dt="2020-11-24T08:08:08.813" v="43"/>
        <pc:sldMkLst>
          <pc:docMk/>
          <pc:sldMk cId="38872898" sldId="260"/>
        </pc:sldMkLst>
        <pc:spChg chg="mod">
          <ac:chgData name="Hernandez, Victor H" userId="S::victor.hernandez3@mavs.uta.edu::61814d66-3f40-402b-bf7b-020ea7c8f448" providerId="AD" clId="Web-{D1E42AB1-244A-4635-AA4F-64093AAA02AF}" dt="2020-11-24T08:08:08.813" v="43"/>
          <ac:spMkLst>
            <pc:docMk/>
            <pc:sldMk cId="38872898" sldId="260"/>
            <ac:spMk id="2" creationId="{5E405AFD-C1DD-4A55-981F-F48179F27199}"/>
          </ac:spMkLst>
        </pc:spChg>
        <pc:spChg chg="mod">
          <ac:chgData name="Hernandez, Victor H" userId="S::victor.hernandez3@mavs.uta.edu::61814d66-3f40-402b-bf7b-020ea7c8f448" providerId="AD" clId="Web-{D1E42AB1-244A-4635-AA4F-64093AAA02AF}" dt="2020-11-24T08:08:08.798" v="42"/>
          <ac:spMkLst>
            <pc:docMk/>
            <pc:sldMk cId="38872898" sldId="260"/>
            <ac:spMk id="3" creationId="{6B8FC9BD-AE28-468C-A533-E2E1203ED483}"/>
          </ac:spMkLst>
        </pc:spChg>
        <pc:spChg chg="add del">
          <ac:chgData name="Hernandez, Victor H" userId="S::victor.hernandez3@mavs.uta.edu::61814d66-3f40-402b-bf7b-020ea7c8f448" providerId="AD" clId="Web-{D1E42AB1-244A-4635-AA4F-64093AAA02AF}" dt="2020-11-24T08:08:08.813" v="43"/>
          <ac:spMkLst>
            <pc:docMk/>
            <pc:sldMk cId="38872898" sldId="260"/>
            <ac:spMk id="20" creationId="{290FE681-1E05-478A-89DC-5F7AB37CFD77}"/>
          </ac:spMkLst>
        </pc:spChg>
        <pc:spChg chg="add">
          <ac:chgData name="Hernandez, Victor H" userId="S::victor.hernandez3@mavs.uta.edu::61814d66-3f40-402b-bf7b-020ea7c8f448" providerId="AD" clId="Web-{D1E42AB1-244A-4635-AA4F-64093AAA02AF}" dt="2020-11-24T08:08:08.813" v="43"/>
          <ac:spMkLst>
            <pc:docMk/>
            <pc:sldMk cId="38872898" sldId="260"/>
            <ac:spMk id="24" creationId="{290FE681-1E05-478A-89DC-5F7AB37CFD77}"/>
          </ac:spMkLst>
        </pc:spChg>
        <pc:spChg chg="add del">
          <ac:chgData name="Hernandez, Victor H" userId="S::victor.hernandez3@mavs.uta.edu::61814d66-3f40-402b-bf7b-020ea7c8f448" providerId="AD" clId="Web-{D1E42AB1-244A-4635-AA4F-64093AAA02AF}" dt="2020-11-24T08:08:08.798" v="42"/>
          <ac:spMkLst>
            <pc:docMk/>
            <pc:sldMk cId="38872898" sldId="260"/>
            <ac:spMk id="27" creationId="{F4E5D790-EF7E-4E52-B208-793079B497B6}"/>
          </ac:spMkLst>
        </pc:spChg>
        <pc:spChg chg="add del">
          <ac:chgData name="Hernandez, Victor H" userId="S::victor.hernandez3@mavs.uta.edu::61814d66-3f40-402b-bf7b-020ea7c8f448" providerId="AD" clId="Web-{D1E42AB1-244A-4635-AA4F-64093AAA02AF}" dt="2020-11-24T08:08:08.798" v="42"/>
          <ac:spMkLst>
            <pc:docMk/>
            <pc:sldMk cId="38872898" sldId="260"/>
            <ac:spMk id="29" creationId="{479F3ED9-A242-463F-84AE-C4B05016BD36}"/>
          </ac:spMkLst>
        </pc:spChg>
        <pc:cxnChg chg="add del">
          <ac:chgData name="Hernandez, Victor H" userId="S::victor.hernandez3@mavs.uta.edu::61814d66-3f40-402b-bf7b-020ea7c8f448" providerId="AD" clId="Web-{D1E42AB1-244A-4635-AA4F-64093AAA02AF}" dt="2020-11-24T08:08:08.813" v="43"/>
          <ac:cxnSpMkLst>
            <pc:docMk/>
            <pc:sldMk cId="38872898" sldId="260"/>
            <ac:cxnSpMk id="22" creationId="{2E2F21DC-5F0E-42CF-B89C-C1E25E175CB8}"/>
          </ac:cxnSpMkLst>
        </pc:cxnChg>
        <pc:cxnChg chg="add">
          <ac:chgData name="Hernandez, Victor H" userId="S::victor.hernandez3@mavs.uta.edu::61814d66-3f40-402b-bf7b-020ea7c8f448" providerId="AD" clId="Web-{D1E42AB1-244A-4635-AA4F-64093AAA02AF}" dt="2020-11-24T08:08:08.813" v="43"/>
          <ac:cxnSpMkLst>
            <pc:docMk/>
            <pc:sldMk cId="38872898" sldId="260"/>
            <ac:cxnSpMk id="25" creationId="{2E2F21DC-5F0E-42CF-B89C-C1E25E175CB8}"/>
          </ac:cxnSpMkLst>
        </pc:cxnChg>
      </pc:sldChg>
      <pc:sldChg chg="addSp delSp modSp">
        <pc:chgData name="Hernandez, Victor H" userId="S::victor.hernandez3@mavs.uta.edu::61814d66-3f40-402b-bf7b-020ea7c8f448" providerId="AD" clId="Web-{D1E42AB1-244A-4635-AA4F-64093AAA02AF}" dt="2020-11-24T08:08:40.236" v="46"/>
        <pc:sldMkLst>
          <pc:docMk/>
          <pc:sldMk cId="999915030" sldId="261"/>
        </pc:sldMkLst>
        <pc:spChg chg="mod">
          <ac:chgData name="Hernandez, Victor H" userId="S::victor.hernandez3@mavs.uta.edu::61814d66-3f40-402b-bf7b-020ea7c8f448" providerId="AD" clId="Web-{D1E42AB1-244A-4635-AA4F-64093AAA02AF}" dt="2020-11-24T08:08:29.517" v="45"/>
          <ac:spMkLst>
            <pc:docMk/>
            <pc:sldMk cId="999915030" sldId="261"/>
            <ac:spMk id="2" creationId="{688A1627-271D-4787-A300-B9D15A7F10FF}"/>
          </ac:spMkLst>
        </pc:spChg>
        <pc:spChg chg="del mod">
          <ac:chgData name="Hernandez, Victor H" userId="S::victor.hernandez3@mavs.uta.edu::61814d66-3f40-402b-bf7b-020ea7c8f448" providerId="AD" clId="Web-{D1E42AB1-244A-4635-AA4F-64093AAA02AF}" dt="2020-11-24T08:08:40.236" v="46"/>
          <ac:spMkLst>
            <pc:docMk/>
            <pc:sldMk cId="999915030" sldId="261"/>
            <ac:spMk id="3" creationId="{AEF6B140-27A1-4038-8D4D-AFCF313F666A}"/>
          </ac:spMkLst>
        </pc:spChg>
        <pc:spChg chg="add mod">
          <ac:chgData name="Hernandez, Victor H" userId="S::victor.hernandez3@mavs.uta.edu::61814d66-3f40-402b-bf7b-020ea7c8f448" providerId="AD" clId="Web-{D1E42AB1-244A-4635-AA4F-64093AAA02AF}" dt="2020-11-24T08:03:33.777" v="13" actId="20577"/>
          <ac:spMkLst>
            <pc:docMk/>
            <pc:sldMk cId="999915030" sldId="261"/>
            <ac:spMk id="5" creationId="{AD29DD50-0F97-4689-9A95-9AF8EE2274F5}"/>
          </ac:spMkLst>
        </pc:spChg>
        <pc:spChg chg="add del mod">
          <ac:chgData name="Hernandez, Victor H" userId="S::victor.hernandez3@mavs.uta.edu::61814d66-3f40-402b-bf7b-020ea7c8f448" providerId="AD" clId="Web-{D1E42AB1-244A-4635-AA4F-64093AAA02AF}" dt="2020-11-24T08:03:46.434" v="15"/>
          <ac:spMkLst>
            <pc:docMk/>
            <pc:sldMk cId="999915030" sldId="261"/>
            <ac:spMk id="8" creationId="{7E6B5CEB-508E-45A3-BEA6-4A68EB972B74}"/>
          </ac:spMkLst>
        </pc:spChg>
        <pc:spChg chg="add del">
          <ac:chgData name="Hernandez, Victor H" userId="S::victor.hernandez3@mavs.uta.edu::61814d66-3f40-402b-bf7b-020ea7c8f448" providerId="AD" clId="Web-{D1E42AB1-244A-4635-AA4F-64093AAA02AF}" dt="2020-11-24T08:08:40.236" v="46"/>
          <ac:spMkLst>
            <pc:docMk/>
            <pc:sldMk cId="999915030" sldId="261"/>
            <ac:spMk id="20" creationId="{290FE681-1E05-478A-89DC-5F7AB37CFD77}"/>
          </ac:spMkLst>
        </pc:spChg>
        <pc:spChg chg="add del">
          <ac:chgData name="Hernandez, Victor H" userId="S::victor.hernandez3@mavs.uta.edu::61814d66-3f40-402b-bf7b-020ea7c8f448" providerId="AD" clId="Web-{D1E42AB1-244A-4635-AA4F-64093AAA02AF}" dt="2020-11-24T08:08:29.517" v="45"/>
          <ac:spMkLst>
            <pc:docMk/>
            <pc:sldMk cId="999915030" sldId="261"/>
            <ac:spMk id="27" creationId="{1AB8FFBB-0A2D-4D4C-B94B-320ABB3490DA}"/>
          </ac:spMkLst>
        </pc:spChg>
        <pc:grpChg chg="add del">
          <ac:chgData name="Hernandez, Victor H" userId="S::victor.hernandez3@mavs.uta.edu::61814d66-3f40-402b-bf7b-020ea7c8f448" providerId="AD" clId="Web-{D1E42AB1-244A-4635-AA4F-64093AAA02AF}" dt="2020-11-24T08:08:29.517" v="45"/>
          <ac:grpSpMkLst>
            <pc:docMk/>
            <pc:sldMk cId="999915030" sldId="261"/>
            <ac:grpSpMk id="29" creationId="{0EC92BD4-3684-4A4A-84FF-704DCA7A3E0C}"/>
          </ac:grpSpMkLst>
        </pc:grpChg>
        <pc:graphicFrameChg chg="add">
          <ac:chgData name="Hernandez, Victor H" userId="S::victor.hernandez3@mavs.uta.edu::61814d66-3f40-402b-bf7b-020ea7c8f448" providerId="AD" clId="Web-{D1E42AB1-244A-4635-AA4F-64093AAA02AF}" dt="2020-11-24T08:08:40.236" v="46"/>
          <ac:graphicFrameMkLst>
            <pc:docMk/>
            <pc:sldMk cId="999915030" sldId="261"/>
            <ac:graphicFrameMk id="24" creationId="{9C5AF742-4AD6-433B-924A-96A7B179CFD8}"/>
          </ac:graphicFrameMkLst>
        </pc:graphicFrameChg>
        <pc:picChg chg="add del mod">
          <ac:chgData name="Hernandez, Victor H" userId="S::victor.hernandez3@mavs.uta.edu::61814d66-3f40-402b-bf7b-020ea7c8f448" providerId="AD" clId="Web-{D1E42AB1-244A-4635-AA4F-64093AAA02AF}" dt="2020-11-24T08:03:50.340" v="16"/>
          <ac:picMkLst>
            <pc:docMk/>
            <pc:sldMk cId="999915030" sldId="261"/>
            <ac:picMk id="4" creationId="{F78880EE-0073-453A-932A-3BF46ED6FE20}"/>
          </ac:picMkLst>
        </pc:picChg>
        <pc:picChg chg="add del mod">
          <ac:chgData name="Hernandez, Victor H" userId="S::victor.hernandez3@mavs.uta.edu::61814d66-3f40-402b-bf7b-020ea7c8f448" providerId="AD" clId="Web-{D1E42AB1-244A-4635-AA4F-64093AAA02AF}" dt="2020-11-24T08:03:46.434" v="15"/>
          <ac:picMkLst>
            <pc:docMk/>
            <pc:sldMk cId="999915030" sldId="261"/>
            <ac:picMk id="7" creationId="{76C09087-B952-4E18-B13B-369EA5ABC69A}"/>
          </ac:picMkLst>
        </pc:picChg>
        <pc:picChg chg="add del mod">
          <ac:chgData name="Hernandez, Victor H" userId="S::victor.hernandez3@mavs.uta.edu::61814d66-3f40-402b-bf7b-020ea7c8f448" providerId="AD" clId="Web-{D1E42AB1-244A-4635-AA4F-64093AAA02AF}" dt="2020-11-24T08:04:24.950" v="20"/>
          <ac:picMkLst>
            <pc:docMk/>
            <pc:sldMk cId="999915030" sldId="261"/>
            <ac:picMk id="10" creationId="{05983C0F-2C34-46DE-A9A1-7078401F3E4F}"/>
          </ac:picMkLst>
        </pc:picChg>
        <pc:picChg chg="add del mod">
          <ac:chgData name="Hernandez, Victor H" userId="S::victor.hernandez3@mavs.uta.edu::61814d66-3f40-402b-bf7b-020ea7c8f448" providerId="AD" clId="Web-{D1E42AB1-244A-4635-AA4F-64093AAA02AF}" dt="2020-11-24T08:05:19.623" v="23"/>
          <ac:picMkLst>
            <pc:docMk/>
            <pc:sldMk cId="999915030" sldId="261"/>
            <ac:picMk id="11" creationId="{113FE535-ACE8-4E0C-BABD-157D1DA8F273}"/>
          </ac:picMkLst>
        </pc:picChg>
        <pc:picChg chg="add mod ord">
          <ac:chgData name="Hernandez, Victor H" userId="S::victor.hernandez3@mavs.uta.edu::61814d66-3f40-402b-bf7b-020ea7c8f448" providerId="AD" clId="Web-{D1E42AB1-244A-4635-AA4F-64093AAA02AF}" dt="2020-11-24T08:08:29.517" v="45"/>
          <ac:picMkLst>
            <pc:docMk/>
            <pc:sldMk cId="999915030" sldId="261"/>
            <ac:picMk id="12" creationId="{4CF74BDF-D5BD-45E9-801E-CC1A3C075C1D}"/>
          </ac:picMkLst>
        </pc:picChg>
        <pc:cxnChg chg="add del">
          <ac:chgData name="Hernandez, Victor H" userId="S::victor.hernandez3@mavs.uta.edu::61814d66-3f40-402b-bf7b-020ea7c8f448" providerId="AD" clId="Web-{D1E42AB1-244A-4635-AA4F-64093AAA02AF}" dt="2020-11-24T08:08:40.236" v="46"/>
          <ac:cxnSpMkLst>
            <pc:docMk/>
            <pc:sldMk cId="999915030" sldId="261"/>
            <ac:cxnSpMk id="22" creationId="{2E2F21DC-5F0E-42CF-B89C-C1E25E175CB8}"/>
          </ac:cxnSpMkLst>
        </pc:cxnChg>
      </pc:sldChg>
      <pc:sldChg chg="addSp delSp modSp mod setBg setClrOvrMap">
        <pc:chgData name="Hernandez, Victor H" userId="S::victor.hernandez3@mavs.uta.edu::61814d66-3f40-402b-bf7b-020ea7c8f448" providerId="AD" clId="Web-{D1E42AB1-244A-4635-AA4F-64093AAA02AF}" dt="2020-11-24T08:09:27.736" v="54"/>
        <pc:sldMkLst>
          <pc:docMk/>
          <pc:sldMk cId="4076081399" sldId="262"/>
        </pc:sldMkLst>
        <pc:spChg chg="mod">
          <ac:chgData name="Hernandez, Victor H" userId="S::victor.hernandez3@mavs.uta.edu::61814d66-3f40-402b-bf7b-020ea7c8f448" providerId="AD" clId="Web-{D1E42AB1-244A-4635-AA4F-64093AAA02AF}" dt="2020-11-24T08:09:27.736" v="54"/>
          <ac:spMkLst>
            <pc:docMk/>
            <pc:sldMk cId="4076081399" sldId="262"/>
            <ac:spMk id="2" creationId="{2C05B66D-3286-4BC0-89D6-BC53745A1051}"/>
          </ac:spMkLst>
        </pc:spChg>
        <pc:spChg chg="add del">
          <ac:chgData name="Hernandez, Victor H" userId="S::victor.hernandez3@mavs.uta.edu::61814d66-3f40-402b-bf7b-020ea7c8f448" providerId="AD" clId="Web-{D1E42AB1-244A-4635-AA4F-64093AAA02AF}" dt="2020-11-24T08:09:27.736" v="54"/>
          <ac:spMkLst>
            <pc:docMk/>
            <pc:sldMk cId="4076081399" sldId="262"/>
            <ac:spMk id="3" creationId="{68E3A054-849D-4E0D-ACE7-7B4DAEE5F462}"/>
          </ac:spMkLst>
        </pc:spChg>
        <pc:spChg chg="add del">
          <ac:chgData name="Hernandez, Victor H" userId="S::victor.hernandez3@mavs.uta.edu::61814d66-3f40-402b-bf7b-020ea7c8f448" providerId="AD" clId="Web-{D1E42AB1-244A-4635-AA4F-64093AAA02AF}" dt="2020-11-24T08:09:27.736" v="54"/>
          <ac:spMkLst>
            <pc:docMk/>
            <pc:sldMk cId="4076081399" sldId="262"/>
            <ac:spMk id="20" creationId="{290FE681-1E05-478A-89DC-5F7AB37CFD77}"/>
          </ac:spMkLst>
        </pc:spChg>
        <pc:spChg chg="add">
          <ac:chgData name="Hernandez, Victor H" userId="S::victor.hernandez3@mavs.uta.edu::61814d66-3f40-402b-bf7b-020ea7c8f448" providerId="AD" clId="Web-{D1E42AB1-244A-4635-AA4F-64093AAA02AF}" dt="2020-11-24T08:09:27.736" v="54"/>
          <ac:spMkLst>
            <pc:docMk/>
            <pc:sldMk cId="4076081399" sldId="262"/>
            <ac:spMk id="27" creationId="{D2600CBB-0CF8-4237-8491-B7864363D2AE}"/>
          </ac:spMkLst>
        </pc:spChg>
        <pc:spChg chg="add del">
          <ac:chgData name="Hernandez, Victor H" userId="S::victor.hernandez3@mavs.uta.edu::61814d66-3f40-402b-bf7b-020ea7c8f448" providerId="AD" clId="Web-{D1E42AB1-244A-4635-AA4F-64093AAA02AF}" dt="2020-11-24T08:09:18.533" v="49"/>
          <ac:spMkLst>
            <pc:docMk/>
            <pc:sldMk cId="4076081399" sldId="262"/>
            <ac:spMk id="28" creationId="{2C33F367-76E5-4D2A-96B1-4FD443CDD1CF}"/>
          </ac:spMkLst>
        </pc:spChg>
        <pc:spChg chg="add">
          <ac:chgData name="Hernandez, Victor H" userId="S::victor.hernandez3@mavs.uta.edu::61814d66-3f40-402b-bf7b-020ea7c8f448" providerId="AD" clId="Web-{D1E42AB1-244A-4635-AA4F-64093AAA02AF}" dt="2020-11-24T08:09:27.736" v="54"/>
          <ac:spMkLst>
            <pc:docMk/>
            <pc:sldMk cId="4076081399" sldId="262"/>
            <ac:spMk id="29" creationId="{E4CBBC1E-991D-4CF9-BCA5-AB1496871411}"/>
          </ac:spMkLst>
        </pc:spChg>
        <pc:spChg chg="add del">
          <ac:chgData name="Hernandez, Victor H" userId="S::victor.hernandez3@mavs.uta.edu::61814d66-3f40-402b-bf7b-020ea7c8f448" providerId="AD" clId="Web-{D1E42AB1-244A-4635-AA4F-64093AAA02AF}" dt="2020-11-24T08:09:18.533" v="49"/>
          <ac:spMkLst>
            <pc:docMk/>
            <pc:sldMk cId="4076081399" sldId="262"/>
            <ac:spMk id="30" creationId="{6F769419-3E73-449D-B62A-0CDEC946A679}"/>
          </ac:spMkLst>
        </pc:spChg>
        <pc:grpChg chg="add del">
          <ac:chgData name="Hernandez, Victor H" userId="S::victor.hernandez3@mavs.uta.edu::61814d66-3f40-402b-bf7b-020ea7c8f448" providerId="AD" clId="Web-{D1E42AB1-244A-4635-AA4F-64093AAA02AF}" dt="2020-11-24T08:09:18.533" v="49"/>
          <ac:grpSpMkLst>
            <pc:docMk/>
            <pc:sldMk cId="4076081399" sldId="262"/>
            <ac:grpSpMk id="32" creationId="{A6515200-42F9-488F-9895-6CDBCD1E87C8}"/>
          </ac:grpSpMkLst>
        </pc:grpChg>
        <pc:graphicFrameChg chg="add del">
          <ac:chgData name="Hernandez, Victor H" userId="S::victor.hernandez3@mavs.uta.edu::61814d66-3f40-402b-bf7b-020ea7c8f448" providerId="AD" clId="Web-{D1E42AB1-244A-4635-AA4F-64093AAA02AF}" dt="2020-11-24T08:09:18.533" v="49"/>
          <ac:graphicFrameMkLst>
            <pc:docMk/>
            <pc:sldMk cId="4076081399" sldId="262"/>
            <ac:graphicFrameMk id="24" creationId="{6C74A774-20A9-4B57-8CC8-526D5F054141}"/>
          </ac:graphicFrameMkLst>
        </pc:graphicFrameChg>
        <pc:graphicFrameChg chg="add del">
          <ac:chgData name="Hernandez, Victor H" userId="S::victor.hernandez3@mavs.uta.edu::61814d66-3f40-402b-bf7b-020ea7c8f448" providerId="AD" clId="Web-{D1E42AB1-244A-4635-AA4F-64093AAA02AF}" dt="2020-11-24T08:09:21.314" v="51"/>
          <ac:graphicFrameMkLst>
            <pc:docMk/>
            <pc:sldMk cId="4076081399" sldId="262"/>
            <ac:graphicFrameMk id="25" creationId="{D5E47408-E7C1-4D6C-A6E6-87C7D0AB4BAD}"/>
          </ac:graphicFrameMkLst>
        </pc:graphicFrameChg>
        <pc:graphicFrameChg chg="add del">
          <ac:chgData name="Hernandez, Victor H" userId="S::victor.hernandez3@mavs.uta.edu::61814d66-3f40-402b-bf7b-020ea7c8f448" providerId="AD" clId="Web-{D1E42AB1-244A-4635-AA4F-64093AAA02AF}" dt="2020-11-24T08:09:27.674" v="53"/>
          <ac:graphicFrameMkLst>
            <pc:docMk/>
            <pc:sldMk cId="4076081399" sldId="262"/>
            <ac:graphicFrameMk id="26" creationId="{0D4CF2D7-669A-4144-ADF1-844C9C00C9EE}"/>
          </ac:graphicFrameMkLst>
        </pc:graphicFrameChg>
        <pc:graphicFrameChg chg="add">
          <ac:chgData name="Hernandez, Victor H" userId="S::victor.hernandez3@mavs.uta.edu::61814d66-3f40-402b-bf7b-020ea7c8f448" providerId="AD" clId="Web-{D1E42AB1-244A-4635-AA4F-64093AAA02AF}" dt="2020-11-24T08:09:27.736" v="54"/>
          <ac:graphicFrameMkLst>
            <pc:docMk/>
            <pc:sldMk cId="4076081399" sldId="262"/>
            <ac:graphicFrameMk id="31" creationId="{B3144F38-96C3-460B-BAF1-144A26D32000}"/>
          </ac:graphicFrameMkLst>
        </pc:graphicFrameChg>
        <pc:cxnChg chg="add del">
          <ac:chgData name="Hernandez, Victor H" userId="S::victor.hernandez3@mavs.uta.edu::61814d66-3f40-402b-bf7b-020ea7c8f448" providerId="AD" clId="Web-{D1E42AB1-244A-4635-AA4F-64093AAA02AF}" dt="2020-11-24T08:09:27.736" v="54"/>
          <ac:cxnSpMkLst>
            <pc:docMk/>
            <pc:sldMk cId="4076081399" sldId="262"/>
            <ac:cxnSpMk id="22" creationId="{2E2F21DC-5F0E-42CF-B89C-C1E25E175CB8}"/>
          </ac:cxnSpMkLst>
        </pc:cxnChg>
      </pc:sldChg>
      <pc:sldChg chg="addSp delSp modSp mod setBg">
        <pc:chgData name="Hernandez, Victor H" userId="S::victor.hernandez3@mavs.uta.edu::61814d66-3f40-402b-bf7b-020ea7c8f448" providerId="AD" clId="Web-{D1E42AB1-244A-4635-AA4F-64093AAA02AF}" dt="2020-11-24T08:08:57.095" v="47"/>
        <pc:sldMkLst>
          <pc:docMk/>
          <pc:sldMk cId="1829140127" sldId="264"/>
        </pc:sldMkLst>
        <pc:spChg chg="mod">
          <ac:chgData name="Hernandez, Victor H" userId="S::victor.hernandez3@mavs.uta.edu::61814d66-3f40-402b-bf7b-020ea7c8f448" providerId="AD" clId="Web-{D1E42AB1-244A-4635-AA4F-64093AAA02AF}" dt="2020-11-24T08:08:57.095" v="47"/>
          <ac:spMkLst>
            <pc:docMk/>
            <pc:sldMk cId="1829140127" sldId="264"/>
            <ac:spMk id="2" creationId="{34C95DFA-5F47-4C1F-9454-3CCFE0D6AB69}"/>
          </ac:spMkLst>
        </pc:spChg>
        <pc:spChg chg="del">
          <ac:chgData name="Hernandez, Victor H" userId="S::victor.hernandez3@mavs.uta.edu::61814d66-3f40-402b-bf7b-020ea7c8f448" providerId="AD" clId="Web-{D1E42AB1-244A-4635-AA4F-64093AAA02AF}" dt="2020-11-24T08:08:57.095" v="47"/>
          <ac:spMkLst>
            <pc:docMk/>
            <pc:sldMk cId="1829140127" sldId="264"/>
            <ac:spMk id="3" creationId="{3B8C7860-F0EF-4DC4-A963-414146FF8EDD}"/>
          </ac:spMkLst>
        </pc:spChg>
        <pc:spChg chg="del">
          <ac:chgData name="Hernandez, Victor H" userId="S::victor.hernandez3@mavs.uta.edu::61814d66-3f40-402b-bf7b-020ea7c8f448" providerId="AD" clId="Web-{D1E42AB1-244A-4635-AA4F-64093AAA02AF}" dt="2020-11-24T08:08:57.095" v="47"/>
          <ac:spMkLst>
            <pc:docMk/>
            <pc:sldMk cId="1829140127" sldId="264"/>
            <ac:spMk id="8" creationId="{290FE681-1E05-478A-89DC-5F7AB37CFD77}"/>
          </ac:spMkLst>
        </pc:spChg>
        <pc:spChg chg="add">
          <ac:chgData name="Hernandez, Victor H" userId="S::victor.hernandez3@mavs.uta.edu::61814d66-3f40-402b-bf7b-020ea7c8f448" providerId="AD" clId="Web-{D1E42AB1-244A-4635-AA4F-64093AAA02AF}" dt="2020-11-24T08:08:57.095" v="47"/>
          <ac:spMkLst>
            <pc:docMk/>
            <pc:sldMk cId="1829140127" sldId="264"/>
            <ac:spMk id="16" creationId="{2C33F367-76E5-4D2A-96B1-4FD443CDD1CF}"/>
          </ac:spMkLst>
        </pc:spChg>
        <pc:spChg chg="add">
          <ac:chgData name="Hernandez, Victor H" userId="S::victor.hernandez3@mavs.uta.edu::61814d66-3f40-402b-bf7b-020ea7c8f448" providerId="AD" clId="Web-{D1E42AB1-244A-4635-AA4F-64093AAA02AF}" dt="2020-11-24T08:08:57.095" v="47"/>
          <ac:spMkLst>
            <pc:docMk/>
            <pc:sldMk cId="1829140127" sldId="264"/>
            <ac:spMk id="18" creationId="{6F769419-3E73-449D-B62A-0CDEC946A679}"/>
          </ac:spMkLst>
        </pc:spChg>
        <pc:grpChg chg="add">
          <ac:chgData name="Hernandez, Victor H" userId="S::victor.hernandez3@mavs.uta.edu::61814d66-3f40-402b-bf7b-020ea7c8f448" providerId="AD" clId="Web-{D1E42AB1-244A-4635-AA4F-64093AAA02AF}" dt="2020-11-24T08:08:57.095" v="47"/>
          <ac:grpSpMkLst>
            <pc:docMk/>
            <pc:sldMk cId="1829140127" sldId="264"/>
            <ac:grpSpMk id="20" creationId="{A6515200-42F9-488F-9895-6CDBCD1E87C8}"/>
          </ac:grpSpMkLst>
        </pc:grpChg>
        <pc:graphicFrameChg chg="add">
          <ac:chgData name="Hernandez, Victor H" userId="S::victor.hernandez3@mavs.uta.edu::61814d66-3f40-402b-bf7b-020ea7c8f448" providerId="AD" clId="Web-{D1E42AB1-244A-4635-AA4F-64093AAA02AF}" dt="2020-11-24T08:08:57.095" v="47"/>
          <ac:graphicFrameMkLst>
            <pc:docMk/>
            <pc:sldMk cId="1829140127" sldId="264"/>
            <ac:graphicFrameMk id="12" creationId="{95AD41AA-99E1-4F0C-AB1D-7B0D2A7482DD}"/>
          </ac:graphicFrameMkLst>
        </pc:graphicFrameChg>
        <pc:cxnChg chg="del">
          <ac:chgData name="Hernandez, Victor H" userId="S::victor.hernandez3@mavs.uta.edu::61814d66-3f40-402b-bf7b-020ea7c8f448" providerId="AD" clId="Web-{D1E42AB1-244A-4635-AA4F-64093AAA02AF}" dt="2020-11-24T08:08:57.095" v="47"/>
          <ac:cxnSpMkLst>
            <pc:docMk/>
            <pc:sldMk cId="1829140127" sldId="264"/>
            <ac:cxnSpMk id="10" creationId="{2E2F21DC-5F0E-42CF-B89C-C1E25E175CB8}"/>
          </ac:cxnSpMkLst>
        </pc:cxnChg>
      </pc:sldChg>
    </pc:docChg>
  </pc:docChgLst>
  <pc:docChgLst>
    <pc:chgData name="Upadhyay, Anuja" userId="S::axu0795@mavs.uta.edu::bb53f651-615f-4ca5-a796-093a95edc55e" providerId="AD" clId="Web-{D0FA74AC-D036-4677-A72A-996AC435E664}"/>
    <pc:docChg chg="modSld">
      <pc:chgData name="Upadhyay, Anuja" userId="S::axu0795@mavs.uta.edu::bb53f651-615f-4ca5-a796-093a95edc55e" providerId="AD" clId="Web-{D0FA74AC-D036-4677-A72A-996AC435E664}" dt="2020-11-19T17:51:01.299" v="6" actId="20577"/>
      <pc:docMkLst>
        <pc:docMk/>
      </pc:docMkLst>
      <pc:sldChg chg="modSp">
        <pc:chgData name="Upadhyay, Anuja" userId="S::axu0795@mavs.uta.edu::bb53f651-615f-4ca5-a796-093a95edc55e" providerId="AD" clId="Web-{D0FA74AC-D036-4677-A72A-996AC435E664}" dt="2020-11-19T17:50:59.877" v="4" actId="20577"/>
        <pc:sldMkLst>
          <pc:docMk/>
          <pc:sldMk cId="3763218107" sldId="257"/>
        </pc:sldMkLst>
        <pc:spChg chg="mod">
          <ac:chgData name="Upadhyay, Anuja" userId="S::axu0795@mavs.uta.edu::bb53f651-615f-4ca5-a796-093a95edc55e" providerId="AD" clId="Web-{D0FA74AC-D036-4677-A72A-996AC435E664}" dt="2020-11-19T17:50:59.877" v="4" actId="20577"/>
          <ac:spMkLst>
            <pc:docMk/>
            <pc:sldMk cId="3763218107" sldId="257"/>
            <ac:spMk id="3" creationId="{965BC921-66B1-4424-AF0B-CEC525174D9E}"/>
          </ac:spMkLst>
        </pc:spChg>
      </pc:sldChg>
    </pc:docChg>
  </pc:docChgLst>
  <pc:docChgLst>
    <pc:chgData name="Reyes, Rizzy Marie Cambel" userId="S::rizzymarie.reyes@mavs.uta.edu::c9d7157f-cc43-4144-a8a0-09421fbd87fb" providerId="AD" clId="Web-{916F0A47-0BEE-4CCA-BD4B-DCBF3B2BEE5F}"/>
    <pc:docChg chg="modSld">
      <pc:chgData name="Reyes, Rizzy Marie Cambel" userId="S::rizzymarie.reyes@mavs.uta.edu::c9d7157f-cc43-4144-a8a0-09421fbd87fb" providerId="AD" clId="Web-{916F0A47-0BEE-4CCA-BD4B-DCBF3B2BEE5F}" dt="2020-11-30T18:24:33.401" v="128"/>
      <pc:docMkLst>
        <pc:docMk/>
      </pc:docMkLst>
      <pc:sldChg chg="modNotes">
        <pc:chgData name="Reyes, Rizzy Marie Cambel" userId="S::rizzymarie.reyes@mavs.uta.edu::c9d7157f-cc43-4144-a8a0-09421fbd87fb" providerId="AD" clId="Web-{916F0A47-0BEE-4CCA-BD4B-DCBF3B2BEE5F}" dt="2020-11-30T18:24:33.401" v="128"/>
        <pc:sldMkLst>
          <pc:docMk/>
          <pc:sldMk cId="1829140127" sldId="264"/>
        </pc:sldMkLst>
      </pc:sldChg>
    </pc:docChg>
  </pc:docChgLst>
  <pc:docChgLst>
    <pc:chgData name="Hernandez, Victor H" userId="S::victor.hernandez3@mavs.uta.edu::61814d66-3f40-402b-bf7b-020ea7c8f448" providerId="AD" clId="Web-{50E5D078-FCD6-407F-BC42-3C1F86EF0A30}"/>
    <pc:docChg chg="modSld">
      <pc:chgData name="Hernandez, Victor H" userId="S::victor.hernandez3@mavs.uta.edu::61814d66-3f40-402b-bf7b-020ea7c8f448" providerId="AD" clId="Web-{50E5D078-FCD6-407F-BC42-3C1F86EF0A30}" dt="2020-11-30T17:44:42.922" v="331" actId="20577"/>
      <pc:docMkLst>
        <pc:docMk/>
      </pc:docMkLst>
      <pc:sldChg chg="modNotes">
        <pc:chgData name="Hernandez, Victor H" userId="S::victor.hernandez3@mavs.uta.edu::61814d66-3f40-402b-bf7b-020ea7c8f448" providerId="AD" clId="Web-{50E5D078-FCD6-407F-BC42-3C1F86EF0A30}" dt="2020-11-30T17:14:04.379" v="315"/>
        <pc:sldMkLst>
          <pc:docMk/>
          <pc:sldMk cId="1534824704" sldId="259"/>
        </pc:sldMkLst>
      </pc:sldChg>
      <pc:sldChg chg="modSp modNotes">
        <pc:chgData name="Hernandez, Victor H" userId="S::victor.hernandez3@mavs.uta.edu::61814d66-3f40-402b-bf7b-020ea7c8f448" providerId="AD" clId="Web-{50E5D078-FCD6-407F-BC42-3C1F86EF0A30}" dt="2020-11-30T17:44:42.922" v="330" actId="20577"/>
        <pc:sldMkLst>
          <pc:docMk/>
          <pc:sldMk cId="38872898" sldId="260"/>
        </pc:sldMkLst>
        <pc:spChg chg="mod">
          <ac:chgData name="Hernandez, Victor H" userId="S::victor.hernandez3@mavs.uta.edu::61814d66-3f40-402b-bf7b-020ea7c8f448" providerId="AD" clId="Web-{50E5D078-FCD6-407F-BC42-3C1F86EF0A30}" dt="2020-11-30T17:44:42.922" v="330" actId="20577"/>
          <ac:spMkLst>
            <pc:docMk/>
            <pc:sldMk cId="38872898" sldId="260"/>
            <ac:spMk id="3" creationId="{6B8FC9BD-AE28-468C-A533-E2E1203ED483}"/>
          </ac:spMkLst>
        </pc:spChg>
      </pc:sldChg>
    </pc:docChg>
  </pc:docChgLst>
  <pc:docChgLst>
    <pc:chgData name="Reyes, Rizzy Marie Cambel" userId="S::rizzymarie.reyes@mavs.uta.edu::c9d7157f-cc43-4144-a8a0-09421fbd87fb" providerId="AD" clId="Web-{0024055F-1B24-4607-9A71-3863EA88EEFE}"/>
    <pc:docChg chg="modSld">
      <pc:chgData name="Reyes, Rizzy Marie Cambel" userId="S::rizzymarie.reyes@mavs.uta.edu::c9d7157f-cc43-4144-a8a0-09421fbd87fb" providerId="AD" clId="Web-{0024055F-1B24-4607-9A71-3863EA88EEFE}" dt="2020-11-30T18:53:34.793" v="4"/>
      <pc:docMkLst>
        <pc:docMk/>
      </pc:docMkLst>
      <pc:sldChg chg="modNotes">
        <pc:chgData name="Reyes, Rizzy Marie Cambel" userId="S::rizzymarie.reyes@mavs.uta.edu::c9d7157f-cc43-4144-a8a0-09421fbd87fb" providerId="AD" clId="Web-{0024055F-1B24-4607-9A71-3863EA88EEFE}" dt="2020-11-30T18:53:34.793" v="4"/>
        <pc:sldMkLst>
          <pc:docMk/>
          <pc:sldMk cId="4076081399" sldId="262"/>
        </pc:sldMkLst>
      </pc:sldChg>
    </pc:docChg>
  </pc:docChgLst>
  <pc:docChgLst>
    <pc:chgData name="Reyes, Rizzy Marie Cambel" userId="S::rizzymarie.reyes@mavs.uta.edu::c9d7157f-cc43-4144-a8a0-09421fbd87fb" providerId="AD" clId="Web-{7197D7DF-A818-4125-8EF1-10820A715247}"/>
    <pc:docChg chg="modSld">
      <pc:chgData name="Reyes, Rizzy Marie Cambel" userId="S::rizzymarie.reyes@mavs.uta.edu::c9d7157f-cc43-4144-a8a0-09421fbd87fb" providerId="AD" clId="Web-{7197D7DF-A818-4125-8EF1-10820A715247}" dt="2020-11-19T17:49:46.515" v="1"/>
      <pc:docMkLst>
        <pc:docMk/>
      </pc:docMkLst>
      <pc:sldChg chg="modNotes">
        <pc:chgData name="Reyes, Rizzy Marie Cambel" userId="S::rizzymarie.reyes@mavs.uta.edu::c9d7157f-cc43-4144-a8a0-09421fbd87fb" providerId="AD" clId="Web-{7197D7DF-A818-4125-8EF1-10820A715247}" dt="2020-11-19T17:49:46.515" v="1"/>
        <pc:sldMkLst>
          <pc:docMk/>
          <pc:sldMk cId="999915030" sldId="261"/>
        </pc:sldMkLst>
      </pc:sldChg>
    </pc:docChg>
  </pc:docChgLst>
  <pc:docChgLst>
    <pc:chgData name="Hernandez, Victor H" userId="S::victor.hernandez3@mavs.uta.edu::61814d66-3f40-402b-bf7b-020ea7c8f448" providerId="AD" clId="Web-{914D9B2C-963C-40BD-8F19-BEFF8A4F4AFF}"/>
    <pc:docChg chg="addSld modSld">
      <pc:chgData name="Hernandez, Victor H" userId="S::victor.hernandez3@mavs.uta.edu::61814d66-3f40-402b-bf7b-020ea7c8f448" providerId="AD" clId="Web-{914D9B2C-963C-40BD-8F19-BEFF8A4F4AFF}" dt="2020-11-30T16:40:38.791" v="17" actId="20577"/>
      <pc:docMkLst>
        <pc:docMk/>
      </pc:docMkLst>
      <pc:sldChg chg="modSp new">
        <pc:chgData name="Hernandez, Victor H" userId="S::victor.hernandez3@mavs.uta.edu::61814d66-3f40-402b-bf7b-020ea7c8f448" providerId="AD" clId="Web-{914D9B2C-963C-40BD-8F19-BEFF8A4F4AFF}" dt="2020-11-30T16:40:38.791" v="16" actId="20577"/>
        <pc:sldMkLst>
          <pc:docMk/>
          <pc:sldMk cId="1930373385" sldId="265"/>
        </pc:sldMkLst>
        <pc:spChg chg="mod">
          <ac:chgData name="Hernandez, Victor H" userId="S::victor.hernandez3@mavs.uta.edu::61814d66-3f40-402b-bf7b-020ea7c8f448" providerId="AD" clId="Web-{914D9B2C-963C-40BD-8F19-BEFF8A4F4AFF}" dt="2020-11-30T16:40:38.791" v="16" actId="20577"/>
          <ac:spMkLst>
            <pc:docMk/>
            <pc:sldMk cId="1930373385" sldId="265"/>
            <ac:spMk id="2" creationId="{9F642FCC-00EE-49AE-B8CC-3119644D0B28}"/>
          </ac:spMkLst>
        </pc:spChg>
      </pc:sldChg>
    </pc:docChg>
  </pc:docChgLst>
  <pc:docChgLst>
    <pc:chgData name="Reyes, Rizzy Marie Cambel" userId="S::rizzymarie.reyes@mavs.uta.edu::c9d7157f-cc43-4144-a8a0-09421fbd87fb" providerId="AD" clId="Web-{72393322-7640-4939-BAF3-DD627A9504D3}"/>
    <pc:docChg chg="modSld">
      <pc:chgData name="Reyes, Rizzy Marie Cambel" userId="S::rizzymarie.reyes@mavs.uta.edu::c9d7157f-cc43-4144-a8a0-09421fbd87fb" providerId="AD" clId="Web-{72393322-7640-4939-BAF3-DD627A9504D3}" dt="2020-11-19T17:25:22.817" v="40"/>
      <pc:docMkLst>
        <pc:docMk/>
      </pc:docMkLst>
      <pc:sldChg chg="modNotes">
        <pc:chgData name="Reyes, Rizzy Marie Cambel" userId="S::rizzymarie.reyes@mavs.uta.edu::c9d7157f-cc43-4144-a8a0-09421fbd87fb" providerId="AD" clId="Web-{72393322-7640-4939-BAF3-DD627A9504D3}" dt="2020-11-19T17:25:22.817" v="40"/>
        <pc:sldMkLst>
          <pc:docMk/>
          <pc:sldMk cId="3763218107" sldId="257"/>
        </pc:sldMkLst>
      </pc:sldChg>
    </pc:docChg>
  </pc:docChgLst>
  <pc:docChgLst>
    <pc:chgData name="Upadhyay, Anuja" userId="S::axu0795@mavs.uta.edu::bb53f651-615f-4ca5-a796-093a95edc55e" providerId="AD" clId="Web-{E66097E9-FAB3-4E58-B16E-BCBD545F9143}"/>
    <pc:docChg chg="modSld">
      <pc:chgData name="Upadhyay, Anuja" userId="S::axu0795@mavs.uta.edu::bb53f651-615f-4ca5-a796-093a95edc55e" providerId="AD" clId="Web-{E66097E9-FAB3-4E58-B16E-BCBD545F9143}" dt="2020-11-19T17:47:58.691" v="1"/>
      <pc:docMkLst>
        <pc:docMk/>
      </pc:docMkLst>
      <pc:sldChg chg="addSp delSp modSp">
        <pc:chgData name="Upadhyay, Anuja" userId="S::axu0795@mavs.uta.edu::bb53f651-615f-4ca5-a796-093a95edc55e" providerId="AD" clId="Web-{E66097E9-FAB3-4E58-B16E-BCBD545F9143}" dt="2020-11-19T17:47:58.691" v="1"/>
        <pc:sldMkLst>
          <pc:docMk/>
          <pc:sldMk cId="3763218107" sldId="257"/>
        </pc:sldMkLst>
        <pc:spChg chg="add del">
          <ac:chgData name="Upadhyay, Anuja" userId="S::axu0795@mavs.uta.edu::bb53f651-615f-4ca5-a796-093a95edc55e" providerId="AD" clId="Web-{E66097E9-FAB3-4E58-B16E-BCBD545F9143}" dt="2020-11-19T17:47:58.691" v="1"/>
          <ac:spMkLst>
            <pc:docMk/>
            <pc:sldMk cId="3763218107" sldId="257"/>
            <ac:spMk id="3" creationId="{965BC921-66B1-4424-AF0B-CEC525174D9E}"/>
          </ac:spMkLst>
        </pc:spChg>
        <pc:graphicFrameChg chg="add del mod ord modGraphic">
          <ac:chgData name="Upadhyay, Anuja" userId="S::axu0795@mavs.uta.edu::bb53f651-615f-4ca5-a796-093a95edc55e" providerId="AD" clId="Web-{E66097E9-FAB3-4E58-B16E-BCBD545F9143}" dt="2020-11-19T17:47:58.691" v="1"/>
          <ac:graphicFrameMkLst>
            <pc:docMk/>
            <pc:sldMk cId="3763218107" sldId="257"/>
            <ac:graphicFrameMk id="4" creationId="{BF0020E8-9A67-4436-AA97-496F84AE75C1}"/>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dfw.cbslocal.com/2019/01/30/txdot-deadly-distracted-driving-crashes-up-dallas/" TargetMode="External"/><Relationship Id="rId1" Type="http://schemas.openxmlformats.org/officeDocument/2006/relationships/hyperlink" Target="https://www.cdc.gov/transportationsafety/distracted_driving/index.html?CDC_AA_refVal=https%3A%2F%2Fwww.cdc.gov%2Fmotorvehiclesafety%2Fdistracted_driving%2Findex.html" TargetMode="Externa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hyperlink" Target="https://www.cdc.gov/transportationsafety/distracted_driving/index.html?CDC_AA_refVal=https%3A%2F%2Fwww.cdc.gov%2Fmotorvehiclesafety%2Fdistracted_driving%2Findex.html" TargetMode="External"/><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hyperlink" Target="https://dfw.cbslocal.com/2019/01/30/txdot-deadly-distracted-driving-crashes-up-dallas/" TargetMode="External"/><Relationship Id="rId5" Type="http://schemas.openxmlformats.org/officeDocument/2006/relationships/image" Target="../media/image34.svg"/><Relationship Id="rId4"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F29C2C-036D-47DB-9815-68B5C1B6A742}" type="doc">
      <dgm:prSet loTypeId="urn:microsoft.com/office/officeart/2018/2/layout/IconCircle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E6A3F825-A808-4960-9CED-CDCE34C2D433}">
      <dgm:prSet/>
      <dgm:spPr/>
      <dgm:t>
        <a:bodyPr/>
        <a:lstStyle/>
        <a:p>
          <a:r>
            <a:rPr lang="en-US"/>
            <a:t>Dangers of distracted driving </a:t>
          </a:r>
        </a:p>
      </dgm:t>
    </dgm:pt>
    <dgm:pt modelId="{C297E39B-38B2-47C8-AAE2-122D207196AD}" type="parTrans" cxnId="{E391C5A1-0C23-4F77-BB95-180BED6F1CE6}">
      <dgm:prSet/>
      <dgm:spPr/>
      <dgm:t>
        <a:bodyPr/>
        <a:lstStyle/>
        <a:p>
          <a:endParaRPr lang="en-US"/>
        </a:p>
      </dgm:t>
    </dgm:pt>
    <dgm:pt modelId="{2FFD9B3B-048A-44F5-836D-EC8805E998A7}" type="sibTrans" cxnId="{E391C5A1-0C23-4F77-BB95-180BED6F1CE6}">
      <dgm:prSet/>
      <dgm:spPr/>
      <dgm:t>
        <a:bodyPr/>
        <a:lstStyle/>
        <a:p>
          <a:endParaRPr lang="en-US"/>
        </a:p>
      </dgm:t>
    </dgm:pt>
    <dgm:pt modelId="{0D7CFA14-C154-49F2-A66E-1E3F93FFF350}">
      <dgm:prSet/>
      <dgm:spPr/>
      <dgm:t>
        <a:bodyPr/>
        <a:lstStyle/>
        <a:p>
          <a:r>
            <a:rPr lang="en-US"/>
            <a:t>Program that helps limit usage of phone </a:t>
          </a:r>
        </a:p>
      </dgm:t>
    </dgm:pt>
    <dgm:pt modelId="{5505CF73-ED4E-4026-891A-788336E85152}" type="parTrans" cxnId="{6194F4B5-74ED-4B7C-8AA6-F3A05C88CA76}">
      <dgm:prSet/>
      <dgm:spPr/>
      <dgm:t>
        <a:bodyPr/>
        <a:lstStyle/>
        <a:p>
          <a:endParaRPr lang="en-US"/>
        </a:p>
      </dgm:t>
    </dgm:pt>
    <dgm:pt modelId="{385CECCB-63D0-45ED-B0E7-447BA54CBB34}" type="sibTrans" cxnId="{6194F4B5-74ED-4B7C-8AA6-F3A05C88CA76}">
      <dgm:prSet/>
      <dgm:spPr/>
      <dgm:t>
        <a:bodyPr/>
        <a:lstStyle/>
        <a:p>
          <a:endParaRPr lang="en-US"/>
        </a:p>
      </dgm:t>
    </dgm:pt>
    <dgm:pt modelId="{54FE16BE-8C6C-4C84-86E4-8468E2CFE63B}">
      <dgm:prSet/>
      <dgm:spPr/>
      <dgm:t>
        <a:bodyPr/>
        <a:lstStyle/>
        <a:p>
          <a:r>
            <a:rPr lang="en-US"/>
            <a:t>Implementation of program</a:t>
          </a:r>
        </a:p>
      </dgm:t>
    </dgm:pt>
    <dgm:pt modelId="{97FAB660-16AE-4CAB-802B-59D643E55D5E}" type="parTrans" cxnId="{6A51441E-A8EE-483C-A97B-0884583D17BB}">
      <dgm:prSet/>
      <dgm:spPr/>
      <dgm:t>
        <a:bodyPr/>
        <a:lstStyle/>
        <a:p>
          <a:endParaRPr lang="en-US"/>
        </a:p>
      </dgm:t>
    </dgm:pt>
    <dgm:pt modelId="{454A575A-041C-4CD7-9F24-F35BD3FB1FB5}" type="sibTrans" cxnId="{6A51441E-A8EE-483C-A97B-0884583D17BB}">
      <dgm:prSet/>
      <dgm:spPr/>
      <dgm:t>
        <a:bodyPr/>
        <a:lstStyle/>
        <a:p>
          <a:endParaRPr lang="en-US"/>
        </a:p>
      </dgm:t>
    </dgm:pt>
    <dgm:pt modelId="{24C3EAD1-FE2D-4BB4-9265-F72377E9DBC1}" type="pres">
      <dgm:prSet presAssocID="{23F29C2C-036D-47DB-9815-68B5C1B6A742}" presName="root" presStyleCnt="0">
        <dgm:presLayoutVars>
          <dgm:dir/>
          <dgm:resizeHandles val="exact"/>
        </dgm:presLayoutVars>
      </dgm:prSet>
      <dgm:spPr/>
    </dgm:pt>
    <dgm:pt modelId="{D4608AAF-ACA7-4B4D-B639-E9C80A53061D}" type="pres">
      <dgm:prSet presAssocID="{23F29C2C-036D-47DB-9815-68B5C1B6A742}" presName="container" presStyleCnt="0">
        <dgm:presLayoutVars>
          <dgm:dir/>
          <dgm:resizeHandles val="exact"/>
        </dgm:presLayoutVars>
      </dgm:prSet>
      <dgm:spPr/>
    </dgm:pt>
    <dgm:pt modelId="{E5A372CD-48D2-4771-A9D9-C2C600C4E222}" type="pres">
      <dgm:prSet presAssocID="{E6A3F825-A808-4960-9CED-CDCE34C2D433}" presName="compNode" presStyleCnt="0"/>
      <dgm:spPr/>
    </dgm:pt>
    <dgm:pt modelId="{1F2084C8-37ED-49BD-85B6-19E6E199B608}" type="pres">
      <dgm:prSet presAssocID="{E6A3F825-A808-4960-9CED-CDCE34C2D433}" presName="iconBgRect" presStyleLbl="bgShp" presStyleIdx="0" presStyleCnt="3"/>
      <dgm:spPr/>
    </dgm:pt>
    <dgm:pt modelId="{22335A1D-8B66-44D6-B4D2-3582B8111AFF}" type="pres">
      <dgm:prSet presAssocID="{E6A3F825-A808-4960-9CED-CDCE34C2D4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9FF31AF6-9FE8-4D41-96D1-5D8D830409B9}" type="pres">
      <dgm:prSet presAssocID="{E6A3F825-A808-4960-9CED-CDCE34C2D433}" presName="spaceRect" presStyleCnt="0"/>
      <dgm:spPr/>
    </dgm:pt>
    <dgm:pt modelId="{0A9C592F-0B24-435D-B46A-24BF421D8356}" type="pres">
      <dgm:prSet presAssocID="{E6A3F825-A808-4960-9CED-CDCE34C2D433}" presName="textRect" presStyleLbl="revTx" presStyleIdx="0" presStyleCnt="3">
        <dgm:presLayoutVars>
          <dgm:chMax val="1"/>
          <dgm:chPref val="1"/>
        </dgm:presLayoutVars>
      </dgm:prSet>
      <dgm:spPr/>
    </dgm:pt>
    <dgm:pt modelId="{C1571A3C-1A78-4448-8CFD-C2E8503FAEA2}" type="pres">
      <dgm:prSet presAssocID="{2FFD9B3B-048A-44F5-836D-EC8805E998A7}" presName="sibTrans" presStyleLbl="sibTrans2D1" presStyleIdx="0" presStyleCnt="0"/>
      <dgm:spPr/>
    </dgm:pt>
    <dgm:pt modelId="{F7B57E2F-64B6-4A0A-9F4D-5CD189BA1CFA}" type="pres">
      <dgm:prSet presAssocID="{0D7CFA14-C154-49F2-A66E-1E3F93FFF350}" presName="compNode" presStyleCnt="0"/>
      <dgm:spPr/>
    </dgm:pt>
    <dgm:pt modelId="{50C30552-5573-4DBC-96F2-D6FED21A1005}" type="pres">
      <dgm:prSet presAssocID="{0D7CFA14-C154-49F2-A66E-1E3F93FFF350}" presName="iconBgRect" presStyleLbl="bgShp" presStyleIdx="1" presStyleCnt="3"/>
      <dgm:spPr/>
    </dgm:pt>
    <dgm:pt modelId="{C3E6F4DE-C567-4FC4-94E6-97EFA5B92CCA}" type="pres">
      <dgm:prSet presAssocID="{0D7CFA14-C154-49F2-A66E-1E3F93FFF3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53A6A7A9-5A71-4102-AA7A-499985DE3D4C}" type="pres">
      <dgm:prSet presAssocID="{0D7CFA14-C154-49F2-A66E-1E3F93FFF350}" presName="spaceRect" presStyleCnt="0"/>
      <dgm:spPr/>
    </dgm:pt>
    <dgm:pt modelId="{41BEB8EE-3706-477A-A6CC-8071711ECAB9}" type="pres">
      <dgm:prSet presAssocID="{0D7CFA14-C154-49F2-A66E-1E3F93FFF350}" presName="textRect" presStyleLbl="revTx" presStyleIdx="1" presStyleCnt="3">
        <dgm:presLayoutVars>
          <dgm:chMax val="1"/>
          <dgm:chPref val="1"/>
        </dgm:presLayoutVars>
      </dgm:prSet>
      <dgm:spPr/>
    </dgm:pt>
    <dgm:pt modelId="{5DC9E005-4B8D-443E-86C9-76F7B67EC6AC}" type="pres">
      <dgm:prSet presAssocID="{385CECCB-63D0-45ED-B0E7-447BA54CBB34}" presName="sibTrans" presStyleLbl="sibTrans2D1" presStyleIdx="0" presStyleCnt="0"/>
      <dgm:spPr/>
    </dgm:pt>
    <dgm:pt modelId="{A795A835-7862-49E2-B3CC-69F2FDD0981A}" type="pres">
      <dgm:prSet presAssocID="{54FE16BE-8C6C-4C84-86E4-8468E2CFE63B}" presName="compNode" presStyleCnt="0"/>
      <dgm:spPr/>
    </dgm:pt>
    <dgm:pt modelId="{16939D7D-C0F1-4C60-8D19-56F42282E5FB}" type="pres">
      <dgm:prSet presAssocID="{54FE16BE-8C6C-4C84-86E4-8468E2CFE63B}" presName="iconBgRect" presStyleLbl="bgShp" presStyleIdx="2" presStyleCnt="3"/>
      <dgm:spPr/>
    </dgm:pt>
    <dgm:pt modelId="{3AB454E5-B390-4592-ADB0-56AC03E1C540}" type="pres">
      <dgm:prSet presAssocID="{54FE16BE-8C6C-4C84-86E4-8468E2CFE6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A463C893-CFDB-4292-BEDA-FE7E93F98A5B}" type="pres">
      <dgm:prSet presAssocID="{54FE16BE-8C6C-4C84-86E4-8468E2CFE63B}" presName="spaceRect" presStyleCnt="0"/>
      <dgm:spPr/>
    </dgm:pt>
    <dgm:pt modelId="{ED88EDF7-238A-4C1C-8814-425CCB3BABCF}" type="pres">
      <dgm:prSet presAssocID="{54FE16BE-8C6C-4C84-86E4-8468E2CFE63B}" presName="textRect" presStyleLbl="revTx" presStyleIdx="2" presStyleCnt="3">
        <dgm:presLayoutVars>
          <dgm:chMax val="1"/>
          <dgm:chPref val="1"/>
        </dgm:presLayoutVars>
      </dgm:prSet>
      <dgm:spPr/>
    </dgm:pt>
  </dgm:ptLst>
  <dgm:cxnLst>
    <dgm:cxn modelId="{FC2FB008-2AEA-4B55-B491-0343A876AE0B}" type="presOf" srcId="{2FFD9B3B-048A-44F5-836D-EC8805E998A7}" destId="{C1571A3C-1A78-4448-8CFD-C2E8503FAEA2}" srcOrd="0" destOrd="0" presId="urn:microsoft.com/office/officeart/2018/2/layout/IconCircleList"/>
    <dgm:cxn modelId="{C2E85819-41EB-4CE6-91C5-DB06CE2DDEF3}" type="presOf" srcId="{54FE16BE-8C6C-4C84-86E4-8468E2CFE63B}" destId="{ED88EDF7-238A-4C1C-8814-425CCB3BABCF}" srcOrd="0" destOrd="0" presId="urn:microsoft.com/office/officeart/2018/2/layout/IconCircleList"/>
    <dgm:cxn modelId="{6A51441E-A8EE-483C-A97B-0884583D17BB}" srcId="{23F29C2C-036D-47DB-9815-68B5C1B6A742}" destId="{54FE16BE-8C6C-4C84-86E4-8468E2CFE63B}" srcOrd="2" destOrd="0" parTransId="{97FAB660-16AE-4CAB-802B-59D643E55D5E}" sibTransId="{454A575A-041C-4CD7-9F24-F35BD3FB1FB5}"/>
    <dgm:cxn modelId="{6ECA3639-2C74-46AD-A26F-9E9D06306BA9}" type="presOf" srcId="{E6A3F825-A808-4960-9CED-CDCE34C2D433}" destId="{0A9C592F-0B24-435D-B46A-24BF421D8356}" srcOrd="0" destOrd="0" presId="urn:microsoft.com/office/officeart/2018/2/layout/IconCircleList"/>
    <dgm:cxn modelId="{30BFB182-5431-44BB-82F2-13CDD6F60739}" type="presOf" srcId="{23F29C2C-036D-47DB-9815-68B5C1B6A742}" destId="{24C3EAD1-FE2D-4BB4-9265-F72377E9DBC1}" srcOrd="0" destOrd="0" presId="urn:microsoft.com/office/officeart/2018/2/layout/IconCircleList"/>
    <dgm:cxn modelId="{E391C5A1-0C23-4F77-BB95-180BED6F1CE6}" srcId="{23F29C2C-036D-47DB-9815-68B5C1B6A742}" destId="{E6A3F825-A808-4960-9CED-CDCE34C2D433}" srcOrd="0" destOrd="0" parTransId="{C297E39B-38B2-47C8-AAE2-122D207196AD}" sibTransId="{2FFD9B3B-048A-44F5-836D-EC8805E998A7}"/>
    <dgm:cxn modelId="{7DCD49A3-0F97-44DD-B367-2993E34133FF}" type="presOf" srcId="{0D7CFA14-C154-49F2-A66E-1E3F93FFF350}" destId="{41BEB8EE-3706-477A-A6CC-8071711ECAB9}" srcOrd="0" destOrd="0" presId="urn:microsoft.com/office/officeart/2018/2/layout/IconCircleList"/>
    <dgm:cxn modelId="{6194F4B5-74ED-4B7C-8AA6-F3A05C88CA76}" srcId="{23F29C2C-036D-47DB-9815-68B5C1B6A742}" destId="{0D7CFA14-C154-49F2-A66E-1E3F93FFF350}" srcOrd="1" destOrd="0" parTransId="{5505CF73-ED4E-4026-891A-788336E85152}" sibTransId="{385CECCB-63D0-45ED-B0E7-447BA54CBB34}"/>
    <dgm:cxn modelId="{D70C54CC-3BEE-4F66-BF10-FCC22421FA35}" type="presOf" srcId="{385CECCB-63D0-45ED-B0E7-447BA54CBB34}" destId="{5DC9E005-4B8D-443E-86C9-76F7B67EC6AC}" srcOrd="0" destOrd="0" presId="urn:microsoft.com/office/officeart/2018/2/layout/IconCircleList"/>
    <dgm:cxn modelId="{17D6B79F-A61D-44B6-B67B-3F168A2801FB}" type="presParOf" srcId="{24C3EAD1-FE2D-4BB4-9265-F72377E9DBC1}" destId="{D4608AAF-ACA7-4B4D-B639-E9C80A53061D}" srcOrd="0" destOrd="0" presId="urn:microsoft.com/office/officeart/2018/2/layout/IconCircleList"/>
    <dgm:cxn modelId="{D7BA5DF4-7137-4532-AD3E-4192F9361CA4}" type="presParOf" srcId="{D4608AAF-ACA7-4B4D-B639-E9C80A53061D}" destId="{E5A372CD-48D2-4771-A9D9-C2C600C4E222}" srcOrd="0" destOrd="0" presId="urn:microsoft.com/office/officeart/2018/2/layout/IconCircleList"/>
    <dgm:cxn modelId="{A7EEF11B-C1A0-4177-B057-567409C8734F}" type="presParOf" srcId="{E5A372CD-48D2-4771-A9D9-C2C600C4E222}" destId="{1F2084C8-37ED-49BD-85B6-19E6E199B608}" srcOrd="0" destOrd="0" presId="urn:microsoft.com/office/officeart/2018/2/layout/IconCircleList"/>
    <dgm:cxn modelId="{1FF96E9D-4530-416F-93B6-191545F7A3DD}" type="presParOf" srcId="{E5A372CD-48D2-4771-A9D9-C2C600C4E222}" destId="{22335A1D-8B66-44D6-B4D2-3582B8111AFF}" srcOrd="1" destOrd="0" presId="urn:microsoft.com/office/officeart/2018/2/layout/IconCircleList"/>
    <dgm:cxn modelId="{E6FA84BC-BE74-4998-9288-06171FDBA5F2}" type="presParOf" srcId="{E5A372CD-48D2-4771-A9D9-C2C600C4E222}" destId="{9FF31AF6-9FE8-4D41-96D1-5D8D830409B9}" srcOrd="2" destOrd="0" presId="urn:microsoft.com/office/officeart/2018/2/layout/IconCircleList"/>
    <dgm:cxn modelId="{29D48E1F-CAD0-4331-85F2-C7BA2558F5A2}" type="presParOf" srcId="{E5A372CD-48D2-4771-A9D9-C2C600C4E222}" destId="{0A9C592F-0B24-435D-B46A-24BF421D8356}" srcOrd="3" destOrd="0" presId="urn:microsoft.com/office/officeart/2018/2/layout/IconCircleList"/>
    <dgm:cxn modelId="{E748BD1F-E831-4979-8D97-05D7BD833ACF}" type="presParOf" srcId="{D4608AAF-ACA7-4B4D-B639-E9C80A53061D}" destId="{C1571A3C-1A78-4448-8CFD-C2E8503FAEA2}" srcOrd="1" destOrd="0" presId="urn:microsoft.com/office/officeart/2018/2/layout/IconCircleList"/>
    <dgm:cxn modelId="{C4E5323B-7B8F-45EA-B8A4-4FB0D85083DC}" type="presParOf" srcId="{D4608AAF-ACA7-4B4D-B639-E9C80A53061D}" destId="{F7B57E2F-64B6-4A0A-9F4D-5CD189BA1CFA}" srcOrd="2" destOrd="0" presId="urn:microsoft.com/office/officeart/2018/2/layout/IconCircleList"/>
    <dgm:cxn modelId="{2D4BDE48-813D-497F-8128-E149F2BAEC00}" type="presParOf" srcId="{F7B57E2F-64B6-4A0A-9F4D-5CD189BA1CFA}" destId="{50C30552-5573-4DBC-96F2-D6FED21A1005}" srcOrd="0" destOrd="0" presId="urn:microsoft.com/office/officeart/2018/2/layout/IconCircleList"/>
    <dgm:cxn modelId="{B0E20CD1-5F0E-48C6-8B5E-F27B334F9707}" type="presParOf" srcId="{F7B57E2F-64B6-4A0A-9F4D-5CD189BA1CFA}" destId="{C3E6F4DE-C567-4FC4-94E6-97EFA5B92CCA}" srcOrd="1" destOrd="0" presId="urn:microsoft.com/office/officeart/2018/2/layout/IconCircleList"/>
    <dgm:cxn modelId="{AC942967-4C81-4451-B1D4-0C510A2052E3}" type="presParOf" srcId="{F7B57E2F-64B6-4A0A-9F4D-5CD189BA1CFA}" destId="{53A6A7A9-5A71-4102-AA7A-499985DE3D4C}" srcOrd="2" destOrd="0" presId="urn:microsoft.com/office/officeart/2018/2/layout/IconCircleList"/>
    <dgm:cxn modelId="{2D07BB1B-1682-4846-BDF8-E8F18BEBAA68}" type="presParOf" srcId="{F7B57E2F-64B6-4A0A-9F4D-5CD189BA1CFA}" destId="{41BEB8EE-3706-477A-A6CC-8071711ECAB9}" srcOrd="3" destOrd="0" presId="urn:microsoft.com/office/officeart/2018/2/layout/IconCircleList"/>
    <dgm:cxn modelId="{A6A0EE09-4920-4F8F-985D-A071B6B311A0}" type="presParOf" srcId="{D4608AAF-ACA7-4B4D-B639-E9C80A53061D}" destId="{5DC9E005-4B8D-443E-86C9-76F7B67EC6AC}" srcOrd="3" destOrd="0" presId="urn:microsoft.com/office/officeart/2018/2/layout/IconCircleList"/>
    <dgm:cxn modelId="{AE550D12-335D-4AAD-9A1B-2E5C9734C0CF}" type="presParOf" srcId="{D4608AAF-ACA7-4B4D-B639-E9C80A53061D}" destId="{A795A835-7862-49E2-B3CC-69F2FDD0981A}" srcOrd="4" destOrd="0" presId="urn:microsoft.com/office/officeart/2018/2/layout/IconCircleList"/>
    <dgm:cxn modelId="{8EC68C29-CC65-4A98-B8CD-54D2BE0874F4}" type="presParOf" srcId="{A795A835-7862-49E2-B3CC-69F2FDD0981A}" destId="{16939D7D-C0F1-4C60-8D19-56F42282E5FB}" srcOrd="0" destOrd="0" presId="urn:microsoft.com/office/officeart/2018/2/layout/IconCircleList"/>
    <dgm:cxn modelId="{C6CBF5DE-386D-4FD5-8426-7589EBB159C7}" type="presParOf" srcId="{A795A835-7862-49E2-B3CC-69F2FDD0981A}" destId="{3AB454E5-B390-4592-ADB0-56AC03E1C540}" srcOrd="1" destOrd="0" presId="urn:microsoft.com/office/officeart/2018/2/layout/IconCircleList"/>
    <dgm:cxn modelId="{D9ACC722-2A91-450A-82AC-297F6A23D9BA}" type="presParOf" srcId="{A795A835-7862-49E2-B3CC-69F2FDD0981A}" destId="{A463C893-CFDB-4292-BEDA-FE7E93F98A5B}" srcOrd="2" destOrd="0" presId="urn:microsoft.com/office/officeart/2018/2/layout/IconCircleList"/>
    <dgm:cxn modelId="{25403D52-6A8C-4468-9674-673F9137AAA0}" type="presParOf" srcId="{A795A835-7862-49E2-B3CC-69F2FDD0981A}" destId="{ED88EDF7-238A-4C1C-8814-425CCB3BABC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603994-B357-4B6B-A094-49455E1B2D9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829192D-D216-4165-B13E-705D2D22D94F}">
      <dgm:prSet/>
      <dgm:spPr/>
      <dgm:t>
        <a:bodyPr/>
        <a:lstStyle/>
        <a:p>
          <a:r>
            <a:rPr lang="en-US"/>
            <a:t>Presentation with regards to using devices and distracted driving.</a:t>
          </a:r>
        </a:p>
      </dgm:t>
    </dgm:pt>
    <dgm:pt modelId="{575AC19C-10E2-4689-AF2F-AEC3683CE94B}" type="parTrans" cxnId="{767AA608-887E-46C7-9D88-846284C575A2}">
      <dgm:prSet/>
      <dgm:spPr/>
      <dgm:t>
        <a:bodyPr/>
        <a:lstStyle/>
        <a:p>
          <a:endParaRPr lang="en-US"/>
        </a:p>
      </dgm:t>
    </dgm:pt>
    <dgm:pt modelId="{6DB04C67-11AE-459B-8D58-9716A1437CDB}" type="sibTrans" cxnId="{767AA608-887E-46C7-9D88-846284C575A2}">
      <dgm:prSet/>
      <dgm:spPr/>
      <dgm:t>
        <a:bodyPr/>
        <a:lstStyle/>
        <a:p>
          <a:endParaRPr lang="en-US"/>
        </a:p>
      </dgm:t>
    </dgm:pt>
    <dgm:pt modelId="{27545BA2-6C9B-4618-9C58-0E3F67604E53}">
      <dgm:prSet/>
      <dgm:spPr/>
      <dgm:t>
        <a:bodyPr/>
        <a:lstStyle/>
        <a:p>
          <a:r>
            <a:rPr lang="en-US"/>
            <a:t>One group with only presentation other with presentation and GPS provided.</a:t>
          </a:r>
        </a:p>
      </dgm:t>
    </dgm:pt>
    <dgm:pt modelId="{96F74A79-23E1-4DF0-9858-C0169F31505D}" type="parTrans" cxnId="{45EF9902-449B-43A6-91E9-8ED882A52FFD}">
      <dgm:prSet/>
      <dgm:spPr/>
      <dgm:t>
        <a:bodyPr/>
        <a:lstStyle/>
        <a:p>
          <a:endParaRPr lang="en-US"/>
        </a:p>
      </dgm:t>
    </dgm:pt>
    <dgm:pt modelId="{AB0851DA-7503-4FC5-8093-E38E06FCBF7E}" type="sibTrans" cxnId="{45EF9902-449B-43A6-91E9-8ED882A52FFD}">
      <dgm:prSet/>
      <dgm:spPr/>
      <dgm:t>
        <a:bodyPr/>
        <a:lstStyle/>
        <a:p>
          <a:endParaRPr lang="en-US"/>
        </a:p>
      </dgm:t>
    </dgm:pt>
    <dgm:pt modelId="{9D6ABD82-A304-44BA-8858-E99B3CD481A2}">
      <dgm:prSet/>
      <dgm:spPr/>
      <dgm:t>
        <a:bodyPr/>
        <a:lstStyle/>
        <a:p>
          <a:r>
            <a:rPr lang="en-US"/>
            <a:t>Check ins for 2 years which is duration of program</a:t>
          </a:r>
        </a:p>
      </dgm:t>
    </dgm:pt>
    <dgm:pt modelId="{29495ECD-F6F1-4E54-AFEC-80D60CD557A1}" type="parTrans" cxnId="{E9521B46-3D15-45B2-8A19-C58A9C551BDE}">
      <dgm:prSet/>
      <dgm:spPr/>
      <dgm:t>
        <a:bodyPr/>
        <a:lstStyle/>
        <a:p>
          <a:endParaRPr lang="en-US"/>
        </a:p>
      </dgm:t>
    </dgm:pt>
    <dgm:pt modelId="{8ED91F12-8DFD-4CAD-B58B-13DDF94DAA6C}" type="sibTrans" cxnId="{E9521B46-3D15-45B2-8A19-C58A9C551BDE}">
      <dgm:prSet/>
      <dgm:spPr/>
      <dgm:t>
        <a:bodyPr/>
        <a:lstStyle/>
        <a:p>
          <a:endParaRPr lang="en-US"/>
        </a:p>
      </dgm:t>
    </dgm:pt>
    <dgm:pt modelId="{5BF0E871-C0BE-4DD3-83C0-D296CE4BAA44}">
      <dgm:prSet/>
      <dgm:spPr/>
      <dgm:t>
        <a:bodyPr/>
        <a:lstStyle/>
        <a:p>
          <a:r>
            <a:rPr lang="en-US"/>
            <a:t>Evaluate results</a:t>
          </a:r>
        </a:p>
      </dgm:t>
    </dgm:pt>
    <dgm:pt modelId="{C1426809-9956-48C7-A177-9D97E15C4178}" type="parTrans" cxnId="{A9E00D47-7CAF-4A71-809A-F71892029A74}">
      <dgm:prSet/>
      <dgm:spPr/>
      <dgm:t>
        <a:bodyPr/>
        <a:lstStyle/>
        <a:p>
          <a:endParaRPr lang="en-US"/>
        </a:p>
      </dgm:t>
    </dgm:pt>
    <dgm:pt modelId="{81F2A6F7-BA8C-40A4-9C09-0BA636E4B7D7}" type="sibTrans" cxnId="{A9E00D47-7CAF-4A71-809A-F71892029A74}">
      <dgm:prSet/>
      <dgm:spPr/>
      <dgm:t>
        <a:bodyPr/>
        <a:lstStyle/>
        <a:p>
          <a:endParaRPr lang="en-US"/>
        </a:p>
      </dgm:t>
    </dgm:pt>
    <dgm:pt modelId="{586F8686-AFCD-4A39-8F62-A4B56010B149}" type="pres">
      <dgm:prSet presAssocID="{53603994-B357-4B6B-A094-49455E1B2D9F}" presName="root" presStyleCnt="0">
        <dgm:presLayoutVars>
          <dgm:dir/>
          <dgm:resizeHandles val="exact"/>
        </dgm:presLayoutVars>
      </dgm:prSet>
      <dgm:spPr/>
    </dgm:pt>
    <dgm:pt modelId="{37FE9EBE-7185-4964-915D-BE1F0C64E98E}" type="pres">
      <dgm:prSet presAssocID="{53603994-B357-4B6B-A094-49455E1B2D9F}" presName="container" presStyleCnt="0">
        <dgm:presLayoutVars>
          <dgm:dir/>
          <dgm:resizeHandles val="exact"/>
        </dgm:presLayoutVars>
      </dgm:prSet>
      <dgm:spPr/>
    </dgm:pt>
    <dgm:pt modelId="{CDB881EC-21FF-4DF6-B002-24DC9AF414D6}" type="pres">
      <dgm:prSet presAssocID="{0829192D-D216-4165-B13E-705D2D22D94F}" presName="compNode" presStyleCnt="0"/>
      <dgm:spPr/>
    </dgm:pt>
    <dgm:pt modelId="{A267B669-D0C6-450E-B373-012825AB3A64}" type="pres">
      <dgm:prSet presAssocID="{0829192D-D216-4165-B13E-705D2D22D94F}" presName="iconBgRect" presStyleLbl="bgShp" presStyleIdx="0" presStyleCnt="4"/>
      <dgm:spPr/>
    </dgm:pt>
    <dgm:pt modelId="{2BBFD71A-A715-4223-9E32-854E3D58887A}" type="pres">
      <dgm:prSet presAssocID="{0829192D-D216-4165-B13E-705D2D22D9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DB4A87FE-E2F7-4585-BB8C-2EB718991E10}" type="pres">
      <dgm:prSet presAssocID="{0829192D-D216-4165-B13E-705D2D22D94F}" presName="spaceRect" presStyleCnt="0"/>
      <dgm:spPr/>
    </dgm:pt>
    <dgm:pt modelId="{93385A26-EFAD-4583-B9CB-01D041DD4599}" type="pres">
      <dgm:prSet presAssocID="{0829192D-D216-4165-B13E-705D2D22D94F}" presName="textRect" presStyleLbl="revTx" presStyleIdx="0" presStyleCnt="4">
        <dgm:presLayoutVars>
          <dgm:chMax val="1"/>
          <dgm:chPref val="1"/>
        </dgm:presLayoutVars>
      </dgm:prSet>
      <dgm:spPr/>
    </dgm:pt>
    <dgm:pt modelId="{A54BE5EA-F3B6-409A-81E3-03E965E7DBB8}" type="pres">
      <dgm:prSet presAssocID="{6DB04C67-11AE-459B-8D58-9716A1437CDB}" presName="sibTrans" presStyleLbl="sibTrans2D1" presStyleIdx="0" presStyleCnt="0"/>
      <dgm:spPr/>
    </dgm:pt>
    <dgm:pt modelId="{FA1CE71D-8382-4A3F-ADB6-B1409ECEAC3A}" type="pres">
      <dgm:prSet presAssocID="{27545BA2-6C9B-4618-9C58-0E3F67604E53}" presName="compNode" presStyleCnt="0"/>
      <dgm:spPr/>
    </dgm:pt>
    <dgm:pt modelId="{A152158C-D08A-4E8E-9F3D-4E6F3AA45F9A}" type="pres">
      <dgm:prSet presAssocID="{27545BA2-6C9B-4618-9C58-0E3F67604E53}" presName="iconBgRect" presStyleLbl="bgShp" presStyleIdx="1" presStyleCnt="4"/>
      <dgm:spPr/>
    </dgm:pt>
    <dgm:pt modelId="{16D337E5-05FF-4F4C-9E85-F755B861D465}" type="pres">
      <dgm:prSet presAssocID="{27545BA2-6C9B-4618-9C58-0E3F67604E5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A9F9417D-3B31-446A-A20B-8BCEDC4E561B}" type="pres">
      <dgm:prSet presAssocID="{27545BA2-6C9B-4618-9C58-0E3F67604E53}" presName="spaceRect" presStyleCnt="0"/>
      <dgm:spPr/>
    </dgm:pt>
    <dgm:pt modelId="{8F9F8820-1470-4485-9425-136C8AF83469}" type="pres">
      <dgm:prSet presAssocID="{27545BA2-6C9B-4618-9C58-0E3F67604E53}" presName="textRect" presStyleLbl="revTx" presStyleIdx="1" presStyleCnt="4">
        <dgm:presLayoutVars>
          <dgm:chMax val="1"/>
          <dgm:chPref val="1"/>
        </dgm:presLayoutVars>
      </dgm:prSet>
      <dgm:spPr/>
    </dgm:pt>
    <dgm:pt modelId="{565EF508-7415-4B01-844F-D4375EE43EBC}" type="pres">
      <dgm:prSet presAssocID="{AB0851DA-7503-4FC5-8093-E38E06FCBF7E}" presName="sibTrans" presStyleLbl="sibTrans2D1" presStyleIdx="0" presStyleCnt="0"/>
      <dgm:spPr/>
    </dgm:pt>
    <dgm:pt modelId="{B7F122F2-B9AB-410D-8B04-631A84C2858B}" type="pres">
      <dgm:prSet presAssocID="{9D6ABD82-A304-44BA-8858-E99B3CD481A2}" presName="compNode" presStyleCnt="0"/>
      <dgm:spPr/>
    </dgm:pt>
    <dgm:pt modelId="{A084B500-8916-4DD1-9811-0AED67C9E41F}" type="pres">
      <dgm:prSet presAssocID="{9D6ABD82-A304-44BA-8858-E99B3CD481A2}" presName="iconBgRect" presStyleLbl="bgShp" presStyleIdx="2" presStyleCnt="4"/>
      <dgm:spPr/>
    </dgm:pt>
    <dgm:pt modelId="{9A63464F-FD50-4021-91CD-64E614189012}" type="pres">
      <dgm:prSet presAssocID="{9D6ABD82-A304-44BA-8858-E99B3CD481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61693C5-D60D-432F-B0A8-74D0E0B932CC}" type="pres">
      <dgm:prSet presAssocID="{9D6ABD82-A304-44BA-8858-E99B3CD481A2}" presName="spaceRect" presStyleCnt="0"/>
      <dgm:spPr/>
    </dgm:pt>
    <dgm:pt modelId="{672CA031-9D80-47A6-822F-9E69E897729D}" type="pres">
      <dgm:prSet presAssocID="{9D6ABD82-A304-44BA-8858-E99B3CD481A2}" presName="textRect" presStyleLbl="revTx" presStyleIdx="2" presStyleCnt="4">
        <dgm:presLayoutVars>
          <dgm:chMax val="1"/>
          <dgm:chPref val="1"/>
        </dgm:presLayoutVars>
      </dgm:prSet>
      <dgm:spPr/>
    </dgm:pt>
    <dgm:pt modelId="{B919E3AC-B740-4872-9C51-B45441B93E4E}" type="pres">
      <dgm:prSet presAssocID="{8ED91F12-8DFD-4CAD-B58B-13DDF94DAA6C}" presName="sibTrans" presStyleLbl="sibTrans2D1" presStyleIdx="0" presStyleCnt="0"/>
      <dgm:spPr/>
    </dgm:pt>
    <dgm:pt modelId="{9FAEE183-6A9A-4FDC-845B-76FBDF4BF256}" type="pres">
      <dgm:prSet presAssocID="{5BF0E871-C0BE-4DD3-83C0-D296CE4BAA44}" presName="compNode" presStyleCnt="0"/>
      <dgm:spPr/>
    </dgm:pt>
    <dgm:pt modelId="{932CBE8A-9A4D-4B86-A4F7-4E76CFC996C1}" type="pres">
      <dgm:prSet presAssocID="{5BF0E871-C0BE-4DD3-83C0-D296CE4BAA44}" presName="iconBgRect" presStyleLbl="bgShp" presStyleIdx="3" presStyleCnt="4"/>
      <dgm:spPr/>
    </dgm:pt>
    <dgm:pt modelId="{51BC75DC-41D9-42D0-A1ED-DE14A37FE925}" type="pres">
      <dgm:prSet presAssocID="{5BF0E871-C0BE-4DD3-83C0-D296CE4BAA4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DF2473AB-2679-4E6F-8825-71D9C9C0E5A2}" type="pres">
      <dgm:prSet presAssocID="{5BF0E871-C0BE-4DD3-83C0-D296CE4BAA44}" presName="spaceRect" presStyleCnt="0"/>
      <dgm:spPr/>
    </dgm:pt>
    <dgm:pt modelId="{0D764135-98C5-4AF9-9FF0-1B85E09AE046}" type="pres">
      <dgm:prSet presAssocID="{5BF0E871-C0BE-4DD3-83C0-D296CE4BAA44}" presName="textRect" presStyleLbl="revTx" presStyleIdx="3" presStyleCnt="4">
        <dgm:presLayoutVars>
          <dgm:chMax val="1"/>
          <dgm:chPref val="1"/>
        </dgm:presLayoutVars>
      </dgm:prSet>
      <dgm:spPr/>
    </dgm:pt>
  </dgm:ptLst>
  <dgm:cxnLst>
    <dgm:cxn modelId="{45EF9902-449B-43A6-91E9-8ED882A52FFD}" srcId="{53603994-B357-4B6B-A094-49455E1B2D9F}" destId="{27545BA2-6C9B-4618-9C58-0E3F67604E53}" srcOrd="1" destOrd="0" parTransId="{96F74A79-23E1-4DF0-9858-C0169F31505D}" sibTransId="{AB0851DA-7503-4FC5-8093-E38E06FCBF7E}"/>
    <dgm:cxn modelId="{767AA608-887E-46C7-9D88-846284C575A2}" srcId="{53603994-B357-4B6B-A094-49455E1B2D9F}" destId="{0829192D-D216-4165-B13E-705D2D22D94F}" srcOrd="0" destOrd="0" parTransId="{575AC19C-10E2-4689-AF2F-AEC3683CE94B}" sibTransId="{6DB04C67-11AE-459B-8D58-9716A1437CDB}"/>
    <dgm:cxn modelId="{D9816C19-E5D3-489E-9A0F-38871CC0016D}" type="presOf" srcId="{53603994-B357-4B6B-A094-49455E1B2D9F}" destId="{586F8686-AFCD-4A39-8F62-A4B56010B149}" srcOrd="0" destOrd="0" presId="urn:microsoft.com/office/officeart/2018/2/layout/IconCircleList"/>
    <dgm:cxn modelId="{BC876925-B023-40AC-8210-0F31D9A7A325}" type="presOf" srcId="{27545BA2-6C9B-4618-9C58-0E3F67604E53}" destId="{8F9F8820-1470-4485-9425-136C8AF83469}" srcOrd="0" destOrd="0" presId="urn:microsoft.com/office/officeart/2018/2/layout/IconCircleList"/>
    <dgm:cxn modelId="{A39D4B2E-0761-46E4-8F67-1E80B020DC44}" type="presOf" srcId="{9D6ABD82-A304-44BA-8858-E99B3CD481A2}" destId="{672CA031-9D80-47A6-822F-9E69E897729D}" srcOrd="0" destOrd="0" presId="urn:microsoft.com/office/officeart/2018/2/layout/IconCircleList"/>
    <dgm:cxn modelId="{184E8A2E-C8F5-4B36-8736-DAF853B2E252}" type="presOf" srcId="{6DB04C67-11AE-459B-8D58-9716A1437CDB}" destId="{A54BE5EA-F3B6-409A-81E3-03E965E7DBB8}" srcOrd="0" destOrd="0" presId="urn:microsoft.com/office/officeart/2018/2/layout/IconCircleList"/>
    <dgm:cxn modelId="{4918E435-5818-4D59-A853-8123C9FE4F21}" type="presOf" srcId="{0829192D-D216-4165-B13E-705D2D22D94F}" destId="{93385A26-EFAD-4583-B9CB-01D041DD4599}" srcOrd="0" destOrd="0" presId="urn:microsoft.com/office/officeart/2018/2/layout/IconCircleList"/>
    <dgm:cxn modelId="{D18F2436-43D4-41A8-A501-530923B46B85}" type="presOf" srcId="{AB0851DA-7503-4FC5-8093-E38E06FCBF7E}" destId="{565EF508-7415-4B01-844F-D4375EE43EBC}" srcOrd="0" destOrd="0" presId="urn:microsoft.com/office/officeart/2018/2/layout/IconCircleList"/>
    <dgm:cxn modelId="{E9521B46-3D15-45B2-8A19-C58A9C551BDE}" srcId="{53603994-B357-4B6B-A094-49455E1B2D9F}" destId="{9D6ABD82-A304-44BA-8858-E99B3CD481A2}" srcOrd="2" destOrd="0" parTransId="{29495ECD-F6F1-4E54-AFEC-80D60CD557A1}" sibTransId="{8ED91F12-8DFD-4CAD-B58B-13DDF94DAA6C}"/>
    <dgm:cxn modelId="{A9E00D47-7CAF-4A71-809A-F71892029A74}" srcId="{53603994-B357-4B6B-A094-49455E1B2D9F}" destId="{5BF0E871-C0BE-4DD3-83C0-D296CE4BAA44}" srcOrd="3" destOrd="0" parTransId="{C1426809-9956-48C7-A177-9D97E15C4178}" sibTransId="{81F2A6F7-BA8C-40A4-9C09-0BA636E4B7D7}"/>
    <dgm:cxn modelId="{3267126C-E61A-490D-B70B-C0931F234838}" type="presOf" srcId="{5BF0E871-C0BE-4DD3-83C0-D296CE4BAA44}" destId="{0D764135-98C5-4AF9-9FF0-1B85E09AE046}" srcOrd="0" destOrd="0" presId="urn:microsoft.com/office/officeart/2018/2/layout/IconCircleList"/>
    <dgm:cxn modelId="{D05247C4-E4ED-4505-B926-D81E73F83535}" type="presOf" srcId="{8ED91F12-8DFD-4CAD-B58B-13DDF94DAA6C}" destId="{B919E3AC-B740-4872-9C51-B45441B93E4E}" srcOrd="0" destOrd="0" presId="urn:microsoft.com/office/officeart/2018/2/layout/IconCircleList"/>
    <dgm:cxn modelId="{918147A5-43FA-44FF-8EE1-A26DB864BC2B}" type="presParOf" srcId="{586F8686-AFCD-4A39-8F62-A4B56010B149}" destId="{37FE9EBE-7185-4964-915D-BE1F0C64E98E}" srcOrd="0" destOrd="0" presId="urn:microsoft.com/office/officeart/2018/2/layout/IconCircleList"/>
    <dgm:cxn modelId="{61E48F3B-FD1A-46F2-AC39-C5904F9715BE}" type="presParOf" srcId="{37FE9EBE-7185-4964-915D-BE1F0C64E98E}" destId="{CDB881EC-21FF-4DF6-B002-24DC9AF414D6}" srcOrd="0" destOrd="0" presId="urn:microsoft.com/office/officeart/2018/2/layout/IconCircleList"/>
    <dgm:cxn modelId="{B1D11840-9779-4EE0-946E-B5A30D797067}" type="presParOf" srcId="{CDB881EC-21FF-4DF6-B002-24DC9AF414D6}" destId="{A267B669-D0C6-450E-B373-012825AB3A64}" srcOrd="0" destOrd="0" presId="urn:microsoft.com/office/officeart/2018/2/layout/IconCircleList"/>
    <dgm:cxn modelId="{D84CD515-6AA7-4B76-899B-84A9982079F8}" type="presParOf" srcId="{CDB881EC-21FF-4DF6-B002-24DC9AF414D6}" destId="{2BBFD71A-A715-4223-9E32-854E3D58887A}" srcOrd="1" destOrd="0" presId="urn:microsoft.com/office/officeart/2018/2/layout/IconCircleList"/>
    <dgm:cxn modelId="{83F4B619-C4AB-49FB-A15E-DD7FBE887027}" type="presParOf" srcId="{CDB881EC-21FF-4DF6-B002-24DC9AF414D6}" destId="{DB4A87FE-E2F7-4585-BB8C-2EB718991E10}" srcOrd="2" destOrd="0" presId="urn:microsoft.com/office/officeart/2018/2/layout/IconCircleList"/>
    <dgm:cxn modelId="{4C52D9C1-32B2-4F61-B2FE-56A0A0EDF771}" type="presParOf" srcId="{CDB881EC-21FF-4DF6-B002-24DC9AF414D6}" destId="{93385A26-EFAD-4583-B9CB-01D041DD4599}" srcOrd="3" destOrd="0" presId="urn:microsoft.com/office/officeart/2018/2/layout/IconCircleList"/>
    <dgm:cxn modelId="{75CF708B-7310-493F-BA22-BB0533DC8313}" type="presParOf" srcId="{37FE9EBE-7185-4964-915D-BE1F0C64E98E}" destId="{A54BE5EA-F3B6-409A-81E3-03E965E7DBB8}" srcOrd="1" destOrd="0" presId="urn:microsoft.com/office/officeart/2018/2/layout/IconCircleList"/>
    <dgm:cxn modelId="{C8456C8E-092E-4B8B-8870-DC8C5A468044}" type="presParOf" srcId="{37FE9EBE-7185-4964-915D-BE1F0C64E98E}" destId="{FA1CE71D-8382-4A3F-ADB6-B1409ECEAC3A}" srcOrd="2" destOrd="0" presId="urn:microsoft.com/office/officeart/2018/2/layout/IconCircleList"/>
    <dgm:cxn modelId="{164E2D9C-6F54-45F3-974B-DCD2AB14FDB8}" type="presParOf" srcId="{FA1CE71D-8382-4A3F-ADB6-B1409ECEAC3A}" destId="{A152158C-D08A-4E8E-9F3D-4E6F3AA45F9A}" srcOrd="0" destOrd="0" presId="urn:microsoft.com/office/officeart/2018/2/layout/IconCircleList"/>
    <dgm:cxn modelId="{4A005FB9-78E2-4132-9881-4A36258C5A72}" type="presParOf" srcId="{FA1CE71D-8382-4A3F-ADB6-B1409ECEAC3A}" destId="{16D337E5-05FF-4F4C-9E85-F755B861D465}" srcOrd="1" destOrd="0" presId="urn:microsoft.com/office/officeart/2018/2/layout/IconCircleList"/>
    <dgm:cxn modelId="{C8D5F799-3B24-49CE-9012-3CCD48FE4BA9}" type="presParOf" srcId="{FA1CE71D-8382-4A3F-ADB6-B1409ECEAC3A}" destId="{A9F9417D-3B31-446A-A20B-8BCEDC4E561B}" srcOrd="2" destOrd="0" presId="urn:microsoft.com/office/officeart/2018/2/layout/IconCircleList"/>
    <dgm:cxn modelId="{D2A31AC0-3D9D-4777-BA7E-65F3E00F7C7C}" type="presParOf" srcId="{FA1CE71D-8382-4A3F-ADB6-B1409ECEAC3A}" destId="{8F9F8820-1470-4485-9425-136C8AF83469}" srcOrd="3" destOrd="0" presId="urn:microsoft.com/office/officeart/2018/2/layout/IconCircleList"/>
    <dgm:cxn modelId="{E2EC19CA-2B44-408B-BB68-1DBC4194EBC6}" type="presParOf" srcId="{37FE9EBE-7185-4964-915D-BE1F0C64E98E}" destId="{565EF508-7415-4B01-844F-D4375EE43EBC}" srcOrd="3" destOrd="0" presId="urn:microsoft.com/office/officeart/2018/2/layout/IconCircleList"/>
    <dgm:cxn modelId="{EC9096CB-1BB5-4763-A2C6-19AE1517A543}" type="presParOf" srcId="{37FE9EBE-7185-4964-915D-BE1F0C64E98E}" destId="{B7F122F2-B9AB-410D-8B04-631A84C2858B}" srcOrd="4" destOrd="0" presId="urn:microsoft.com/office/officeart/2018/2/layout/IconCircleList"/>
    <dgm:cxn modelId="{D7DCFAC3-E4BF-4208-8BFF-5F722810BDA1}" type="presParOf" srcId="{B7F122F2-B9AB-410D-8B04-631A84C2858B}" destId="{A084B500-8916-4DD1-9811-0AED67C9E41F}" srcOrd="0" destOrd="0" presId="urn:microsoft.com/office/officeart/2018/2/layout/IconCircleList"/>
    <dgm:cxn modelId="{09179652-0AA4-48C1-A03B-8EBA0CFCD2B7}" type="presParOf" srcId="{B7F122F2-B9AB-410D-8B04-631A84C2858B}" destId="{9A63464F-FD50-4021-91CD-64E614189012}" srcOrd="1" destOrd="0" presId="urn:microsoft.com/office/officeart/2018/2/layout/IconCircleList"/>
    <dgm:cxn modelId="{58608CD5-AE14-47FA-9E2C-8DD5F311BC8E}" type="presParOf" srcId="{B7F122F2-B9AB-410D-8B04-631A84C2858B}" destId="{A61693C5-D60D-432F-B0A8-74D0E0B932CC}" srcOrd="2" destOrd="0" presId="urn:microsoft.com/office/officeart/2018/2/layout/IconCircleList"/>
    <dgm:cxn modelId="{1244B60A-F125-43B3-8AD4-1B487AABC6B4}" type="presParOf" srcId="{B7F122F2-B9AB-410D-8B04-631A84C2858B}" destId="{672CA031-9D80-47A6-822F-9E69E897729D}" srcOrd="3" destOrd="0" presId="urn:microsoft.com/office/officeart/2018/2/layout/IconCircleList"/>
    <dgm:cxn modelId="{8FC9B12C-71A7-4BEE-A9A9-5D8DA1D33119}" type="presParOf" srcId="{37FE9EBE-7185-4964-915D-BE1F0C64E98E}" destId="{B919E3AC-B740-4872-9C51-B45441B93E4E}" srcOrd="5" destOrd="0" presId="urn:microsoft.com/office/officeart/2018/2/layout/IconCircleList"/>
    <dgm:cxn modelId="{248BB663-286B-4ED8-A0AD-EF529374EB97}" type="presParOf" srcId="{37FE9EBE-7185-4964-915D-BE1F0C64E98E}" destId="{9FAEE183-6A9A-4FDC-845B-76FBDF4BF256}" srcOrd="6" destOrd="0" presId="urn:microsoft.com/office/officeart/2018/2/layout/IconCircleList"/>
    <dgm:cxn modelId="{199591E9-632B-4A19-9B1A-CFFB69DE6CC9}" type="presParOf" srcId="{9FAEE183-6A9A-4FDC-845B-76FBDF4BF256}" destId="{932CBE8A-9A4D-4B86-A4F7-4E76CFC996C1}" srcOrd="0" destOrd="0" presId="urn:microsoft.com/office/officeart/2018/2/layout/IconCircleList"/>
    <dgm:cxn modelId="{526FE88F-2A0F-4387-9D17-20AF58801869}" type="presParOf" srcId="{9FAEE183-6A9A-4FDC-845B-76FBDF4BF256}" destId="{51BC75DC-41D9-42D0-A1ED-DE14A37FE925}" srcOrd="1" destOrd="0" presId="urn:microsoft.com/office/officeart/2018/2/layout/IconCircleList"/>
    <dgm:cxn modelId="{C7B3C5D0-1EB9-416F-A66A-73D02CA7C06E}" type="presParOf" srcId="{9FAEE183-6A9A-4FDC-845B-76FBDF4BF256}" destId="{DF2473AB-2679-4E6F-8825-71D9C9C0E5A2}" srcOrd="2" destOrd="0" presId="urn:microsoft.com/office/officeart/2018/2/layout/IconCircleList"/>
    <dgm:cxn modelId="{E2FE4D71-732B-413B-8345-BFBF1DB0FC4C}" type="presParOf" srcId="{9FAEE183-6A9A-4FDC-845B-76FBDF4BF256}" destId="{0D764135-98C5-4AF9-9FF0-1B85E09AE04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FBBB39-E715-477A-9C1F-3AB530BEF2FC}"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371A1429-405F-4503-85FC-64D348C63502}">
      <dgm:prSet/>
      <dgm:spPr/>
      <dgm:t>
        <a:bodyPr/>
        <a:lstStyle/>
        <a:p>
          <a:r>
            <a:rPr lang="en-US"/>
            <a:t>Checkpoints </a:t>
          </a:r>
        </a:p>
      </dgm:t>
    </dgm:pt>
    <dgm:pt modelId="{10C01124-8A6D-473A-9DCB-5D3642C76C11}" type="parTrans" cxnId="{3BBC3E89-8183-4AF8-A78B-8A376CD7265C}">
      <dgm:prSet/>
      <dgm:spPr/>
      <dgm:t>
        <a:bodyPr/>
        <a:lstStyle/>
        <a:p>
          <a:endParaRPr lang="en-US"/>
        </a:p>
      </dgm:t>
    </dgm:pt>
    <dgm:pt modelId="{3FA6BFBC-A595-4DB2-A0CE-A29CBB24184E}" type="sibTrans" cxnId="{3BBC3E89-8183-4AF8-A78B-8A376CD7265C}">
      <dgm:prSet/>
      <dgm:spPr/>
      <dgm:t>
        <a:bodyPr/>
        <a:lstStyle/>
        <a:p>
          <a:endParaRPr lang="en-US"/>
        </a:p>
      </dgm:t>
    </dgm:pt>
    <dgm:pt modelId="{AFEC2862-8D3A-4800-B76A-F8ADC0877024}">
      <dgm:prSet/>
      <dgm:spPr/>
      <dgm:t>
        <a:bodyPr/>
        <a:lstStyle/>
        <a:p>
          <a:r>
            <a:rPr lang="en-US"/>
            <a:t>Data from GPS </a:t>
          </a:r>
        </a:p>
      </dgm:t>
    </dgm:pt>
    <dgm:pt modelId="{CB925D27-052D-49A3-8A99-C5264C633AAC}" type="parTrans" cxnId="{446A0216-408D-4EA7-A439-A093A3B46EAF}">
      <dgm:prSet/>
      <dgm:spPr/>
      <dgm:t>
        <a:bodyPr/>
        <a:lstStyle/>
        <a:p>
          <a:endParaRPr lang="en-US"/>
        </a:p>
      </dgm:t>
    </dgm:pt>
    <dgm:pt modelId="{6D3D780A-7AD3-4897-A8ED-B592D2B10CB3}" type="sibTrans" cxnId="{446A0216-408D-4EA7-A439-A093A3B46EAF}">
      <dgm:prSet/>
      <dgm:spPr/>
      <dgm:t>
        <a:bodyPr/>
        <a:lstStyle/>
        <a:p>
          <a:endParaRPr lang="en-US"/>
        </a:p>
      </dgm:t>
    </dgm:pt>
    <dgm:pt modelId="{3A858E47-8286-4476-A2BF-BBCD64828CFD}">
      <dgm:prSet/>
      <dgm:spPr/>
      <dgm:t>
        <a:bodyPr/>
        <a:lstStyle/>
        <a:p>
          <a:r>
            <a:rPr lang="en-US"/>
            <a:t>Survey from participants </a:t>
          </a:r>
        </a:p>
      </dgm:t>
    </dgm:pt>
    <dgm:pt modelId="{EF8A79C6-F430-441D-99EA-1A24786D9C6E}" type="parTrans" cxnId="{55C4117C-AB51-45D7-A575-40E3BA0BC5F3}">
      <dgm:prSet/>
      <dgm:spPr/>
      <dgm:t>
        <a:bodyPr/>
        <a:lstStyle/>
        <a:p>
          <a:endParaRPr lang="en-US"/>
        </a:p>
      </dgm:t>
    </dgm:pt>
    <dgm:pt modelId="{FAD3BD9E-E315-4C53-954A-231B0DEA5097}" type="sibTrans" cxnId="{55C4117C-AB51-45D7-A575-40E3BA0BC5F3}">
      <dgm:prSet/>
      <dgm:spPr/>
      <dgm:t>
        <a:bodyPr/>
        <a:lstStyle/>
        <a:p>
          <a:endParaRPr lang="en-US"/>
        </a:p>
      </dgm:t>
    </dgm:pt>
    <dgm:pt modelId="{762534E3-B0F5-4CEA-864F-DE394089C420}" type="pres">
      <dgm:prSet presAssocID="{ADFBBB39-E715-477A-9C1F-3AB530BEF2FC}" presName="diagram" presStyleCnt="0">
        <dgm:presLayoutVars>
          <dgm:dir/>
          <dgm:resizeHandles val="exact"/>
        </dgm:presLayoutVars>
      </dgm:prSet>
      <dgm:spPr/>
    </dgm:pt>
    <dgm:pt modelId="{84E914EC-12ED-42F8-967F-EC9FBB2E51AE}" type="pres">
      <dgm:prSet presAssocID="{371A1429-405F-4503-85FC-64D348C63502}" presName="arrow" presStyleLbl="node1" presStyleIdx="0" presStyleCnt="3">
        <dgm:presLayoutVars>
          <dgm:bulletEnabled val="1"/>
        </dgm:presLayoutVars>
      </dgm:prSet>
      <dgm:spPr/>
    </dgm:pt>
    <dgm:pt modelId="{5AF374C3-4B5A-492F-A482-A7BC4331C84E}" type="pres">
      <dgm:prSet presAssocID="{AFEC2862-8D3A-4800-B76A-F8ADC0877024}" presName="arrow" presStyleLbl="node1" presStyleIdx="1" presStyleCnt="3">
        <dgm:presLayoutVars>
          <dgm:bulletEnabled val="1"/>
        </dgm:presLayoutVars>
      </dgm:prSet>
      <dgm:spPr/>
    </dgm:pt>
    <dgm:pt modelId="{0A660454-7DF2-408D-83E2-4B8DF4AD6596}" type="pres">
      <dgm:prSet presAssocID="{3A858E47-8286-4476-A2BF-BBCD64828CFD}" presName="arrow" presStyleLbl="node1" presStyleIdx="2" presStyleCnt="3">
        <dgm:presLayoutVars>
          <dgm:bulletEnabled val="1"/>
        </dgm:presLayoutVars>
      </dgm:prSet>
      <dgm:spPr/>
    </dgm:pt>
  </dgm:ptLst>
  <dgm:cxnLst>
    <dgm:cxn modelId="{446A0216-408D-4EA7-A439-A093A3B46EAF}" srcId="{ADFBBB39-E715-477A-9C1F-3AB530BEF2FC}" destId="{AFEC2862-8D3A-4800-B76A-F8ADC0877024}" srcOrd="1" destOrd="0" parTransId="{CB925D27-052D-49A3-8A99-C5264C633AAC}" sibTransId="{6D3D780A-7AD3-4897-A8ED-B592D2B10CB3}"/>
    <dgm:cxn modelId="{F71A0528-BED8-4F54-AF8A-E6E14985ACAB}" type="presOf" srcId="{ADFBBB39-E715-477A-9C1F-3AB530BEF2FC}" destId="{762534E3-B0F5-4CEA-864F-DE394089C420}" srcOrd="0" destOrd="0" presId="urn:microsoft.com/office/officeart/2005/8/layout/arrow5"/>
    <dgm:cxn modelId="{AA02A967-6436-4163-B6FB-826D26E5C2BA}" type="presOf" srcId="{371A1429-405F-4503-85FC-64D348C63502}" destId="{84E914EC-12ED-42F8-967F-EC9FBB2E51AE}" srcOrd="0" destOrd="0" presId="urn:microsoft.com/office/officeart/2005/8/layout/arrow5"/>
    <dgm:cxn modelId="{55C4117C-AB51-45D7-A575-40E3BA0BC5F3}" srcId="{ADFBBB39-E715-477A-9C1F-3AB530BEF2FC}" destId="{3A858E47-8286-4476-A2BF-BBCD64828CFD}" srcOrd="2" destOrd="0" parTransId="{EF8A79C6-F430-441D-99EA-1A24786D9C6E}" sibTransId="{FAD3BD9E-E315-4C53-954A-231B0DEA5097}"/>
    <dgm:cxn modelId="{3BBC3E89-8183-4AF8-A78B-8A376CD7265C}" srcId="{ADFBBB39-E715-477A-9C1F-3AB530BEF2FC}" destId="{371A1429-405F-4503-85FC-64D348C63502}" srcOrd="0" destOrd="0" parTransId="{10C01124-8A6D-473A-9DCB-5D3642C76C11}" sibTransId="{3FA6BFBC-A595-4DB2-A0CE-A29CBB24184E}"/>
    <dgm:cxn modelId="{731EC68A-0BD2-4759-9701-7A8B24C3E586}" type="presOf" srcId="{AFEC2862-8D3A-4800-B76A-F8ADC0877024}" destId="{5AF374C3-4B5A-492F-A482-A7BC4331C84E}" srcOrd="0" destOrd="0" presId="urn:microsoft.com/office/officeart/2005/8/layout/arrow5"/>
    <dgm:cxn modelId="{7C83E3FF-4A55-412B-89EA-B6571D3B36B8}" type="presOf" srcId="{3A858E47-8286-4476-A2BF-BBCD64828CFD}" destId="{0A660454-7DF2-408D-83E2-4B8DF4AD6596}" srcOrd="0" destOrd="0" presId="urn:microsoft.com/office/officeart/2005/8/layout/arrow5"/>
    <dgm:cxn modelId="{AE697CF9-5876-4550-8067-BFC7C7F16926}" type="presParOf" srcId="{762534E3-B0F5-4CEA-864F-DE394089C420}" destId="{84E914EC-12ED-42F8-967F-EC9FBB2E51AE}" srcOrd="0" destOrd="0" presId="urn:microsoft.com/office/officeart/2005/8/layout/arrow5"/>
    <dgm:cxn modelId="{5581E5DB-CD5A-4641-A249-7B85FEF91034}" type="presParOf" srcId="{762534E3-B0F5-4CEA-864F-DE394089C420}" destId="{5AF374C3-4B5A-492F-A482-A7BC4331C84E}" srcOrd="1" destOrd="0" presId="urn:microsoft.com/office/officeart/2005/8/layout/arrow5"/>
    <dgm:cxn modelId="{798A72B5-73B6-4C27-B526-55BE0B3E1289}" type="presParOf" srcId="{762534E3-B0F5-4CEA-864F-DE394089C420}" destId="{0A660454-7DF2-408D-83E2-4B8DF4AD6596}" srcOrd="2"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86912D-A636-4B3F-88C8-170B82A54F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C9032-5B2C-4B97-8A66-9D1625EC9E54}">
      <dgm:prSet/>
      <dgm:spPr/>
      <dgm:t>
        <a:bodyPr/>
        <a:lstStyle/>
        <a:p>
          <a:r>
            <a:rPr lang="en-US"/>
            <a:t>Understand issue of distracted driving</a:t>
          </a:r>
        </a:p>
      </dgm:t>
    </dgm:pt>
    <dgm:pt modelId="{2E4705AE-1606-4D38-94BC-F50755FA540B}" type="parTrans" cxnId="{8D27694C-41BC-4FD4-B0CA-5E57B596F422}">
      <dgm:prSet/>
      <dgm:spPr/>
      <dgm:t>
        <a:bodyPr/>
        <a:lstStyle/>
        <a:p>
          <a:endParaRPr lang="en-US"/>
        </a:p>
      </dgm:t>
    </dgm:pt>
    <dgm:pt modelId="{BAD04C02-BF52-4DA3-83F3-4AE789653D01}" type="sibTrans" cxnId="{8D27694C-41BC-4FD4-B0CA-5E57B596F422}">
      <dgm:prSet/>
      <dgm:spPr/>
      <dgm:t>
        <a:bodyPr/>
        <a:lstStyle/>
        <a:p>
          <a:endParaRPr lang="en-US"/>
        </a:p>
      </dgm:t>
    </dgm:pt>
    <dgm:pt modelId="{04FFD1DD-3684-437E-B507-13C87F998684}">
      <dgm:prSet/>
      <dgm:spPr/>
      <dgm:t>
        <a:bodyPr/>
        <a:lstStyle/>
        <a:p>
          <a:r>
            <a:rPr lang="en-US"/>
            <a:t>Drivers who use their phone while driving </a:t>
          </a:r>
        </a:p>
      </dgm:t>
    </dgm:pt>
    <dgm:pt modelId="{5245CE8C-2945-4DCC-9FC0-8F482CDF7F80}" type="parTrans" cxnId="{DFC1462F-8E08-4BB9-AB3B-58312F1CC03C}">
      <dgm:prSet/>
      <dgm:spPr/>
      <dgm:t>
        <a:bodyPr/>
        <a:lstStyle/>
        <a:p>
          <a:endParaRPr lang="en-US"/>
        </a:p>
      </dgm:t>
    </dgm:pt>
    <dgm:pt modelId="{7DA83C2A-CC4C-4250-B38B-E42FBE49C382}" type="sibTrans" cxnId="{DFC1462F-8E08-4BB9-AB3B-58312F1CC03C}">
      <dgm:prSet/>
      <dgm:spPr/>
      <dgm:t>
        <a:bodyPr/>
        <a:lstStyle/>
        <a:p>
          <a:endParaRPr lang="en-US"/>
        </a:p>
      </dgm:t>
    </dgm:pt>
    <dgm:pt modelId="{D622BAC3-3196-404B-AA43-6BDE084E7DE4}">
      <dgm:prSet/>
      <dgm:spPr/>
      <dgm:t>
        <a:bodyPr/>
        <a:lstStyle/>
        <a:p>
          <a:r>
            <a:rPr lang="en-US"/>
            <a:t>Results for users and stakeholders</a:t>
          </a:r>
        </a:p>
      </dgm:t>
    </dgm:pt>
    <dgm:pt modelId="{0AC284A5-EF4A-4078-A573-819D4F14B8E0}" type="parTrans" cxnId="{3AB3AE7F-5089-4857-8D93-ABA74ABF8CA9}">
      <dgm:prSet/>
      <dgm:spPr/>
      <dgm:t>
        <a:bodyPr/>
        <a:lstStyle/>
        <a:p>
          <a:endParaRPr lang="en-US"/>
        </a:p>
      </dgm:t>
    </dgm:pt>
    <dgm:pt modelId="{F343E567-581C-4A70-9BE5-6311F12D6E3B}" type="sibTrans" cxnId="{3AB3AE7F-5089-4857-8D93-ABA74ABF8CA9}">
      <dgm:prSet/>
      <dgm:spPr/>
      <dgm:t>
        <a:bodyPr/>
        <a:lstStyle/>
        <a:p>
          <a:endParaRPr lang="en-US"/>
        </a:p>
      </dgm:t>
    </dgm:pt>
    <dgm:pt modelId="{DABD075B-2E19-490F-BA40-02A89C766044}" type="pres">
      <dgm:prSet presAssocID="{DE86912D-A636-4B3F-88C8-170B82A54F28}" presName="root" presStyleCnt="0">
        <dgm:presLayoutVars>
          <dgm:dir/>
          <dgm:resizeHandles val="exact"/>
        </dgm:presLayoutVars>
      </dgm:prSet>
      <dgm:spPr/>
    </dgm:pt>
    <dgm:pt modelId="{0E8FCA8D-2736-4564-BC6A-F9554D0C2F20}" type="pres">
      <dgm:prSet presAssocID="{9EBC9032-5B2C-4B97-8A66-9D1625EC9E54}" presName="compNode" presStyleCnt="0"/>
      <dgm:spPr/>
    </dgm:pt>
    <dgm:pt modelId="{15FE9A59-D0DD-412B-AEDD-37C4377BFDFA}" type="pres">
      <dgm:prSet presAssocID="{9EBC9032-5B2C-4B97-8A66-9D1625EC9E54}" presName="bgRect" presStyleLbl="bgShp" presStyleIdx="0" presStyleCnt="3"/>
      <dgm:spPr/>
    </dgm:pt>
    <dgm:pt modelId="{FCDFE322-8BF1-4529-A348-207495389755}" type="pres">
      <dgm:prSet presAssocID="{9EBC9032-5B2C-4B97-8A66-9D1625EC9E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AE1CD06C-4ECF-4A59-A5C0-27CCE7BEDC5A}" type="pres">
      <dgm:prSet presAssocID="{9EBC9032-5B2C-4B97-8A66-9D1625EC9E54}" presName="spaceRect" presStyleCnt="0"/>
      <dgm:spPr/>
    </dgm:pt>
    <dgm:pt modelId="{E6E386D6-C89B-4CEE-BA23-E12E17D5744C}" type="pres">
      <dgm:prSet presAssocID="{9EBC9032-5B2C-4B97-8A66-9D1625EC9E54}" presName="parTx" presStyleLbl="revTx" presStyleIdx="0" presStyleCnt="3">
        <dgm:presLayoutVars>
          <dgm:chMax val="0"/>
          <dgm:chPref val="0"/>
        </dgm:presLayoutVars>
      </dgm:prSet>
      <dgm:spPr/>
    </dgm:pt>
    <dgm:pt modelId="{EED6861A-A31F-45F8-9774-D2ACC4A3601E}" type="pres">
      <dgm:prSet presAssocID="{BAD04C02-BF52-4DA3-83F3-4AE789653D01}" presName="sibTrans" presStyleCnt="0"/>
      <dgm:spPr/>
    </dgm:pt>
    <dgm:pt modelId="{65386968-5472-4644-9806-4D97B3BAF683}" type="pres">
      <dgm:prSet presAssocID="{04FFD1DD-3684-437E-B507-13C87F998684}" presName="compNode" presStyleCnt="0"/>
      <dgm:spPr/>
    </dgm:pt>
    <dgm:pt modelId="{55CE973B-CC7C-4CB6-AF89-ABB907B7ECB2}" type="pres">
      <dgm:prSet presAssocID="{04FFD1DD-3684-437E-B507-13C87F998684}" presName="bgRect" presStyleLbl="bgShp" presStyleIdx="1" presStyleCnt="3"/>
      <dgm:spPr/>
    </dgm:pt>
    <dgm:pt modelId="{F49B83EB-E416-41D7-A096-195966524305}" type="pres">
      <dgm:prSet presAssocID="{04FFD1DD-3684-437E-B507-13C87F9986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D6B25237-0B21-408A-9789-3C5D6E4A7771}" type="pres">
      <dgm:prSet presAssocID="{04FFD1DD-3684-437E-B507-13C87F998684}" presName="spaceRect" presStyleCnt="0"/>
      <dgm:spPr/>
    </dgm:pt>
    <dgm:pt modelId="{BEF1C948-AB53-4BFB-8C67-50F9D423496A}" type="pres">
      <dgm:prSet presAssocID="{04FFD1DD-3684-437E-B507-13C87F998684}" presName="parTx" presStyleLbl="revTx" presStyleIdx="1" presStyleCnt="3">
        <dgm:presLayoutVars>
          <dgm:chMax val="0"/>
          <dgm:chPref val="0"/>
        </dgm:presLayoutVars>
      </dgm:prSet>
      <dgm:spPr/>
    </dgm:pt>
    <dgm:pt modelId="{B359A084-B455-46EE-A3C0-942D309209FE}" type="pres">
      <dgm:prSet presAssocID="{7DA83C2A-CC4C-4250-B38B-E42FBE49C382}" presName="sibTrans" presStyleCnt="0"/>
      <dgm:spPr/>
    </dgm:pt>
    <dgm:pt modelId="{5479D0B8-F269-4DEB-8BCE-D34EEC8D309B}" type="pres">
      <dgm:prSet presAssocID="{D622BAC3-3196-404B-AA43-6BDE084E7DE4}" presName="compNode" presStyleCnt="0"/>
      <dgm:spPr/>
    </dgm:pt>
    <dgm:pt modelId="{0B8020A5-08F6-4274-866D-CEBA2FC6EAFB}" type="pres">
      <dgm:prSet presAssocID="{D622BAC3-3196-404B-AA43-6BDE084E7DE4}" presName="bgRect" presStyleLbl="bgShp" presStyleIdx="2" presStyleCnt="3"/>
      <dgm:spPr/>
    </dgm:pt>
    <dgm:pt modelId="{54030F82-669C-4313-B09E-8698E752B78A}" type="pres">
      <dgm:prSet presAssocID="{D622BAC3-3196-404B-AA43-6BDE084E7D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10C356FD-7A10-424D-BC7E-DA278E43F4F1}" type="pres">
      <dgm:prSet presAssocID="{D622BAC3-3196-404B-AA43-6BDE084E7DE4}" presName="spaceRect" presStyleCnt="0"/>
      <dgm:spPr/>
    </dgm:pt>
    <dgm:pt modelId="{0EDD2B11-CB75-4298-8651-1D48C27A22D8}" type="pres">
      <dgm:prSet presAssocID="{D622BAC3-3196-404B-AA43-6BDE084E7DE4}" presName="parTx" presStyleLbl="revTx" presStyleIdx="2" presStyleCnt="3">
        <dgm:presLayoutVars>
          <dgm:chMax val="0"/>
          <dgm:chPref val="0"/>
        </dgm:presLayoutVars>
      </dgm:prSet>
      <dgm:spPr/>
    </dgm:pt>
  </dgm:ptLst>
  <dgm:cxnLst>
    <dgm:cxn modelId="{74325904-9F9E-4FA4-9768-D14482E0BD37}" type="presOf" srcId="{04FFD1DD-3684-437E-B507-13C87F998684}" destId="{BEF1C948-AB53-4BFB-8C67-50F9D423496A}" srcOrd="0" destOrd="0" presId="urn:microsoft.com/office/officeart/2018/2/layout/IconVerticalSolidList"/>
    <dgm:cxn modelId="{DFC1462F-8E08-4BB9-AB3B-58312F1CC03C}" srcId="{DE86912D-A636-4B3F-88C8-170B82A54F28}" destId="{04FFD1DD-3684-437E-B507-13C87F998684}" srcOrd="1" destOrd="0" parTransId="{5245CE8C-2945-4DCC-9FC0-8F482CDF7F80}" sibTransId="{7DA83C2A-CC4C-4250-B38B-E42FBE49C382}"/>
    <dgm:cxn modelId="{7997075E-8FD2-466B-8B22-75852A653AC2}" type="presOf" srcId="{9EBC9032-5B2C-4B97-8A66-9D1625EC9E54}" destId="{E6E386D6-C89B-4CEE-BA23-E12E17D5744C}" srcOrd="0" destOrd="0" presId="urn:microsoft.com/office/officeart/2018/2/layout/IconVerticalSolidList"/>
    <dgm:cxn modelId="{8C023245-1D54-43CE-B284-39C75996A068}" type="presOf" srcId="{D622BAC3-3196-404B-AA43-6BDE084E7DE4}" destId="{0EDD2B11-CB75-4298-8651-1D48C27A22D8}" srcOrd="0" destOrd="0" presId="urn:microsoft.com/office/officeart/2018/2/layout/IconVerticalSolidList"/>
    <dgm:cxn modelId="{8D27694C-41BC-4FD4-B0CA-5E57B596F422}" srcId="{DE86912D-A636-4B3F-88C8-170B82A54F28}" destId="{9EBC9032-5B2C-4B97-8A66-9D1625EC9E54}" srcOrd="0" destOrd="0" parTransId="{2E4705AE-1606-4D38-94BC-F50755FA540B}" sibTransId="{BAD04C02-BF52-4DA3-83F3-4AE789653D01}"/>
    <dgm:cxn modelId="{3AB3AE7F-5089-4857-8D93-ABA74ABF8CA9}" srcId="{DE86912D-A636-4B3F-88C8-170B82A54F28}" destId="{D622BAC3-3196-404B-AA43-6BDE084E7DE4}" srcOrd="2" destOrd="0" parTransId="{0AC284A5-EF4A-4078-A573-819D4F14B8E0}" sibTransId="{F343E567-581C-4A70-9BE5-6311F12D6E3B}"/>
    <dgm:cxn modelId="{178731C1-56A6-48C3-AA76-9500F541FB11}" type="presOf" srcId="{DE86912D-A636-4B3F-88C8-170B82A54F28}" destId="{DABD075B-2E19-490F-BA40-02A89C766044}" srcOrd="0" destOrd="0" presId="urn:microsoft.com/office/officeart/2018/2/layout/IconVerticalSolidList"/>
    <dgm:cxn modelId="{504AEFF6-4794-4DF2-A86E-E57D439E09ED}" type="presParOf" srcId="{DABD075B-2E19-490F-BA40-02A89C766044}" destId="{0E8FCA8D-2736-4564-BC6A-F9554D0C2F20}" srcOrd="0" destOrd="0" presId="urn:microsoft.com/office/officeart/2018/2/layout/IconVerticalSolidList"/>
    <dgm:cxn modelId="{932A0E18-F466-408C-AD75-4D2A81240C82}" type="presParOf" srcId="{0E8FCA8D-2736-4564-BC6A-F9554D0C2F20}" destId="{15FE9A59-D0DD-412B-AEDD-37C4377BFDFA}" srcOrd="0" destOrd="0" presId="urn:microsoft.com/office/officeart/2018/2/layout/IconVerticalSolidList"/>
    <dgm:cxn modelId="{D6931DAF-62E4-4540-ABCF-0F378DE7586C}" type="presParOf" srcId="{0E8FCA8D-2736-4564-BC6A-F9554D0C2F20}" destId="{FCDFE322-8BF1-4529-A348-207495389755}" srcOrd="1" destOrd="0" presId="urn:microsoft.com/office/officeart/2018/2/layout/IconVerticalSolidList"/>
    <dgm:cxn modelId="{838C790E-960E-4270-BD28-E75F283A438B}" type="presParOf" srcId="{0E8FCA8D-2736-4564-BC6A-F9554D0C2F20}" destId="{AE1CD06C-4ECF-4A59-A5C0-27CCE7BEDC5A}" srcOrd="2" destOrd="0" presId="urn:microsoft.com/office/officeart/2018/2/layout/IconVerticalSolidList"/>
    <dgm:cxn modelId="{46F076B5-104E-43B7-85A8-B99D08C3756A}" type="presParOf" srcId="{0E8FCA8D-2736-4564-BC6A-F9554D0C2F20}" destId="{E6E386D6-C89B-4CEE-BA23-E12E17D5744C}" srcOrd="3" destOrd="0" presId="urn:microsoft.com/office/officeart/2018/2/layout/IconVerticalSolidList"/>
    <dgm:cxn modelId="{429DC2E7-EA05-4607-BB82-36CBE66CF173}" type="presParOf" srcId="{DABD075B-2E19-490F-BA40-02A89C766044}" destId="{EED6861A-A31F-45F8-9774-D2ACC4A3601E}" srcOrd="1" destOrd="0" presId="urn:microsoft.com/office/officeart/2018/2/layout/IconVerticalSolidList"/>
    <dgm:cxn modelId="{965138C9-C44A-41E2-9555-61352076CF0F}" type="presParOf" srcId="{DABD075B-2E19-490F-BA40-02A89C766044}" destId="{65386968-5472-4644-9806-4D97B3BAF683}" srcOrd="2" destOrd="0" presId="urn:microsoft.com/office/officeart/2018/2/layout/IconVerticalSolidList"/>
    <dgm:cxn modelId="{4F3E8B74-9036-4BBF-BCD7-9FD5F268612A}" type="presParOf" srcId="{65386968-5472-4644-9806-4D97B3BAF683}" destId="{55CE973B-CC7C-4CB6-AF89-ABB907B7ECB2}" srcOrd="0" destOrd="0" presId="urn:microsoft.com/office/officeart/2018/2/layout/IconVerticalSolidList"/>
    <dgm:cxn modelId="{2061CEBE-98AE-4F7B-A886-711EFAA2DF6E}" type="presParOf" srcId="{65386968-5472-4644-9806-4D97B3BAF683}" destId="{F49B83EB-E416-41D7-A096-195966524305}" srcOrd="1" destOrd="0" presId="urn:microsoft.com/office/officeart/2018/2/layout/IconVerticalSolidList"/>
    <dgm:cxn modelId="{7C4B35CA-6FE7-4C31-9D35-9F571716D03B}" type="presParOf" srcId="{65386968-5472-4644-9806-4D97B3BAF683}" destId="{D6B25237-0B21-408A-9789-3C5D6E4A7771}" srcOrd="2" destOrd="0" presId="urn:microsoft.com/office/officeart/2018/2/layout/IconVerticalSolidList"/>
    <dgm:cxn modelId="{F970E338-626D-4820-B863-10774F121263}" type="presParOf" srcId="{65386968-5472-4644-9806-4D97B3BAF683}" destId="{BEF1C948-AB53-4BFB-8C67-50F9D423496A}" srcOrd="3" destOrd="0" presId="urn:microsoft.com/office/officeart/2018/2/layout/IconVerticalSolidList"/>
    <dgm:cxn modelId="{0E8E306D-2C5D-4537-A443-52434DE418E1}" type="presParOf" srcId="{DABD075B-2E19-490F-BA40-02A89C766044}" destId="{B359A084-B455-46EE-A3C0-942D309209FE}" srcOrd="3" destOrd="0" presId="urn:microsoft.com/office/officeart/2018/2/layout/IconVerticalSolidList"/>
    <dgm:cxn modelId="{B25E38BC-0686-404B-B33E-6C955E835B0D}" type="presParOf" srcId="{DABD075B-2E19-490F-BA40-02A89C766044}" destId="{5479D0B8-F269-4DEB-8BCE-D34EEC8D309B}" srcOrd="4" destOrd="0" presId="urn:microsoft.com/office/officeart/2018/2/layout/IconVerticalSolidList"/>
    <dgm:cxn modelId="{28BCC21B-E98E-47C2-A980-72531ACF9387}" type="presParOf" srcId="{5479D0B8-F269-4DEB-8BCE-D34EEC8D309B}" destId="{0B8020A5-08F6-4274-866D-CEBA2FC6EAFB}" srcOrd="0" destOrd="0" presId="urn:microsoft.com/office/officeart/2018/2/layout/IconVerticalSolidList"/>
    <dgm:cxn modelId="{666F0FDA-A743-4199-B2D4-AD43C052D628}" type="presParOf" srcId="{5479D0B8-F269-4DEB-8BCE-D34EEC8D309B}" destId="{54030F82-669C-4313-B09E-8698E752B78A}" srcOrd="1" destOrd="0" presId="urn:microsoft.com/office/officeart/2018/2/layout/IconVerticalSolidList"/>
    <dgm:cxn modelId="{2B369979-CF0B-4800-AD6C-E4FCFF17CDBF}" type="presParOf" srcId="{5479D0B8-F269-4DEB-8BCE-D34EEC8D309B}" destId="{10C356FD-7A10-424D-BC7E-DA278E43F4F1}" srcOrd="2" destOrd="0" presId="urn:microsoft.com/office/officeart/2018/2/layout/IconVerticalSolidList"/>
    <dgm:cxn modelId="{2820291B-DED7-40F3-AEA6-FDC903B09107}" type="presParOf" srcId="{5479D0B8-F269-4DEB-8BCE-D34EEC8D309B}" destId="{0EDD2B11-CB75-4298-8651-1D48C27A22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4B3971-2BF5-4D68-917E-D1D619B4CCB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1AD5BAF-DD41-4050-B405-81432B9CC862}">
      <dgm:prSet/>
      <dgm:spPr/>
      <dgm:t>
        <a:bodyPr/>
        <a:lstStyle/>
        <a:p>
          <a:r>
            <a:rPr lang="en-US"/>
            <a:t>Use of program </a:t>
          </a:r>
        </a:p>
      </dgm:t>
    </dgm:pt>
    <dgm:pt modelId="{0CD6C826-9812-498E-878B-11E304F6F37B}" type="parTrans" cxnId="{BFF9606E-53C1-4FB5-9714-7EF448A257AF}">
      <dgm:prSet/>
      <dgm:spPr/>
      <dgm:t>
        <a:bodyPr/>
        <a:lstStyle/>
        <a:p>
          <a:endParaRPr lang="en-US"/>
        </a:p>
      </dgm:t>
    </dgm:pt>
    <dgm:pt modelId="{05D20AC4-F876-408A-93CF-76C3840EDD4F}" type="sibTrans" cxnId="{BFF9606E-53C1-4FB5-9714-7EF448A257AF}">
      <dgm:prSet/>
      <dgm:spPr/>
      <dgm:t>
        <a:bodyPr/>
        <a:lstStyle/>
        <a:p>
          <a:endParaRPr lang="en-US"/>
        </a:p>
      </dgm:t>
    </dgm:pt>
    <dgm:pt modelId="{E824BA76-CC07-4FFC-A960-0A5E92948ED8}">
      <dgm:prSet/>
      <dgm:spPr/>
      <dgm:t>
        <a:bodyPr/>
        <a:lstStyle/>
        <a:p>
          <a:r>
            <a:rPr lang="en-US"/>
            <a:t>What happens next?</a:t>
          </a:r>
        </a:p>
      </dgm:t>
    </dgm:pt>
    <dgm:pt modelId="{E0B47B88-108D-4DEA-BBB7-FEB1059FEC3C}" type="parTrans" cxnId="{9488FB25-BF78-4E2B-A97C-0633687A7815}">
      <dgm:prSet/>
      <dgm:spPr/>
      <dgm:t>
        <a:bodyPr/>
        <a:lstStyle/>
        <a:p>
          <a:endParaRPr lang="en-US"/>
        </a:p>
      </dgm:t>
    </dgm:pt>
    <dgm:pt modelId="{9148054A-954F-459F-8DEC-8077B3FD0F32}" type="sibTrans" cxnId="{9488FB25-BF78-4E2B-A97C-0633687A7815}">
      <dgm:prSet/>
      <dgm:spPr/>
      <dgm:t>
        <a:bodyPr/>
        <a:lstStyle/>
        <a:p>
          <a:endParaRPr lang="en-US"/>
        </a:p>
      </dgm:t>
    </dgm:pt>
    <dgm:pt modelId="{CE8968DA-0D34-4B9D-A9E8-D763B3694441}" type="pres">
      <dgm:prSet presAssocID="{434B3971-2BF5-4D68-917E-D1D619B4CCB4}" presName="root" presStyleCnt="0">
        <dgm:presLayoutVars>
          <dgm:dir/>
          <dgm:resizeHandles val="exact"/>
        </dgm:presLayoutVars>
      </dgm:prSet>
      <dgm:spPr/>
    </dgm:pt>
    <dgm:pt modelId="{7FF7113B-2169-4AB8-8E82-875A7595223F}" type="pres">
      <dgm:prSet presAssocID="{91AD5BAF-DD41-4050-B405-81432B9CC862}" presName="compNode" presStyleCnt="0"/>
      <dgm:spPr/>
    </dgm:pt>
    <dgm:pt modelId="{3BA47BFC-96CF-416D-AFCF-B8E0986E5A05}" type="pres">
      <dgm:prSet presAssocID="{91AD5BAF-DD41-4050-B405-81432B9CC8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EF2AAD3F-D761-4E7D-B860-B23B636E710A}" type="pres">
      <dgm:prSet presAssocID="{91AD5BAF-DD41-4050-B405-81432B9CC862}" presName="spaceRect" presStyleCnt="0"/>
      <dgm:spPr/>
    </dgm:pt>
    <dgm:pt modelId="{1CA6F127-C45A-438B-A8E3-89DD312D8984}" type="pres">
      <dgm:prSet presAssocID="{91AD5BAF-DD41-4050-B405-81432B9CC862}" presName="textRect" presStyleLbl="revTx" presStyleIdx="0" presStyleCnt="2">
        <dgm:presLayoutVars>
          <dgm:chMax val="1"/>
          <dgm:chPref val="1"/>
        </dgm:presLayoutVars>
      </dgm:prSet>
      <dgm:spPr/>
    </dgm:pt>
    <dgm:pt modelId="{266054FC-8F2F-40F6-8AE0-21C3F602AA11}" type="pres">
      <dgm:prSet presAssocID="{05D20AC4-F876-408A-93CF-76C3840EDD4F}" presName="sibTrans" presStyleCnt="0"/>
      <dgm:spPr/>
    </dgm:pt>
    <dgm:pt modelId="{12542F3F-1992-447C-9CE5-1C7DEFCFF8B8}" type="pres">
      <dgm:prSet presAssocID="{E824BA76-CC07-4FFC-A960-0A5E92948ED8}" presName="compNode" presStyleCnt="0"/>
      <dgm:spPr/>
    </dgm:pt>
    <dgm:pt modelId="{586C6398-10BD-4DA1-8E75-F0E8FE284B5B}" type="pres">
      <dgm:prSet presAssocID="{E824BA76-CC07-4FFC-A960-0A5E92948E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14C87988-AFD5-4632-BFEF-5400834AC200}" type="pres">
      <dgm:prSet presAssocID="{E824BA76-CC07-4FFC-A960-0A5E92948ED8}" presName="spaceRect" presStyleCnt="0"/>
      <dgm:spPr/>
    </dgm:pt>
    <dgm:pt modelId="{D56CFA41-6A50-4A8F-A80A-26E8DD9169F3}" type="pres">
      <dgm:prSet presAssocID="{E824BA76-CC07-4FFC-A960-0A5E92948ED8}" presName="textRect" presStyleLbl="revTx" presStyleIdx="1" presStyleCnt="2">
        <dgm:presLayoutVars>
          <dgm:chMax val="1"/>
          <dgm:chPref val="1"/>
        </dgm:presLayoutVars>
      </dgm:prSet>
      <dgm:spPr/>
    </dgm:pt>
  </dgm:ptLst>
  <dgm:cxnLst>
    <dgm:cxn modelId="{9488FB25-BF78-4E2B-A97C-0633687A7815}" srcId="{434B3971-2BF5-4D68-917E-D1D619B4CCB4}" destId="{E824BA76-CC07-4FFC-A960-0A5E92948ED8}" srcOrd="1" destOrd="0" parTransId="{E0B47B88-108D-4DEA-BBB7-FEB1059FEC3C}" sibTransId="{9148054A-954F-459F-8DEC-8077B3FD0F32}"/>
    <dgm:cxn modelId="{BFF9606E-53C1-4FB5-9714-7EF448A257AF}" srcId="{434B3971-2BF5-4D68-917E-D1D619B4CCB4}" destId="{91AD5BAF-DD41-4050-B405-81432B9CC862}" srcOrd="0" destOrd="0" parTransId="{0CD6C826-9812-498E-878B-11E304F6F37B}" sibTransId="{05D20AC4-F876-408A-93CF-76C3840EDD4F}"/>
    <dgm:cxn modelId="{28978C7C-D116-4CEA-A398-4A8766017E5D}" type="presOf" srcId="{91AD5BAF-DD41-4050-B405-81432B9CC862}" destId="{1CA6F127-C45A-438B-A8E3-89DD312D8984}" srcOrd="0" destOrd="0" presId="urn:microsoft.com/office/officeart/2018/2/layout/IconLabelList"/>
    <dgm:cxn modelId="{F7958EB9-4BE5-454D-95FC-839F83513F19}" type="presOf" srcId="{434B3971-2BF5-4D68-917E-D1D619B4CCB4}" destId="{CE8968DA-0D34-4B9D-A9E8-D763B3694441}" srcOrd="0" destOrd="0" presId="urn:microsoft.com/office/officeart/2018/2/layout/IconLabelList"/>
    <dgm:cxn modelId="{A5B214D9-9462-4ED5-A57E-40CBCE62BE04}" type="presOf" srcId="{E824BA76-CC07-4FFC-A960-0A5E92948ED8}" destId="{D56CFA41-6A50-4A8F-A80A-26E8DD9169F3}" srcOrd="0" destOrd="0" presId="urn:microsoft.com/office/officeart/2018/2/layout/IconLabelList"/>
    <dgm:cxn modelId="{97ADA123-D190-46A6-A653-9E88BF3BB949}" type="presParOf" srcId="{CE8968DA-0D34-4B9D-A9E8-D763B3694441}" destId="{7FF7113B-2169-4AB8-8E82-875A7595223F}" srcOrd="0" destOrd="0" presId="urn:microsoft.com/office/officeart/2018/2/layout/IconLabelList"/>
    <dgm:cxn modelId="{41EDBD81-554A-43C1-BA6D-B965B459C591}" type="presParOf" srcId="{7FF7113B-2169-4AB8-8E82-875A7595223F}" destId="{3BA47BFC-96CF-416D-AFCF-B8E0986E5A05}" srcOrd="0" destOrd="0" presId="urn:microsoft.com/office/officeart/2018/2/layout/IconLabelList"/>
    <dgm:cxn modelId="{73951162-D2B6-4679-A14C-7570B765CB40}" type="presParOf" srcId="{7FF7113B-2169-4AB8-8E82-875A7595223F}" destId="{EF2AAD3F-D761-4E7D-B860-B23B636E710A}" srcOrd="1" destOrd="0" presId="urn:microsoft.com/office/officeart/2018/2/layout/IconLabelList"/>
    <dgm:cxn modelId="{ADFF92CA-11C4-4DC1-9A59-53ADCB01BECD}" type="presParOf" srcId="{7FF7113B-2169-4AB8-8E82-875A7595223F}" destId="{1CA6F127-C45A-438B-A8E3-89DD312D8984}" srcOrd="2" destOrd="0" presId="urn:microsoft.com/office/officeart/2018/2/layout/IconLabelList"/>
    <dgm:cxn modelId="{C1AC618C-63D4-4CE9-92F6-166504E66A9F}" type="presParOf" srcId="{CE8968DA-0D34-4B9D-A9E8-D763B3694441}" destId="{266054FC-8F2F-40F6-8AE0-21C3F602AA11}" srcOrd="1" destOrd="0" presId="urn:microsoft.com/office/officeart/2018/2/layout/IconLabelList"/>
    <dgm:cxn modelId="{853A75B2-E793-42B7-9693-99EFED481B8A}" type="presParOf" srcId="{CE8968DA-0D34-4B9D-A9E8-D763B3694441}" destId="{12542F3F-1992-447C-9CE5-1C7DEFCFF8B8}" srcOrd="2" destOrd="0" presId="urn:microsoft.com/office/officeart/2018/2/layout/IconLabelList"/>
    <dgm:cxn modelId="{ED8177F7-DC50-4A06-A1E3-CBEE0442350D}" type="presParOf" srcId="{12542F3F-1992-447C-9CE5-1C7DEFCFF8B8}" destId="{586C6398-10BD-4DA1-8E75-F0E8FE284B5B}" srcOrd="0" destOrd="0" presId="urn:microsoft.com/office/officeart/2018/2/layout/IconLabelList"/>
    <dgm:cxn modelId="{ABBF76E4-7244-4B90-96A0-A70EF5FAD6EF}" type="presParOf" srcId="{12542F3F-1992-447C-9CE5-1C7DEFCFF8B8}" destId="{14C87988-AFD5-4632-BFEF-5400834AC200}" srcOrd="1" destOrd="0" presId="urn:microsoft.com/office/officeart/2018/2/layout/IconLabelList"/>
    <dgm:cxn modelId="{ABCEC0C9-E6CC-49E7-BE55-3F44302BDB26}" type="presParOf" srcId="{12542F3F-1992-447C-9CE5-1C7DEFCFF8B8}" destId="{D56CFA41-6A50-4A8F-A80A-26E8DD9169F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76CEDC-C105-4FA8-A548-FF0A305E8BD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4ACC248-D3EB-4D0D-919C-435CC30113D5}">
      <dgm:prSet/>
      <dgm:spPr/>
      <dgm:t>
        <a:bodyPr/>
        <a:lstStyle/>
        <a:p>
          <a:pPr>
            <a:lnSpc>
              <a:spcPct val="100000"/>
            </a:lnSpc>
          </a:pPr>
          <a:r>
            <a:rPr lang="en-US"/>
            <a:t>Distracted Driving. (2020, October 26). Retrieved November 16, 2020, from </a:t>
          </a:r>
          <a:r>
            <a:rPr lang="en-US">
              <a:hlinkClick xmlns:r="http://schemas.openxmlformats.org/officeDocument/2006/relationships" r:id="rId1"/>
            </a:rPr>
            <a:t>https://www.cdc.gov/transportationsafety/distracted_driving/index.html?CDC_AA_refVal=https%3A%2F%2Fwww.cdc.gov%2Fmotorvehiclesafety%2Fdistracted_driving%2Findex.html</a:t>
          </a:r>
          <a:endParaRPr lang="en-US"/>
        </a:p>
      </dgm:t>
    </dgm:pt>
    <dgm:pt modelId="{2A00D16C-1D87-47B5-A032-7B4F3EFA6F78}" type="parTrans" cxnId="{440D6723-9606-4D82-9CD9-12FC10101E78}">
      <dgm:prSet/>
      <dgm:spPr/>
      <dgm:t>
        <a:bodyPr/>
        <a:lstStyle/>
        <a:p>
          <a:endParaRPr lang="en-US"/>
        </a:p>
      </dgm:t>
    </dgm:pt>
    <dgm:pt modelId="{4825FB6B-D8A4-49FB-A7DD-7A2B2617DE74}" type="sibTrans" cxnId="{440D6723-9606-4D82-9CD9-12FC10101E78}">
      <dgm:prSet/>
      <dgm:spPr/>
      <dgm:t>
        <a:bodyPr/>
        <a:lstStyle/>
        <a:p>
          <a:pPr>
            <a:lnSpc>
              <a:spcPct val="100000"/>
            </a:lnSpc>
          </a:pPr>
          <a:endParaRPr lang="en-US"/>
        </a:p>
      </dgm:t>
    </dgm:pt>
    <dgm:pt modelId="{4BC820AE-147B-4583-9862-AEEC0E162A06}">
      <dgm:prSet/>
      <dgm:spPr/>
      <dgm:t>
        <a:bodyPr/>
        <a:lstStyle/>
        <a:p>
          <a:pPr>
            <a:lnSpc>
              <a:spcPct val="100000"/>
            </a:lnSpc>
          </a:pPr>
          <a:r>
            <a:rPr lang="en-US"/>
            <a:t>TxDOT: Deadly Distracted Driving Crashes Up 20 Percent In Dallas County. (2019, January 30). Retrieved November 17, 2020, from </a:t>
          </a:r>
          <a:r>
            <a:rPr lang="en-US">
              <a:hlinkClick xmlns:r="http://schemas.openxmlformats.org/officeDocument/2006/relationships" r:id="rId2"/>
            </a:rPr>
            <a:t>https://dfw.cbslocal.com/2019/01/30/txdot-deadly-distracted-driving-crashes-up-dallas/</a:t>
          </a:r>
          <a:endParaRPr lang="en-US"/>
        </a:p>
      </dgm:t>
    </dgm:pt>
    <dgm:pt modelId="{D91CC525-CF82-45A3-A8B6-F2BC937CB5B6}" type="parTrans" cxnId="{471FD383-3EF4-47EC-BDB0-9F9139B14265}">
      <dgm:prSet/>
      <dgm:spPr/>
      <dgm:t>
        <a:bodyPr/>
        <a:lstStyle/>
        <a:p>
          <a:endParaRPr lang="en-US"/>
        </a:p>
      </dgm:t>
    </dgm:pt>
    <dgm:pt modelId="{AA4CF950-4F81-4E64-8C54-E580D41DA5CA}" type="sibTrans" cxnId="{471FD383-3EF4-47EC-BDB0-9F9139B14265}">
      <dgm:prSet/>
      <dgm:spPr/>
      <dgm:t>
        <a:bodyPr/>
        <a:lstStyle/>
        <a:p>
          <a:endParaRPr lang="en-US"/>
        </a:p>
      </dgm:t>
    </dgm:pt>
    <dgm:pt modelId="{927403B3-8598-47D9-82C5-15D63D9250C5}" type="pres">
      <dgm:prSet presAssocID="{5476CEDC-C105-4FA8-A548-FF0A305E8BDF}" presName="root" presStyleCnt="0">
        <dgm:presLayoutVars>
          <dgm:dir/>
          <dgm:resizeHandles val="exact"/>
        </dgm:presLayoutVars>
      </dgm:prSet>
      <dgm:spPr/>
    </dgm:pt>
    <dgm:pt modelId="{2592475A-8A7E-49F6-BE18-1C229B4C6F27}" type="pres">
      <dgm:prSet presAssocID="{F4ACC248-D3EB-4D0D-919C-435CC30113D5}" presName="compNode" presStyleCnt="0"/>
      <dgm:spPr/>
    </dgm:pt>
    <dgm:pt modelId="{4F99248E-225E-4D15-90CD-8520D1146474}" type="pres">
      <dgm:prSet presAssocID="{F4ACC248-D3EB-4D0D-919C-435CC30113D5}" presName="bgRect" presStyleLbl="bgShp" presStyleIdx="0" presStyleCnt="2"/>
      <dgm:spPr/>
    </dgm:pt>
    <dgm:pt modelId="{04001032-BFBE-43B3-AD9B-BB120038B47A}" type="pres">
      <dgm:prSet presAssocID="{F4ACC248-D3EB-4D0D-919C-435CC30113D5}"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6CAB4E69-6472-4A49-8604-2035B3F6527D}" type="pres">
      <dgm:prSet presAssocID="{F4ACC248-D3EB-4D0D-919C-435CC30113D5}" presName="spaceRect" presStyleCnt="0"/>
      <dgm:spPr/>
    </dgm:pt>
    <dgm:pt modelId="{CD4F6498-4EDD-4321-99BA-00A877216073}" type="pres">
      <dgm:prSet presAssocID="{F4ACC248-D3EB-4D0D-919C-435CC30113D5}" presName="parTx" presStyleLbl="revTx" presStyleIdx="0" presStyleCnt="2">
        <dgm:presLayoutVars>
          <dgm:chMax val="0"/>
          <dgm:chPref val="0"/>
        </dgm:presLayoutVars>
      </dgm:prSet>
      <dgm:spPr/>
    </dgm:pt>
    <dgm:pt modelId="{A6085F2B-779B-405C-A8C0-53F4BB4923F0}" type="pres">
      <dgm:prSet presAssocID="{4825FB6B-D8A4-49FB-A7DD-7A2B2617DE74}" presName="sibTrans" presStyleCnt="0"/>
      <dgm:spPr/>
    </dgm:pt>
    <dgm:pt modelId="{6BB02374-1FCE-4B4F-8EA8-CB4A723B755F}" type="pres">
      <dgm:prSet presAssocID="{4BC820AE-147B-4583-9862-AEEC0E162A06}" presName="compNode" presStyleCnt="0"/>
      <dgm:spPr/>
    </dgm:pt>
    <dgm:pt modelId="{E901CA03-98D7-4F69-A578-AC5A6B6CBC2F}" type="pres">
      <dgm:prSet presAssocID="{4BC820AE-147B-4583-9862-AEEC0E162A06}" presName="bgRect" presStyleLbl="bgShp" presStyleIdx="1" presStyleCnt="2"/>
      <dgm:spPr/>
    </dgm:pt>
    <dgm:pt modelId="{3C06CCBC-1147-4959-9271-8A1B6C4026AB}" type="pres">
      <dgm:prSet presAssocID="{4BC820AE-147B-4583-9862-AEEC0E162A06}"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49928DD0-C18A-422A-BBEC-08095C327A75}" type="pres">
      <dgm:prSet presAssocID="{4BC820AE-147B-4583-9862-AEEC0E162A06}" presName="spaceRect" presStyleCnt="0"/>
      <dgm:spPr/>
    </dgm:pt>
    <dgm:pt modelId="{2B5D1F5C-4FF5-4A37-A376-2E7DF1116873}" type="pres">
      <dgm:prSet presAssocID="{4BC820AE-147B-4583-9862-AEEC0E162A06}" presName="parTx" presStyleLbl="revTx" presStyleIdx="1" presStyleCnt="2">
        <dgm:presLayoutVars>
          <dgm:chMax val="0"/>
          <dgm:chPref val="0"/>
        </dgm:presLayoutVars>
      </dgm:prSet>
      <dgm:spPr/>
    </dgm:pt>
  </dgm:ptLst>
  <dgm:cxnLst>
    <dgm:cxn modelId="{440D6723-9606-4D82-9CD9-12FC10101E78}" srcId="{5476CEDC-C105-4FA8-A548-FF0A305E8BDF}" destId="{F4ACC248-D3EB-4D0D-919C-435CC30113D5}" srcOrd="0" destOrd="0" parTransId="{2A00D16C-1D87-47B5-A032-7B4F3EFA6F78}" sibTransId="{4825FB6B-D8A4-49FB-A7DD-7A2B2617DE74}"/>
    <dgm:cxn modelId="{A701DE39-DD0E-4047-95D5-688613751EC6}" type="presOf" srcId="{F4ACC248-D3EB-4D0D-919C-435CC30113D5}" destId="{CD4F6498-4EDD-4321-99BA-00A877216073}" srcOrd="0" destOrd="0" presId="urn:microsoft.com/office/officeart/2018/2/layout/IconVerticalSolidList"/>
    <dgm:cxn modelId="{471FD383-3EF4-47EC-BDB0-9F9139B14265}" srcId="{5476CEDC-C105-4FA8-A548-FF0A305E8BDF}" destId="{4BC820AE-147B-4583-9862-AEEC0E162A06}" srcOrd="1" destOrd="0" parTransId="{D91CC525-CF82-45A3-A8B6-F2BC937CB5B6}" sibTransId="{AA4CF950-4F81-4E64-8C54-E580D41DA5CA}"/>
    <dgm:cxn modelId="{96FE659D-667A-4ABA-A521-1317639AA831}" type="presOf" srcId="{4BC820AE-147B-4583-9862-AEEC0E162A06}" destId="{2B5D1F5C-4FF5-4A37-A376-2E7DF1116873}" srcOrd="0" destOrd="0" presId="urn:microsoft.com/office/officeart/2018/2/layout/IconVerticalSolidList"/>
    <dgm:cxn modelId="{25F81ADD-94FA-4BA9-A808-4AB7402E5AFE}" type="presOf" srcId="{5476CEDC-C105-4FA8-A548-FF0A305E8BDF}" destId="{927403B3-8598-47D9-82C5-15D63D9250C5}" srcOrd="0" destOrd="0" presId="urn:microsoft.com/office/officeart/2018/2/layout/IconVerticalSolidList"/>
    <dgm:cxn modelId="{206821BA-8B71-4A83-836B-36ABC790CB0B}" type="presParOf" srcId="{927403B3-8598-47D9-82C5-15D63D9250C5}" destId="{2592475A-8A7E-49F6-BE18-1C229B4C6F27}" srcOrd="0" destOrd="0" presId="urn:microsoft.com/office/officeart/2018/2/layout/IconVerticalSolidList"/>
    <dgm:cxn modelId="{7960A86D-A787-4E5C-8C1F-6B44CC78B347}" type="presParOf" srcId="{2592475A-8A7E-49F6-BE18-1C229B4C6F27}" destId="{4F99248E-225E-4D15-90CD-8520D1146474}" srcOrd="0" destOrd="0" presId="urn:microsoft.com/office/officeart/2018/2/layout/IconVerticalSolidList"/>
    <dgm:cxn modelId="{17F40631-614F-45A4-ADB3-AB3FF7BD25AD}" type="presParOf" srcId="{2592475A-8A7E-49F6-BE18-1C229B4C6F27}" destId="{04001032-BFBE-43B3-AD9B-BB120038B47A}" srcOrd="1" destOrd="0" presId="urn:microsoft.com/office/officeart/2018/2/layout/IconVerticalSolidList"/>
    <dgm:cxn modelId="{343ED064-0B4C-45BC-9460-F212C01026D3}" type="presParOf" srcId="{2592475A-8A7E-49F6-BE18-1C229B4C6F27}" destId="{6CAB4E69-6472-4A49-8604-2035B3F6527D}" srcOrd="2" destOrd="0" presId="urn:microsoft.com/office/officeart/2018/2/layout/IconVerticalSolidList"/>
    <dgm:cxn modelId="{97F1A9B1-9A32-4C2D-B81D-F5E70291FEA5}" type="presParOf" srcId="{2592475A-8A7E-49F6-BE18-1C229B4C6F27}" destId="{CD4F6498-4EDD-4321-99BA-00A877216073}" srcOrd="3" destOrd="0" presId="urn:microsoft.com/office/officeart/2018/2/layout/IconVerticalSolidList"/>
    <dgm:cxn modelId="{8DA77928-3180-4E5E-A0A0-D046D9F205F0}" type="presParOf" srcId="{927403B3-8598-47D9-82C5-15D63D9250C5}" destId="{A6085F2B-779B-405C-A8C0-53F4BB4923F0}" srcOrd="1" destOrd="0" presId="urn:microsoft.com/office/officeart/2018/2/layout/IconVerticalSolidList"/>
    <dgm:cxn modelId="{DF27FD35-37B6-4291-8D05-DCAFF4EA92F3}" type="presParOf" srcId="{927403B3-8598-47D9-82C5-15D63D9250C5}" destId="{6BB02374-1FCE-4B4F-8EA8-CB4A723B755F}" srcOrd="2" destOrd="0" presId="urn:microsoft.com/office/officeart/2018/2/layout/IconVerticalSolidList"/>
    <dgm:cxn modelId="{F19646DD-1AAD-4854-A6A3-C630CD4979CF}" type="presParOf" srcId="{6BB02374-1FCE-4B4F-8EA8-CB4A723B755F}" destId="{E901CA03-98D7-4F69-A578-AC5A6B6CBC2F}" srcOrd="0" destOrd="0" presId="urn:microsoft.com/office/officeart/2018/2/layout/IconVerticalSolidList"/>
    <dgm:cxn modelId="{E4DAE2AE-B968-4194-A28E-D6015B9C431A}" type="presParOf" srcId="{6BB02374-1FCE-4B4F-8EA8-CB4A723B755F}" destId="{3C06CCBC-1147-4959-9271-8A1B6C4026AB}" srcOrd="1" destOrd="0" presId="urn:microsoft.com/office/officeart/2018/2/layout/IconVerticalSolidList"/>
    <dgm:cxn modelId="{1E68D6D0-11F9-41E3-B6D7-B9FCAA7A9D29}" type="presParOf" srcId="{6BB02374-1FCE-4B4F-8EA8-CB4A723B755F}" destId="{49928DD0-C18A-422A-BBEC-08095C327A75}" srcOrd="2" destOrd="0" presId="urn:microsoft.com/office/officeart/2018/2/layout/IconVerticalSolidList"/>
    <dgm:cxn modelId="{902D7D45-47D9-4A1E-AA36-7040360B4094}" type="presParOf" srcId="{6BB02374-1FCE-4B4F-8EA8-CB4A723B755F}" destId="{2B5D1F5C-4FF5-4A37-A376-2E7DF11168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084C8-37ED-49BD-85B6-19E6E199B608}">
      <dsp:nvSpPr>
        <dsp:cNvPr id="0" name=""/>
        <dsp:cNvSpPr/>
      </dsp:nvSpPr>
      <dsp:spPr>
        <a:xfrm>
          <a:off x="4996" y="1257817"/>
          <a:ext cx="888133" cy="888133"/>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335A1D-8B66-44D6-B4D2-3582B8111AFF}">
      <dsp:nvSpPr>
        <dsp:cNvPr id="0" name=""/>
        <dsp:cNvSpPr/>
      </dsp:nvSpPr>
      <dsp:spPr>
        <a:xfrm>
          <a:off x="191504" y="1444325"/>
          <a:ext cx="515117" cy="5151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9C592F-0B24-435D-B46A-24BF421D8356}">
      <dsp:nvSpPr>
        <dsp:cNvPr id="0" name=""/>
        <dsp:cNvSpPr/>
      </dsp:nvSpPr>
      <dsp:spPr>
        <a:xfrm>
          <a:off x="1083444" y="1257817"/>
          <a:ext cx="2093458" cy="888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Dangers of distracted driving </a:t>
          </a:r>
        </a:p>
      </dsp:txBody>
      <dsp:txXfrm>
        <a:off x="1083444" y="1257817"/>
        <a:ext cx="2093458" cy="888133"/>
      </dsp:txXfrm>
    </dsp:sp>
    <dsp:sp modelId="{50C30552-5573-4DBC-96F2-D6FED21A1005}">
      <dsp:nvSpPr>
        <dsp:cNvPr id="0" name=""/>
        <dsp:cNvSpPr/>
      </dsp:nvSpPr>
      <dsp:spPr>
        <a:xfrm>
          <a:off x="3541671" y="1257817"/>
          <a:ext cx="888133" cy="888133"/>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6F4DE-C567-4FC4-94E6-97EFA5B92CCA}">
      <dsp:nvSpPr>
        <dsp:cNvPr id="0" name=""/>
        <dsp:cNvSpPr/>
      </dsp:nvSpPr>
      <dsp:spPr>
        <a:xfrm>
          <a:off x="3728179" y="1444325"/>
          <a:ext cx="515117" cy="5151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BEB8EE-3706-477A-A6CC-8071711ECAB9}">
      <dsp:nvSpPr>
        <dsp:cNvPr id="0" name=""/>
        <dsp:cNvSpPr/>
      </dsp:nvSpPr>
      <dsp:spPr>
        <a:xfrm>
          <a:off x="4620119" y="1257817"/>
          <a:ext cx="2093458" cy="888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Program that helps limit usage of phone </a:t>
          </a:r>
        </a:p>
      </dsp:txBody>
      <dsp:txXfrm>
        <a:off x="4620119" y="1257817"/>
        <a:ext cx="2093458" cy="888133"/>
      </dsp:txXfrm>
    </dsp:sp>
    <dsp:sp modelId="{16939D7D-C0F1-4C60-8D19-56F42282E5FB}">
      <dsp:nvSpPr>
        <dsp:cNvPr id="0" name=""/>
        <dsp:cNvSpPr/>
      </dsp:nvSpPr>
      <dsp:spPr>
        <a:xfrm>
          <a:off x="7078347" y="1257817"/>
          <a:ext cx="888133" cy="888133"/>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B454E5-B390-4592-ADB0-56AC03E1C540}">
      <dsp:nvSpPr>
        <dsp:cNvPr id="0" name=""/>
        <dsp:cNvSpPr/>
      </dsp:nvSpPr>
      <dsp:spPr>
        <a:xfrm>
          <a:off x="7264855" y="1444325"/>
          <a:ext cx="515117" cy="5151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88EDF7-238A-4C1C-8814-425CCB3BABCF}">
      <dsp:nvSpPr>
        <dsp:cNvPr id="0" name=""/>
        <dsp:cNvSpPr/>
      </dsp:nvSpPr>
      <dsp:spPr>
        <a:xfrm>
          <a:off x="8156795" y="1257817"/>
          <a:ext cx="2093458" cy="888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Implementation of program</a:t>
          </a:r>
        </a:p>
      </dsp:txBody>
      <dsp:txXfrm>
        <a:off x="8156795" y="1257817"/>
        <a:ext cx="2093458" cy="888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7B669-D0C6-450E-B373-012825AB3A64}">
      <dsp:nvSpPr>
        <dsp:cNvPr id="0" name=""/>
        <dsp:cNvSpPr/>
      </dsp:nvSpPr>
      <dsp:spPr>
        <a:xfrm>
          <a:off x="168197" y="99429"/>
          <a:ext cx="1313134" cy="131313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FD71A-A715-4223-9E32-854E3D58887A}">
      <dsp:nvSpPr>
        <dsp:cNvPr id="0" name=""/>
        <dsp:cNvSpPr/>
      </dsp:nvSpPr>
      <dsp:spPr>
        <a:xfrm>
          <a:off x="443956" y="375187"/>
          <a:ext cx="761617" cy="7616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385A26-EFAD-4583-B9CB-01D041DD4599}">
      <dsp:nvSpPr>
        <dsp:cNvPr id="0" name=""/>
        <dsp:cNvSpPr/>
      </dsp:nvSpPr>
      <dsp:spPr>
        <a:xfrm>
          <a:off x="1762718" y="99429"/>
          <a:ext cx="3095245" cy="13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Presentation with regards to using devices and distracted driving.</a:t>
          </a:r>
        </a:p>
      </dsp:txBody>
      <dsp:txXfrm>
        <a:off x="1762718" y="99429"/>
        <a:ext cx="3095245" cy="1313134"/>
      </dsp:txXfrm>
    </dsp:sp>
    <dsp:sp modelId="{A152158C-D08A-4E8E-9F3D-4E6F3AA45F9A}">
      <dsp:nvSpPr>
        <dsp:cNvPr id="0" name=""/>
        <dsp:cNvSpPr/>
      </dsp:nvSpPr>
      <dsp:spPr>
        <a:xfrm>
          <a:off x="5397286" y="99429"/>
          <a:ext cx="1313134" cy="131313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337E5-05FF-4F4C-9E85-F755B861D465}">
      <dsp:nvSpPr>
        <dsp:cNvPr id="0" name=""/>
        <dsp:cNvSpPr/>
      </dsp:nvSpPr>
      <dsp:spPr>
        <a:xfrm>
          <a:off x="5673044" y="375187"/>
          <a:ext cx="761617" cy="7616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9F8820-1470-4485-9425-136C8AF83469}">
      <dsp:nvSpPr>
        <dsp:cNvPr id="0" name=""/>
        <dsp:cNvSpPr/>
      </dsp:nvSpPr>
      <dsp:spPr>
        <a:xfrm>
          <a:off x="6991806" y="99429"/>
          <a:ext cx="3095245" cy="13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One group with only presentation other with presentation and GPS provided.</a:t>
          </a:r>
        </a:p>
      </dsp:txBody>
      <dsp:txXfrm>
        <a:off x="6991806" y="99429"/>
        <a:ext cx="3095245" cy="1313134"/>
      </dsp:txXfrm>
    </dsp:sp>
    <dsp:sp modelId="{A084B500-8916-4DD1-9811-0AED67C9E41F}">
      <dsp:nvSpPr>
        <dsp:cNvPr id="0" name=""/>
        <dsp:cNvSpPr/>
      </dsp:nvSpPr>
      <dsp:spPr>
        <a:xfrm>
          <a:off x="168197" y="1991204"/>
          <a:ext cx="1313134" cy="131313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3464F-FD50-4021-91CD-64E614189012}">
      <dsp:nvSpPr>
        <dsp:cNvPr id="0" name=""/>
        <dsp:cNvSpPr/>
      </dsp:nvSpPr>
      <dsp:spPr>
        <a:xfrm>
          <a:off x="443956" y="2266962"/>
          <a:ext cx="761617" cy="7616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2CA031-9D80-47A6-822F-9E69E897729D}">
      <dsp:nvSpPr>
        <dsp:cNvPr id="0" name=""/>
        <dsp:cNvSpPr/>
      </dsp:nvSpPr>
      <dsp:spPr>
        <a:xfrm>
          <a:off x="1762718" y="1991204"/>
          <a:ext cx="3095245" cy="13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Check ins for 2 years which is duration of program</a:t>
          </a:r>
        </a:p>
      </dsp:txBody>
      <dsp:txXfrm>
        <a:off x="1762718" y="1991204"/>
        <a:ext cx="3095245" cy="1313134"/>
      </dsp:txXfrm>
    </dsp:sp>
    <dsp:sp modelId="{932CBE8A-9A4D-4B86-A4F7-4E76CFC996C1}">
      <dsp:nvSpPr>
        <dsp:cNvPr id="0" name=""/>
        <dsp:cNvSpPr/>
      </dsp:nvSpPr>
      <dsp:spPr>
        <a:xfrm>
          <a:off x="5397286" y="1991204"/>
          <a:ext cx="1313134" cy="131313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BC75DC-41D9-42D0-A1ED-DE14A37FE925}">
      <dsp:nvSpPr>
        <dsp:cNvPr id="0" name=""/>
        <dsp:cNvSpPr/>
      </dsp:nvSpPr>
      <dsp:spPr>
        <a:xfrm>
          <a:off x="5673044" y="2266962"/>
          <a:ext cx="761617" cy="7616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764135-98C5-4AF9-9FF0-1B85E09AE046}">
      <dsp:nvSpPr>
        <dsp:cNvPr id="0" name=""/>
        <dsp:cNvSpPr/>
      </dsp:nvSpPr>
      <dsp:spPr>
        <a:xfrm>
          <a:off x="6991806" y="1991204"/>
          <a:ext cx="3095245" cy="1313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Evaluate results</a:t>
          </a:r>
        </a:p>
      </dsp:txBody>
      <dsp:txXfrm>
        <a:off x="6991806" y="1991204"/>
        <a:ext cx="3095245" cy="13131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914EC-12ED-42F8-967F-EC9FBB2E51AE}">
      <dsp:nvSpPr>
        <dsp:cNvPr id="0" name=""/>
        <dsp:cNvSpPr/>
      </dsp:nvSpPr>
      <dsp:spPr>
        <a:xfrm>
          <a:off x="1922095" y="1175"/>
          <a:ext cx="2444069" cy="2444069"/>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Checkpoints </a:t>
          </a:r>
        </a:p>
      </dsp:txBody>
      <dsp:txXfrm>
        <a:off x="2533112" y="1175"/>
        <a:ext cx="1222035" cy="2016357"/>
      </dsp:txXfrm>
    </dsp:sp>
    <dsp:sp modelId="{5AF374C3-4B5A-492F-A482-A7BC4331C84E}">
      <dsp:nvSpPr>
        <dsp:cNvPr id="0" name=""/>
        <dsp:cNvSpPr/>
      </dsp:nvSpPr>
      <dsp:spPr>
        <a:xfrm rot="7200000">
          <a:off x="3334073" y="2446794"/>
          <a:ext cx="2444069" cy="2444069"/>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Data from GPS </a:t>
          </a:r>
        </a:p>
      </dsp:txBody>
      <dsp:txXfrm rot="-5400000">
        <a:off x="3733134" y="3164739"/>
        <a:ext cx="2016357" cy="1222035"/>
      </dsp:txXfrm>
    </dsp:sp>
    <dsp:sp modelId="{0A660454-7DF2-408D-83E2-4B8DF4AD6596}">
      <dsp:nvSpPr>
        <dsp:cNvPr id="0" name=""/>
        <dsp:cNvSpPr/>
      </dsp:nvSpPr>
      <dsp:spPr>
        <a:xfrm rot="14400000">
          <a:off x="510116" y="2446794"/>
          <a:ext cx="2444069" cy="2444069"/>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Survey from participants </a:t>
          </a:r>
        </a:p>
      </dsp:txBody>
      <dsp:txXfrm rot="5400000">
        <a:off x="538767" y="3164739"/>
        <a:ext cx="2016357" cy="1222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E9A59-D0DD-412B-AEDD-37C4377BFDFA}">
      <dsp:nvSpPr>
        <dsp:cNvPr id="0" name=""/>
        <dsp:cNvSpPr/>
      </dsp:nvSpPr>
      <dsp:spPr>
        <a:xfrm>
          <a:off x="0" y="582"/>
          <a:ext cx="6190459"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FE322-8BF1-4529-A348-207495389755}">
      <dsp:nvSpPr>
        <dsp:cNvPr id="0" name=""/>
        <dsp:cNvSpPr/>
      </dsp:nvSpPr>
      <dsp:spPr>
        <a:xfrm>
          <a:off x="412052" y="307067"/>
          <a:ext cx="749186" cy="7491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E386D6-C89B-4CEE-BA23-E12E17D5744C}">
      <dsp:nvSpPr>
        <dsp:cNvPr id="0" name=""/>
        <dsp:cNvSpPr/>
      </dsp:nvSpPr>
      <dsp:spPr>
        <a:xfrm>
          <a:off x="1573291" y="582"/>
          <a:ext cx="4617167"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1111250">
            <a:lnSpc>
              <a:spcPct val="90000"/>
            </a:lnSpc>
            <a:spcBef>
              <a:spcPct val="0"/>
            </a:spcBef>
            <a:spcAft>
              <a:spcPct val="35000"/>
            </a:spcAft>
            <a:buNone/>
          </a:pPr>
          <a:r>
            <a:rPr lang="en-US" sz="2500" kern="1200"/>
            <a:t>Understand issue of distracted driving</a:t>
          </a:r>
        </a:p>
      </dsp:txBody>
      <dsp:txXfrm>
        <a:off x="1573291" y="582"/>
        <a:ext cx="4617167" cy="1362156"/>
      </dsp:txXfrm>
    </dsp:sp>
    <dsp:sp modelId="{55CE973B-CC7C-4CB6-AF89-ABB907B7ECB2}">
      <dsp:nvSpPr>
        <dsp:cNvPr id="0" name=""/>
        <dsp:cNvSpPr/>
      </dsp:nvSpPr>
      <dsp:spPr>
        <a:xfrm>
          <a:off x="0" y="1703278"/>
          <a:ext cx="6190459"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B83EB-E416-41D7-A096-195966524305}">
      <dsp:nvSpPr>
        <dsp:cNvPr id="0" name=""/>
        <dsp:cNvSpPr/>
      </dsp:nvSpPr>
      <dsp:spPr>
        <a:xfrm>
          <a:off x="412052" y="2009763"/>
          <a:ext cx="749186" cy="7491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F1C948-AB53-4BFB-8C67-50F9D423496A}">
      <dsp:nvSpPr>
        <dsp:cNvPr id="0" name=""/>
        <dsp:cNvSpPr/>
      </dsp:nvSpPr>
      <dsp:spPr>
        <a:xfrm>
          <a:off x="1573291" y="1703278"/>
          <a:ext cx="4617167"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1111250">
            <a:lnSpc>
              <a:spcPct val="90000"/>
            </a:lnSpc>
            <a:spcBef>
              <a:spcPct val="0"/>
            </a:spcBef>
            <a:spcAft>
              <a:spcPct val="35000"/>
            </a:spcAft>
            <a:buNone/>
          </a:pPr>
          <a:r>
            <a:rPr lang="en-US" sz="2500" kern="1200"/>
            <a:t>Drivers who use their phone while driving </a:t>
          </a:r>
        </a:p>
      </dsp:txBody>
      <dsp:txXfrm>
        <a:off x="1573291" y="1703278"/>
        <a:ext cx="4617167" cy="1362156"/>
      </dsp:txXfrm>
    </dsp:sp>
    <dsp:sp modelId="{0B8020A5-08F6-4274-866D-CEBA2FC6EAFB}">
      <dsp:nvSpPr>
        <dsp:cNvPr id="0" name=""/>
        <dsp:cNvSpPr/>
      </dsp:nvSpPr>
      <dsp:spPr>
        <a:xfrm>
          <a:off x="0" y="3405974"/>
          <a:ext cx="6190459" cy="13621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30F82-669C-4313-B09E-8698E752B78A}">
      <dsp:nvSpPr>
        <dsp:cNvPr id="0" name=""/>
        <dsp:cNvSpPr/>
      </dsp:nvSpPr>
      <dsp:spPr>
        <a:xfrm>
          <a:off x="412052" y="3712459"/>
          <a:ext cx="749186" cy="7491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DD2B11-CB75-4298-8651-1D48C27A22D8}">
      <dsp:nvSpPr>
        <dsp:cNvPr id="0" name=""/>
        <dsp:cNvSpPr/>
      </dsp:nvSpPr>
      <dsp:spPr>
        <a:xfrm>
          <a:off x="1573291" y="3405974"/>
          <a:ext cx="4617167" cy="1362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162" tIns="144162" rIns="144162" bIns="144162" numCol="1" spcCol="1270" anchor="ctr" anchorCtr="0">
          <a:noAutofit/>
        </a:bodyPr>
        <a:lstStyle/>
        <a:p>
          <a:pPr marL="0" lvl="0" indent="0" algn="l" defTabSz="1111250">
            <a:lnSpc>
              <a:spcPct val="90000"/>
            </a:lnSpc>
            <a:spcBef>
              <a:spcPct val="0"/>
            </a:spcBef>
            <a:spcAft>
              <a:spcPct val="35000"/>
            </a:spcAft>
            <a:buNone/>
          </a:pPr>
          <a:r>
            <a:rPr lang="en-US" sz="2500" kern="1200"/>
            <a:t>Results for users and stakeholders</a:t>
          </a:r>
        </a:p>
      </dsp:txBody>
      <dsp:txXfrm>
        <a:off x="1573291" y="3405974"/>
        <a:ext cx="4617167" cy="13621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47BFC-96CF-416D-AFCF-B8E0986E5A05}">
      <dsp:nvSpPr>
        <dsp:cNvPr id="0" name=""/>
        <dsp:cNvSpPr/>
      </dsp:nvSpPr>
      <dsp:spPr>
        <a:xfrm>
          <a:off x="1617624" y="13474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A6F127-C45A-438B-A8E3-89DD312D8984}">
      <dsp:nvSpPr>
        <dsp:cNvPr id="0" name=""/>
        <dsp:cNvSpPr/>
      </dsp:nvSpPr>
      <dsp:spPr>
        <a:xfrm>
          <a:off x="429624" y="254902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Use of program </a:t>
          </a:r>
        </a:p>
      </dsp:txBody>
      <dsp:txXfrm>
        <a:off x="429624" y="2549023"/>
        <a:ext cx="4320000" cy="720000"/>
      </dsp:txXfrm>
    </dsp:sp>
    <dsp:sp modelId="{586C6398-10BD-4DA1-8E75-F0E8FE284B5B}">
      <dsp:nvSpPr>
        <dsp:cNvPr id="0" name=""/>
        <dsp:cNvSpPr/>
      </dsp:nvSpPr>
      <dsp:spPr>
        <a:xfrm>
          <a:off x="6693625" y="13474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6CFA41-6A50-4A8F-A80A-26E8DD9169F3}">
      <dsp:nvSpPr>
        <dsp:cNvPr id="0" name=""/>
        <dsp:cNvSpPr/>
      </dsp:nvSpPr>
      <dsp:spPr>
        <a:xfrm>
          <a:off x="5505625" y="254902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90000"/>
            </a:lnSpc>
            <a:spcBef>
              <a:spcPct val="0"/>
            </a:spcBef>
            <a:spcAft>
              <a:spcPct val="35000"/>
            </a:spcAft>
            <a:buNone/>
          </a:pPr>
          <a:r>
            <a:rPr lang="en-US" sz="3300" kern="1200"/>
            <a:t>What happens next?</a:t>
          </a:r>
        </a:p>
      </dsp:txBody>
      <dsp:txXfrm>
        <a:off x="5505625" y="2549023"/>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9248E-225E-4D15-90CD-8520D1146474}">
      <dsp:nvSpPr>
        <dsp:cNvPr id="0" name=""/>
        <dsp:cNvSpPr/>
      </dsp:nvSpPr>
      <dsp:spPr>
        <a:xfrm>
          <a:off x="0" y="554812"/>
          <a:ext cx="8534400" cy="10506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001032-BFBE-43B3-AD9B-BB120038B47A}">
      <dsp:nvSpPr>
        <dsp:cNvPr id="0" name=""/>
        <dsp:cNvSpPr/>
      </dsp:nvSpPr>
      <dsp:spPr>
        <a:xfrm>
          <a:off x="317832" y="791216"/>
          <a:ext cx="577877" cy="5778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F6498-4EDD-4321-99BA-00A877216073}">
      <dsp:nvSpPr>
        <dsp:cNvPr id="0" name=""/>
        <dsp:cNvSpPr/>
      </dsp:nvSpPr>
      <dsp:spPr>
        <a:xfrm>
          <a:off x="1213543" y="554812"/>
          <a:ext cx="7283574" cy="111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56" tIns="118256" rIns="118256" bIns="118256" numCol="1" spcCol="1270" anchor="ctr" anchorCtr="0">
          <a:noAutofit/>
        </a:bodyPr>
        <a:lstStyle/>
        <a:p>
          <a:pPr marL="0" lvl="0" indent="0" algn="l" defTabSz="622300">
            <a:lnSpc>
              <a:spcPct val="100000"/>
            </a:lnSpc>
            <a:spcBef>
              <a:spcPct val="0"/>
            </a:spcBef>
            <a:spcAft>
              <a:spcPct val="35000"/>
            </a:spcAft>
            <a:buNone/>
          </a:pPr>
          <a:r>
            <a:rPr lang="en-US" sz="1400" kern="1200"/>
            <a:t>Distracted Driving. (2020, October 26). Retrieved November 16, 2020, from </a:t>
          </a:r>
          <a:r>
            <a:rPr lang="en-US" sz="1400" kern="1200">
              <a:hlinkClick xmlns:r="http://schemas.openxmlformats.org/officeDocument/2006/relationships" r:id="rId3"/>
            </a:rPr>
            <a:t>https://www.cdc.gov/transportationsafety/distracted_driving/index.html?CDC_AA_refVal=https%3A%2F%2Fwww.cdc.gov%2Fmotorvehiclesafety%2Fdistracted_driving%2Findex.html</a:t>
          </a:r>
          <a:endParaRPr lang="en-US" sz="1400" kern="1200"/>
        </a:p>
      </dsp:txBody>
      <dsp:txXfrm>
        <a:off x="1213543" y="554812"/>
        <a:ext cx="7283574" cy="1117380"/>
      </dsp:txXfrm>
    </dsp:sp>
    <dsp:sp modelId="{E901CA03-98D7-4F69-A578-AC5A6B6CBC2F}">
      <dsp:nvSpPr>
        <dsp:cNvPr id="0" name=""/>
        <dsp:cNvSpPr/>
      </dsp:nvSpPr>
      <dsp:spPr>
        <a:xfrm>
          <a:off x="0" y="1943073"/>
          <a:ext cx="8534400" cy="10506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6CCBC-1147-4959-9271-8A1B6C4026AB}">
      <dsp:nvSpPr>
        <dsp:cNvPr id="0" name=""/>
        <dsp:cNvSpPr/>
      </dsp:nvSpPr>
      <dsp:spPr>
        <a:xfrm>
          <a:off x="317832" y="2179478"/>
          <a:ext cx="577877" cy="57787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5D1F5C-4FF5-4A37-A376-2E7DF1116873}">
      <dsp:nvSpPr>
        <dsp:cNvPr id="0" name=""/>
        <dsp:cNvSpPr/>
      </dsp:nvSpPr>
      <dsp:spPr>
        <a:xfrm>
          <a:off x="1213543" y="1943073"/>
          <a:ext cx="7283574" cy="1117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56" tIns="118256" rIns="118256" bIns="118256" numCol="1" spcCol="1270" anchor="ctr" anchorCtr="0">
          <a:noAutofit/>
        </a:bodyPr>
        <a:lstStyle/>
        <a:p>
          <a:pPr marL="0" lvl="0" indent="0" algn="l" defTabSz="622300">
            <a:lnSpc>
              <a:spcPct val="100000"/>
            </a:lnSpc>
            <a:spcBef>
              <a:spcPct val="0"/>
            </a:spcBef>
            <a:spcAft>
              <a:spcPct val="35000"/>
            </a:spcAft>
            <a:buNone/>
          </a:pPr>
          <a:r>
            <a:rPr lang="en-US" sz="1400" kern="1200"/>
            <a:t>TxDOT: Deadly Distracted Driving Crashes Up 20 Percent In Dallas County. (2019, January 30). Retrieved November 17, 2020, from </a:t>
          </a:r>
          <a:r>
            <a:rPr lang="en-US" sz="1400" kern="1200">
              <a:hlinkClick xmlns:r="http://schemas.openxmlformats.org/officeDocument/2006/relationships" r:id="rId6"/>
            </a:rPr>
            <a:t>https://dfw.cbslocal.com/2019/01/30/txdot-deadly-distracted-driving-crashes-up-dallas/</a:t>
          </a:r>
          <a:endParaRPr lang="en-US" sz="1400" kern="1200"/>
        </a:p>
      </dsp:txBody>
      <dsp:txXfrm>
        <a:off x="1213543" y="1943073"/>
        <a:ext cx="7283574" cy="111738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69AA7-E76D-4BE5-B324-F09002E9F2E6}" type="datetimeFigureOut">
              <a:rPr lang="en-US"/>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04EC6-8C22-48CB-A119-1C856E7983D5}" type="slidenum">
              <a:rPr lang="en-US"/>
              <a:t>‹#›</a:t>
            </a:fld>
            <a:endParaRPr lang="en-US"/>
          </a:p>
        </p:txBody>
      </p:sp>
    </p:spTree>
    <p:extLst>
      <p:ext uri="{BB962C8B-B14F-4D97-AF65-F5344CB8AC3E}">
        <p14:creationId xmlns:p14="http://schemas.microsoft.com/office/powerpoint/2010/main" val="1327648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Introductions</a:t>
            </a:r>
          </a:p>
          <a:p>
            <a:r>
              <a:rPr lang="en-US">
                <a:cs typeface="Calibri"/>
              </a:rPr>
              <a:t>ALL</a:t>
            </a:r>
          </a:p>
        </p:txBody>
      </p:sp>
      <p:sp>
        <p:nvSpPr>
          <p:cNvPr id="4" name="Slide Number Placeholder 3"/>
          <p:cNvSpPr>
            <a:spLocks noGrp="1"/>
          </p:cNvSpPr>
          <p:nvPr>
            <p:ph type="sldNum" sz="quarter" idx="5"/>
          </p:nvPr>
        </p:nvSpPr>
        <p:spPr/>
        <p:txBody>
          <a:bodyPr/>
          <a:lstStyle/>
          <a:p>
            <a:fld id="{97104EC6-8C22-48CB-A119-1C856E7983D5}" type="slidenum">
              <a:rPr lang="en-US"/>
              <a:t>1</a:t>
            </a:fld>
            <a:endParaRPr lang="en-US"/>
          </a:p>
        </p:txBody>
      </p:sp>
    </p:spTree>
    <p:extLst>
      <p:ext uri="{BB962C8B-B14F-4D97-AF65-F5344CB8AC3E}">
        <p14:creationId xmlns:p14="http://schemas.microsoft.com/office/powerpoint/2010/main" val="143046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ALL</a:t>
            </a:r>
          </a:p>
        </p:txBody>
      </p:sp>
      <p:sp>
        <p:nvSpPr>
          <p:cNvPr id="4" name="Slide Number Placeholder 3"/>
          <p:cNvSpPr>
            <a:spLocks noGrp="1"/>
          </p:cNvSpPr>
          <p:nvPr>
            <p:ph type="sldNum" sz="quarter" idx="5"/>
          </p:nvPr>
        </p:nvSpPr>
        <p:spPr/>
        <p:txBody>
          <a:bodyPr/>
          <a:lstStyle/>
          <a:p>
            <a:fld id="{97104EC6-8C22-48CB-A119-1C856E7983D5}" type="slidenum">
              <a:rPr lang="en-US"/>
              <a:t>10</a:t>
            </a:fld>
            <a:endParaRPr lang="en-US"/>
          </a:p>
        </p:txBody>
      </p:sp>
    </p:spTree>
    <p:extLst>
      <p:ext uri="{BB962C8B-B14F-4D97-AF65-F5344CB8AC3E}">
        <p14:creationId xmlns:p14="http://schemas.microsoft.com/office/powerpoint/2010/main" val="338856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t>Our purpose today is to explain the dangers of distracted driving that is caused by phone usage we will be presenting a program to limit the usage of phone usage looking at how different groups are affected by being educated on the issue as well as receiving devices to limit phone usage.</a:t>
            </a:r>
            <a:endParaRPr lang="en-US">
              <a:cs typeface="Calibri"/>
            </a:endParaRPr>
          </a:p>
          <a:p>
            <a:r>
              <a:rPr lang="en-US">
                <a:cs typeface="Calibri"/>
              </a:rPr>
              <a:t>First we will discuss the issue of distracted driving looking at data of the issue overall and then leaning to looking at cell phone usage as a specific cause. Next we will go over the program and how it will work, First looking at the program, then implementation, measuring its success and then the benefits from our program. Finally we would like to invite your questions. </a:t>
            </a:r>
          </a:p>
          <a:p>
            <a:endParaRPr lang="en-US">
              <a:cs typeface="Calibri"/>
            </a:endParaRPr>
          </a:p>
          <a:p>
            <a:r>
              <a:rPr lang="en-US">
                <a:cs typeface="Calibri"/>
              </a:rPr>
              <a:t>Victor</a:t>
            </a:r>
          </a:p>
        </p:txBody>
      </p:sp>
      <p:sp>
        <p:nvSpPr>
          <p:cNvPr id="4" name="Slide Number Placeholder 3"/>
          <p:cNvSpPr>
            <a:spLocks noGrp="1"/>
          </p:cNvSpPr>
          <p:nvPr>
            <p:ph type="sldNum" sz="quarter" idx="5"/>
          </p:nvPr>
        </p:nvSpPr>
        <p:spPr/>
        <p:txBody>
          <a:bodyPr/>
          <a:lstStyle/>
          <a:p>
            <a:fld id="{97104EC6-8C22-48CB-A119-1C856E7983D5}" type="slidenum">
              <a:rPr lang="en-US"/>
              <a:t>2</a:t>
            </a:fld>
            <a:endParaRPr lang="en-US"/>
          </a:p>
        </p:txBody>
      </p:sp>
    </p:spTree>
    <p:extLst>
      <p:ext uri="{BB962C8B-B14F-4D97-AF65-F5344CB8AC3E}">
        <p14:creationId xmlns:p14="http://schemas.microsoft.com/office/powerpoint/2010/main" val="153608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Anuja</a:t>
            </a:r>
          </a:p>
        </p:txBody>
      </p:sp>
      <p:sp>
        <p:nvSpPr>
          <p:cNvPr id="4" name="Slide Number Placeholder 3"/>
          <p:cNvSpPr>
            <a:spLocks noGrp="1"/>
          </p:cNvSpPr>
          <p:nvPr>
            <p:ph type="sldNum" sz="quarter" idx="5"/>
          </p:nvPr>
        </p:nvSpPr>
        <p:spPr/>
        <p:txBody>
          <a:bodyPr/>
          <a:lstStyle/>
          <a:p>
            <a:fld id="{97104EC6-8C22-48CB-A119-1C856E7983D5}" type="slidenum">
              <a:rPr lang="en-US"/>
              <a:t>3</a:t>
            </a:fld>
            <a:endParaRPr lang="en-US"/>
          </a:p>
        </p:txBody>
      </p:sp>
    </p:spTree>
    <p:extLst>
      <p:ext uri="{BB962C8B-B14F-4D97-AF65-F5344CB8AC3E}">
        <p14:creationId xmlns:p14="http://schemas.microsoft.com/office/powerpoint/2010/main" val="333720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Anuja</a:t>
            </a:r>
          </a:p>
          <a:p>
            <a:r>
              <a:rPr lang="en-US"/>
              <a:t>“At any given time in 2018, an estimated 2.1% of all drivers on the road were visibly using a handheld device – a 0.1% increase from 2017.” (CDC, 2020). Which correlates to accidents caused by distracted driving.</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7104EC6-8C22-48CB-A119-1C856E7983D5}" type="slidenum">
              <a:rPr lang="en-US"/>
              <a:t>4</a:t>
            </a:fld>
            <a:endParaRPr lang="en-US"/>
          </a:p>
        </p:txBody>
      </p:sp>
    </p:spTree>
    <p:extLst>
      <p:ext uri="{BB962C8B-B14F-4D97-AF65-F5344CB8AC3E}">
        <p14:creationId xmlns:p14="http://schemas.microsoft.com/office/powerpoint/2010/main" val="2756054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program is aimed to help lower the number of distracted drivers by attempting to limit phone usage.</a:t>
            </a:r>
          </a:p>
          <a:p>
            <a:r>
              <a:rPr lang="en-US">
                <a:cs typeface="Calibri"/>
              </a:rPr>
              <a:t>We plan on giving a presentation about the dangers of using a phone while driving by addressing risks to both the driver and others on the road. We will explain numbers we have found with the issue of distracted driving.</a:t>
            </a:r>
          </a:p>
          <a:p>
            <a:r>
              <a:rPr lang="en-US">
                <a:cs typeface="Calibri"/>
              </a:rPr>
              <a:t>After this presentation we will want two test groups of 10 individuals each on group will only receive the presentation while the other will also receive the presentation but will also receive a GPS at no cost to lower phone dependance. </a:t>
            </a:r>
          </a:p>
          <a:p>
            <a:r>
              <a:rPr lang="en-US"/>
              <a:t>The program will consist of 20 users all which will be gathered from a high school which is where our program presentation will be introduced and users will be asked to participate as we want to focus on this population of young drivers.</a:t>
            </a:r>
          </a:p>
          <a:p>
            <a:r>
              <a:rPr lang="en-US">
                <a:cs typeface="Calibri"/>
              </a:rPr>
              <a:t>These groups will then be placed into our 2 year program which will look at which group is most effective in reducing their phone usage, with check ins every 3 months to report on their progress.</a:t>
            </a:r>
            <a:endParaRPr lang="en-US"/>
          </a:p>
          <a:p>
            <a:r>
              <a:rPr lang="en-US">
                <a:cs typeface="Calibri"/>
              </a:rPr>
              <a:t>At each check in we will be able to access if they have gotten in an accident or if their phone usage is down while on the road by asking if they had or had not used it while on the road.</a:t>
            </a:r>
          </a:p>
          <a:p>
            <a:r>
              <a:rPr lang="en-US">
                <a:cs typeface="Calibri"/>
              </a:rPr>
              <a:t>From here we would be able to see which group was most successful and share these results to the public.</a:t>
            </a:r>
          </a:p>
        </p:txBody>
      </p:sp>
      <p:sp>
        <p:nvSpPr>
          <p:cNvPr id="4" name="Slide Number Placeholder 3"/>
          <p:cNvSpPr>
            <a:spLocks noGrp="1"/>
          </p:cNvSpPr>
          <p:nvPr>
            <p:ph type="sldNum" sz="quarter" idx="5"/>
          </p:nvPr>
        </p:nvSpPr>
        <p:spPr/>
        <p:txBody>
          <a:bodyPr/>
          <a:lstStyle/>
          <a:p>
            <a:fld id="{97104EC6-8C22-48CB-A119-1C856E7983D5}" type="slidenum">
              <a:rPr lang="en-US"/>
              <a:t>5</a:t>
            </a:fld>
            <a:endParaRPr lang="en-US"/>
          </a:p>
        </p:txBody>
      </p:sp>
    </p:spTree>
    <p:extLst>
      <p:ext uri="{BB962C8B-B14F-4D97-AF65-F5344CB8AC3E}">
        <p14:creationId xmlns:p14="http://schemas.microsoft.com/office/powerpoint/2010/main" val="1271585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our program we will reach out to the Texas Government for financial support to make the program free to the users and at the same time to allow the State to share our results to the public.</a:t>
            </a:r>
          </a:p>
          <a:p>
            <a:r>
              <a:rPr lang="en-US">
                <a:cs typeface="Calibri"/>
              </a:rPr>
              <a:t>The program will consist of 20 users which will be the two groups, and a group of around 5 people to prepare and present the presentation, and gather the data.</a:t>
            </a:r>
          </a:p>
          <a:p>
            <a:r>
              <a:rPr lang="en-US">
                <a:cs typeface="Calibri"/>
              </a:rPr>
              <a:t>Our program will cost 1,500 to prepare the presentation, pay the staff and provide the GPS devices to the public.</a:t>
            </a:r>
          </a:p>
          <a:p>
            <a:r>
              <a:rPr lang="en-US">
                <a:cs typeface="Calibri"/>
              </a:rPr>
              <a:t>We are looking at 3 years time to fully complete the program and get results. The first year will be used to develop our presentation as well as to get in contact with the state and collaborate with them. The following two years will be the actual time it will take to program to run its course. After this we will take the results to see if another group with more users may be needed.</a:t>
            </a:r>
          </a:p>
        </p:txBody>
      </p:sp>
      <p:sp>
        <p:nvSpPr>
          <p:cNvPr id="4" name="Slide Number Placeholder 3"/>
          <p:cNvSpPr>
            <a:spLocks noGrp="1"/>
          </p:cNvSpPr>
          <p:nvPr>
            <p:ph type="sldNum" sz="quarter" idx="5"/>
          </p:nvPr>
        </p:nvSpPr>
        <p:spPr/>
        <p:txBody>
          <a:bodyPr/>
          <a:lstStyle/>
          <a:p>
            <a:fld id="{97104EC6-8C22-48CB-A119-1C856E7983D5}" type="slidenum">
              <a:rPr lang="en-US"/>
              <a:t>6</a:t>
            </a:fld>
            <a:endParaRPr lang="en-US"/>
          </a:p>
        </p:txBody>
      </p:sp>
    </p:spTree>
    <p:extLst>
      <p:ext uri="{BB962C8B-B14F-4D97-AF65-F5344CB8AC3E}">
        <p14:creationId xmlns:p14="http://schemas.microsoft.com/office/powerpoint/2010/main" val="30808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Rizzy</a:t>
            </a:r>
            <a:endParaRPr lang="en-US">
              <a:cs typeface="Calibri"/>
            </a:endParaRPr>
          </a:p>
          <a:p>
            <a:r>
              <a:rPr lang="en-US">
                <a:cs typeface="Calibri"/>
              </a:rPr>
              <a:t>To measure our success, we plan to create checkpoints every three months. These checkpoints will determine how well the GPS is working on how much the driver was able to stay off their phone. In addition to this, we will have a survey for the participants to measure how well they liked the product, their thoughts of it, and how we can make it better. </a:t>
            </a:r>
          </a:p>
        </p:txBody>
      </p:sp>
      <p:sp>
        <p:nvSpPr>
          <p:cNvPr id="4" name="Slide Number Placeholder 3"/>
          <p:cNvSpPr>
            <a:spLocks noGrp="1"/>
          </p:cNvSpPr>
          <p:nvPr>
            <p:ph type="sldNum" sz="quarter" idx="5"/>
          </p:nvPr>
        </p:nvSpPr>
        <p:spPr/>
        <p:txBody>
          <a:bodyPr/>
          <a:lstStyle/>
          <a:p>
            <a:fld id="{97104EC6-8C22-48CB-A119-1C856E7983D5}" type="slidenum">
              <a:rPr lang="en-US"/>
              <a:t>7</a:t>
            </a:fld>
            <a:endParaRPr lang="en-US"/>
          </a:p>
        </p:txBody>
      </p:sp>
    </p:spTree>
    <p:extLst>
      <p:ext uri="{BB962C8B-B14F-4D97-AF65-F5344CB8AC3E}">
        <p14:creationId xmlns:p14="http://schemas.microsoft.com/office/powerpoint/2010/main" val="72328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Rizzy</a:t>
            </a:r>
            <a:endParaRPr lang="en-US">
              <a:cs typeface="Calibri"/>
            </a:endParaRPr>
          </a:p>
          <a:p>
            <a:r>
              <a:rPr lang="en-US">
                <a:cs typeface="Calibri"/>
              </a:rPr>
              <a:t>This program will benefit the users and stake holders because they will understand what difference a device can have on a driver, such as staying safer. The results will help the stakeholders understand the issues of distracted driving while using a cellular device and it will show how effective the program is for distracted drivers. Overall, This will help them implement the change needed which is minimizing the amount of times the driver looks at their phone. </a:t>
            </a:r>
          </a:p>
        </p:txBody>
      </p:sp>
      <p:sp>
        <p:nvSpPr>
          <p:cNvPr id="4" name="Slide Number Placeholder 3"/>
          <p:cNvSpPr>
            <a:spLocks noGrp="1"/>
          </p:cNvSpPr>
          <p:nvPr>
            <p:ph type="sldNum" sz="quarter" idx="5"/>
          </p:nvPr>
        </p:nvSpPr>
        <p:spPr/>
        <p:txBody>
          <a:bodyPr/>
          <a:lstStyle/>
          <a:p>
            <a:fld id="{97104EC6-8C22-48CB-A119-1C856E7983D5}" type="slidenum">
              <a:rPr lang="en-US"/>
              <a:t>8</a:t>
            </a:fld>
            <a:endParaRPr lang="en-US"/>
          </a:p>
        </p:txBody>
      </p:sp>
    </p:spTree>
    <p:extLst>
      <p:ext uri="{BB962C8B-B14F-4D97-AF65-F5344CB8AC3E}">
        <p14:creationId xmlns:p14="http://schemas.microsoft.com/office/powerpoint/2010/main" val="400531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the end of our presentation we would like to highlight our main points with regards to distracted driving with the usage of phones as there are many avoidable accidents that are caused by this and how our program could try and reduce the usage of phones. If our proposed program is accepted by the state we could get started at the beginning of next year to start and make our presentation about how the usage of phones causes distracted driving. Within the next year you would see the two groups of our program start and by the end of 2023 we would have results to present to the state and the public.</a:t>
            </a:r>
          </a:p>
          <a:p>
            <a:r>
              <a:rPr lang="en-US">
                <a:cs typeface="Calibri"/>
              </a:rPr>
              <a:t>ALL</a:t>
            </a:r>
          </a:p>
        </p:txBody>
      </p:sp>
      <p:sp>
        <p:nvSpPr>
          <p:cNvPr id="4" name="Slide Number Placeholder 3"/>
          <p:cNvSpPr>
            <a:spLocks noGrp="1"/>
          </p:cNvSpPr>
          <p:nvPr>
            <p:ph type="sldNum" sz="quarter" idx="5"/>
          </p:nvPr>
        </p:nvSpPr>
        <p:spPr/>
        <p:txBody>
          <a:bodyPr/>
          <a:lstStyle/>
          <a:p>
            <a:fld id="{97104EC6-8C22-48CB-A119-1C856E7983D5}" type="slidenum">
              <a:rPr lang="en-US"/>
              <a:t>9</a:t>
            </a:fld>
            <a:endParaRPr lang="en-US"/>
          </a:p>
        </p:txBody>
      </p:sp>
    </p:spTree>
    <p:extLst>
      <p:ext uri="{BB962C8B-B14F-4D97-AF65-F5344CB8AC3E}">
        <p14:creationId xmlns:p14="http://schemas.microsoft.com/office/powerpoint/2010/main" val="45269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90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088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6594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265822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2153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799581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4602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85337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032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52568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664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091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127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9313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510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040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4517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077095003"/>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www.insauga.com/government-cracking-down-on-distracted-driving-in-mississauga"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5" name="Rectangle 27">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4">
            <a:extLst>
              <a:ext uri="{FF2B5EF4-FFF2-40B4-BE49-F238E27FC236}">
                <a16:creationId xmlns:a16="http://schemas.microsoft.com/office/drawing/2014/main" id="{A6214DE1-B02F-487E-A3ED-955D2DEF6183}"/>
              </a:ext>
            </a:extLst>
          </p:cNvPr>
          <p:cNvPicPr>
            <a:picLocks noChangeAspect="1"/>
          </p:cNvPicPr>
          <p:nvPr/>
        </p:nvPicPr>
        <p:blipFill rotWithShape="1">
          <a:blip r:embed="rId3">
            <a:grayscl/>
          </a:blip>
          <a:srcRect l="1559" r="9553"/>
          <a:stretch/>
        </p:blipFill>
        <p:spPr>
          <a:xfrm>
            <a:off x="20" y="-1"/>
            <a:ext cx="12188932" cy="6858000"/>
          </a:xfrm>
          <a:prstGeom prst="rect">
            <a:avLst/>
          </a:prstGeom>
        </p:spPr>
      </p:pic>
      <p:sp>
        <p:nvSpPr>
          <p:cNvPr id="26"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71274" y="2235746"/>
            <a:ext cx="6767736" cy="2007357"/>
          </a:xfrm>
        </p:spPr>
        <p:txBody>
          <a:bodyPr>
            <a:normAutofit/>
          </a:bodyPr>
          <a:lstStyle/>
          <a:p>
            <a:r>
              <a:rPr lang="en-US" sz="4000"/>
              <a:t>Reducing distracted driving caused by cell phone usage</a:t>
            </a:r>
          </a:p>
        </p:txBody>
      </p:sp>
      <p:sp>
        <p:nvSpPr>
          <p:cNvPr id="3" name="Subtitle 2"/>
          <p:cNvSpPr>
            <a:spLocks noGrp="1"/>
          </p:cNvSpPr>
          <p:nvPr>
            <p:ph type="subTitle" idx="1"/>
          </p:nvPr>
        </p:nvSpPr>
        <p:spPr>
          <a:xfrm>
            <a:off x="614249" y="5071532"/>
            <a:ext cx="5133408" cy="914401"/>
          </a:xfrm>
        </p:spPr>
        <p:txBody>
          <a:bodyPr vert="horz" lIns="91440" tIns="45720" rIns="91440" bIns="45720" rtlCol="0">
            <a:normAutofit/>
          </a:bodyPr>
          <a:lstStyle/>
          <a:p>
            <a:r>
              <a:rPr lang="en-US">
                <a:solidFill>
                  <a:schemeClr val="tx1"/>
                </a:solidFill>
                <a:cs typeface="Calibri"/>
              </a:rPr>
              <a:t>Created by: Victor Hernandez, Rizzy Reyes, Anuja Upadhyay</a:t>
            </a:r>
            <a:endParaRPr lang="en-US">
              <a:solidFill>
                <a:schemeClr val="tx1"/>
              </a:solidFill>
            </a:endParaRPr>
          </a:p>
        </p:txBody>
      </p:sp>
      <p:grpSp>
        <p:nvGrpSpPr>
          <p:cNvPr id="32" name="Group 31">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33" name="Straight Connector 32">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5"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5" name="Rectangle 1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FA870-D591-4143-967C-08CE3A08A9AA}"/>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Questions or comments?</a:t>
            </a:r>
          </a:p>
        </p:txBody>
      </p:sp>
      <p:sp>
        <p:nvSpPr>
          <p:cNvPr id="3" name="Text Placeholder 2">
            <a:extLst>
              <a:ext uri="{FF2B5EF4-FFF2-40B4-BE49-F238E27FC236}">
                <a16:creationId xmlns:a16="http://schemas.microsoft.com/office/drawing/2014/main" id="{D87FDD9A-7640-4835-92A6-23F4360734CF}"/>
              </a:ext>
            </a:extLst>
          </p:cNvPr>
          <p:cNvSpPr>
            <a:spLocks noGrp="1"/>
          </p:cNvSpPr>
          <p:nvPr>
            <p:ph type="body" idx="1"/>
          </p:nvPr>
        </p:nvSpPr>
        <p:spPr>
          <a:xfrm>
            <a:off x="5126845" y="3843868"/>
            <a:ext cx="5233180" cy="1564744"/>
          </a:xfrm>
        </p:spPr>
        <p:txBody>
          <a:bodyPr vert="horz" lIns="91440" tIns="45720" rIns="91440" bIns="45720" rtlCol="0" anchor="t">
            <a:normAutofit/>
          </a:bodyPr>
          <a:lstStyle/>
          <a:p>
            <a:endParaRPr lang="en-US" sz="2100"/>
          </a:p>
        </p:txBody>
      </p:sp>
      <p:pic>
        <p:nvPicPr>
          <p:cNvPr id="7" name="Graphic 6" descr="Questions">
            <a:extLst>
              <a:ext uri="{FF2B5EF4-FFF2-40B4-BE49-F238E27FC236}">
                <a16:creationId xmlns:a16="http://schemas.microsoft.com/office/drawing/2014/main" id="{74B7CDAC-43D1-4956-8BBB-88B59EA85E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17" name="Group 2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2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4555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2FCC-00EE-49AE-B8CC-3119644D0B28}"/>
              </a:ext>
            </a:extLst>
          </p:cNvPr>
          <p:cNvSpPr>
            <a:spLocks noGrp="1"/>
          </p:cNvSpPr>
          <p:nvPr>
            <p:ph type="title"/>
          </p:nvPr>
        </p:nvSpPr>
        <p:spPr/>
        <p:txBody>
          <a:bodyPr/>
          <a:lstStyle/>
          <a:p>
            <a:r>
              <a:rPr lang="en-US"/>
              <a:t>References</a:t>
            </a:r>
          </a:p>
        </p:txBody>
      </p:sp>
      <p:graphicFrame>
        <p:nvGraphicFramePr>
          <p:cNvPr id="6" name="Content Placeholder 2">
            <a:extLst>
              <a:ext uri="{FF2B5EF4-FFF2-40B4-BE49-F238E27FC236}">
                <a16:creationId xmlns:a16="http://schemas.microsoft.com/office/drawing/2014/main" id="{AF53D1EE-6613-4147-B3A8-8D0A46031F57}"/>
              </a:ext>
            </a:extLst>
          </p:cNvPr>
          <p:cNvGraphicFramePr>
            <a:graphicFrameLocks noGrp="1"/>
          </p:cNvGraphicFramePr>
          <p:nvPr>
            <p:ph idx="1"/>
          </p:nvPr>
        </p:nvGraphicFramePr>
        <p:xfrm>
          <a:off x="684212" y="685800"/>
          <a:ext cx="8534400" cy="3615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037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D2600CBB-0CF8-4237-8491-B7864363D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88622-0005-46E2-8E59-44D2285D083E}"/>
              </a:ext>
            </a:extLst>
          </p:cNvPr>
          <p:cNvSpPr>
            <a:spLocks noGrp="1"/>
          </p:cNvSpPr>
          <p:nvPr>
            <p:ph type="title"/>
          </p:nvPr>
        </p:nvSpPr>
        <p:spPr>
          <a:xfrm>
            <a:off x="684212" y="4799010"/>
            <a:ext cx="9269412" cy="1155267"/>
          </a:xfrm>
        </p:spPr>
        <p:txBody>
          <a:bodyPr anchor="ctr">
            <a:normAutofit/>
          </a:bodyPr>
          <a:lstStyle/>
          <a:p>
            <a:r>
              <a:rPr lang="en-US">
                <a:solidFill>
                  <a:srgbClr val="FFFFFF"/>
                </a:solidFill>
              </a:rPr>
              <a:t> Purpose</a:t>
            </a:r>
          </a:p>
        </p:txBody>
      </p:sp>
      <p:sp>
        <p:nvSpPr>
          <p:cNvPr id="34" name="Snip Diagonal Corner Rectangle 21">
            <a:extLst>
              <a:ext uri="{FF2B5EF4-FFF2-40B4-BE49-F238E27FC236}">
                <a16:creationId xmlns:a16="http://schemas.microsoft.com/office/drawing/2014/main" id="{E4CBBC1E-991D-4CF9-BCA5-AB1496871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32CBF871-CAE0-4F51-80BC-E1EFF5747BEF}"/>
              </a:ext>
            </a:extLst>
          </p:cNvPr>
          <p:cNvGraphicFramePr>
            <a:graphicFrameLocks noGrp="1"/>
          </p:cNvGraphicFramePr>
          <p:nvPr>
            <p:ph idx="1"/>
            <p:extLst>
              <p:ext uri="{D42A27DB-BD31-4B8C-83A1-F6EECF244321}">
                <p14:modId xmlns:p14="http://schemas.microsoft.com/office/powerpoint/2010/main" val="3254783601"/>
              </p:ext>
            </p:extLst>
          </p:nvPr>
        </p:nvGraphicFramePr>
        <p:xfrm>
          <a:off x="965200" y="642939"/>
          <a:ext cx="10255250" cy="3403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32181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A8984-8836-4C8A-ACEE-90C7D8578B9A}"/>
              </a:ext>
            </a:extLst>
          </p:cNvPr>
          <p:cNvSpPr>
            <a:spLocks noGrp="1"/>
          </p:cNvSpPr>
          <p:nvPr>
            <p:ph type="title"/>
          </p:nvPr>
        </p:nvSpPr>
        <p:spPr>
          <a:xfrm>
            <a:off x="5135754" y="628617"/>
            <a:ext cx="6368858" cy="1618254"/>
          </a:xfrm>
        </p:spPr>
        <p:txBody>
          <a:bodyPr vert="horz" lIns="91440" tIns="45720" rIns="91440" bIns="45720" rtlCol="0" anchor="b">
            <a:normAutofit/>
          </a:bodyPr>
          <a:lstStyle/>
          <a:p>
            <a:r>
              <a:rPr lang="en-US" sz="4800"/>
              <a:t>Statistics</a:t>
            </a:r>
          </a:p>
        </p:txBody>
      </p:sp>
      <p:pic>
        <p:nvPicPr>
          <p:cNvPr id="7" name="Graphic 6" descr="Statistics">
            <a:extLst>
              <a:ext uri="{FF2B5EF4-FFF2-40B4-BE49-F238E27FC236}">
                <a16:creationId xmlns:a16="http://schemas.microsoft.com/office/drawing/2014/main" id="{ECAC5E68-A75D-4654-8311-B6A5DB0149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2" name="Group 2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331F3512-D6D5-496D-A3F9-D6941979F17B}"/>
              </a:ext>
            </a:extLst>
          </p:cNvPr>
          <p:cNvSpPr txBox="1"/>
          <p:nvPr/>
        </p:nvSpPr>
        <p:spPr>
          <a:xfrm>
            <a:off x="5136292" y="2335426"/>
            <a:ext cx="420541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“In the U.S. in 2018, over 2,800 people were killed and an estimated 400,000 were injured in crashes involving a distracted driver.” (CDC,2020).</a:t>
            </a:r>
            <a:endParaRPr lang="en-US"/>
          </a:p>
          <a:p>
            <a:endParaRPr lang="en-US" sz="1400">
              <a:ea typeface="+mn-lt"/>
              <a:cs typeface="+mn-lt"/>
            </a:endParaRPr>
          </a:p>
          <a:p>
            <a:endParaRPr lang="en-US" sz="1400">
              <a:ea typeface="+mn-lt"/>
              <a:cs typeface="+mn-lt"/>
            </a:endParaRPr>
          </a:p>
          <a:p>
            <a:r>
              <a:rPr lang="en-US" sz="1400">
                <a:ea typeface="+mn-lt"/>
                <a:cs typeface="+mn-lt"/>
              </a:rPr>
              <a:t>“According to TxDOT statistics released by AAA on Wednesday, Dallas County recorded 18 deadly crashes caused by distracted driving in 2017, a 20 percent increase from the 15 such crashes in 2016.” (TxDot,2019).</a:t>
            </a:r>
            <a:endParaRPr lang="en-US" sz="1400"/>
          </a:p>
          <a:p>
            <a:endParaRPr lang="en-US" sz="1400"/>
          </a:p>
        </p:txBody>
      </p:sp>
    </p:spTree>
    <p:extLst>
      <p:ext uri="{BB962C8B-B14F-4D97-AF65-F5344CB8AC3E}">
        <p14:creationId xmlns:p14="http://schemas.microsoft.com/office/powerpoint/2010/main" val="117158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AB2C-1212-431C-8CA4-A2274DFE848E}"/>
              </a:ext>
            </a:extLst>
          </p:cNvPr>
          <p:cNvSpPr>
            <a:spLocks noGrp="1"/>
          </p:cNvSpPr>
          <p:nvPr>
            <p:ph type="title"/>
          </p:nvPr>
        </p:nvSpPr>
        <p:spPr>
          <a:xfrm>
            <a:off x="684212" y="4487332"/>
            <a:ext cx="8534400" cy="1507067"/>
          </a:xfrm>
        </p:spPr>
        <p:txBody>
          <a:bodyPr>
            <a:normAutofit/>
          </a:bodyPr>
          <a:lstStyle/>
          <a:p>
            <a:r>
              <a:rPr lang="en-US"/>
              <a:t>Issue of Distracted driving</a:t>
            </a:r>
          </a:p>
        </p:txBody>
      </p:sp>
      <p:pic>
        <p:nvPicPr>
          <p:cNvPr id="9" name="Picture 9" descr="A picture containing car, person, sitting, front&#10;&#10;Description automatically generated">
            <a:extLst>
              <a:ext uri="{FF2B5EF4-FFF2-40B4-BE49-F238E27FC236}">
                <a16:creationId xmlns:a16="http://schemas.microsoft.com/office/drawing/2014/main" id="{5EADE708-42D6-4783-A811-0B6F07723A00}"/>
              </a:ext>
            </a:extLst>
          </p:cNvPr>
          <p:cNvPicPr>
            <a:picLocks noChangeAspect="1"/>
          </p:cNvPicPr>
          <p:nvPr/>
        </p:nvPicPr>
        <p:blipFill rotWithShape="1">
          <a:blip r:embed="rId3">
            <a:extLst>
              <a:ext uri="{837473B0-CC2E-450A-ABE3-18F120FF3D39}">
                <a1611:picAttrSrcUrl xmlns:a1611="http://schemas.microsoft.com/office/drawing/2016/11/main" r:id="rId4"/>
              </a:ext>
            </a:extLst>
          </a:blip>
          <a:stretch/>
        </p:blipFill>
        <p:spPr>
          <a:xfrm>
            <a:off x="791239" y="1029626"/>
            <a:ext cx="5304759" cy="2983926"/>
          </a:xfrm>
          <a:prstGeom prst="rect">
            <a:avLst/>
          </a:prstGeom>
          <a:effectLst>
            <a:innerShdw blurRad="57150" dist="38100" dir="14460000">
              <a:prstClr val="black">
                <a:alpha val="70000"/>
              </a:prstClr>
            </a:innerShdw>
          </a:effectLst>
        </p:spPr>
      </p:pic>
      <p:sp>
        <p:nvSpPr>
          <p:cNvPr id="26" name="Content Placeholder 25">
            <a:extLst>
              <a:ext uri="{FF2B5EF4-FFF2-40B4-BE49-F238E27FC236}">
                <a16:creationId xmlns:a16="http://schemas.microsoft.com/office/drawing/2014/main" id="{0B42B471-9CA9-40FE-9B69-CFD807FB82CA}"/>
              </a:ext>
            </a:extLst>
          </p:cNvPr>
          <p:cNvSpPr>
            <a:spLocks noGrp="1"/>
          </p:cNvSpPr>
          <p:nvPr>
            <p:ph idx="1"/>
          </p:nvPr>
        </p:nvSpPr>
        <p:spPr>
          <a:xfrm>
            <a:off x="6499654" y="733647"/>
            <a:ext cx="4419171" cy="3575884"/>
          </a:xfrm>
        </p:spPr>
        <p:txBody>
          <a:bodyPr>
            <a:normAutofit/>
          </a:bodyPr>
          <a:lstStyle/>
          <a:p>
            <a:r>
              <a:rPr lang="en-US"/>
              <a:t>How it's dangerous to driver and others</a:t>
            </a:r>
          </a:p>
          <a:p>
            <a:pPr>
              <a:buClr>
                <a:srgbClr val="FFFFFF"/>
              </a:buClr>
            </a:pPr>
            <a:r>
              <a:rPr lang="en-US"/>
              <a:t>Accidents caused by distracted driving involving phones</a:t>
            </a:r>
          </a:p>
          <a:p>
            <a:pPr>
              <a:buClr>
                <a:srgbClr val="FFFFFF"/>
              </a:buClr>
            </a:pPr>
            <a:r>
              <a:rPr lang="en-US"/>
              <a:t>How this has been tried to be solved</a:t>
            </a:r>
          </a:p>
        </p:txBody>
      </p:sp>
      <p:sp>
        <p:nvSpPr>
          <p:cNvPr id="10" name="TextBox 9">
            <a:extLst>
              <a:ext uri="{FF2B5EF4-FFF2-40B4-BE49-F238E27FC236}">
                <a16:creationId xmlns:a16="http://schemas.microsoft.com/office/drawing/2014/main" id="{595C509C-452B-4216-8F55-53E9AA843216}"/>
              </a:ext>
            </a:extLst>
          </p:cNvPr>
          <p:cNvSpPr txBox="1"/>
          <p:nvPr/>
        </p:nvSpPr>
        <p:spPr>
          <a:xfrm>
            <a:off x="3047798" y="3813497"/>
            <a:ext cx="289374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406008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2600CBB-0CF8-4237-8491-B7864363D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B233A-8CF8-4516-A3B1-083D6CF4C9B6}"/>
              </a:ext>
            </a:extLst>
          </p:cNvPr>
          <p:cNvSpPr>
            <a:spLocks noGrp="1"/>
          </p:cNvSpPr>
          <p:nvPr>
            <p:ph type="title"/>
          </p:nvPr>
        </p:nvSpPr>
        <p:spPr>
          <a:xfrm>
            <a:off x="684212" y="4799010"/>
            <a:ext cx="9269412" cy="1155267"/>
          </a:xfrm>
        </p:spPr>
        <p:txBody>
          <a:bodyPr anchor="ctr">
            <a:normAutofit/>
          </a:bodyPr>
          <a:lstStyle/>
          <a:p>
            <a:r>
              <a:rPr lang="en-US">
                <a:solidFill>
                  <a:srgbClr val="FFFFFF"/>
                </a:solidFill>
              </a:rPr>
              <a:t>Our Program</a:t>
            </a:r>
          </a:p>
        </p:txBody>
      </p:sp>
      <p:sp>
        <p:nvSpPr>
          <p:cNvPr id="37" name="Snip Diagonal Corner Rectangle 21">
            <a:extLst>
              <a:ext uri="{FF2B5EF4-FFF2-40B4-BE49-F238E27FC236}">
                <a16:creationId xmlns:a16="http://schemas.microsoft.com/office/drawing/2014/main" id="{E4CBBC1E-991D-4CF9-BCA5-AB1496871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BDA5E4CF-D657-4A85-B9F8-47162B1CED01}"/>
              </a:ext>
            </a:extLst>
          </p:cNvPr>
          <p:cNvGraphicFramePr>
            <a:graphicFrameLocks noGrp="1"/>
          </p:cNvGraphicFramePr>
          <p:nvPr>
            <p:ph idx="1"/>
            <p:extLst>
              <p:ext uri="{D42A27DB-BD31-4B8C-83A1-F6EECF244321}">
                <p14:modId xmlns:p14="http://schemas.microsoft.com/office/powerpoint/2010/main" val="576886720"/>
              </p:ext>
            </p:extLst>
          </p:nvPr>
        </p:nvGraphicFramePr>
        <p:xfrm>
          <a:off x="965200" y="642939"/>
          <a:ext cx="10255250" cy="3403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8247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05AFD-C1DD-4A55-981F-F48179F27199}"/>
              </a:ext>
            </a:extLst>
          </p:cNvPr>
          <p:cNvSpPr>
            <a:spLocks noGrp="1"/>
          </p:cNvSpPr>
          <p:nvPr>
            <p:ph type="title"/>
          </p:nvPr>
        </p:nvSpPr>
        <p:spPr>
          <a:xfrm>
            <a:off x="684212" y="685799"/>
            <a:ext cx="3747111" cy="4892040"/>
          </a:xfrm>
        </p:spPr>
        <p:txBody>
          <a:bodyPr>
            <a:normAutofit/>
          </a:bodyPr>
          <a:lstStyle/>
          <a:p>
            <a:pPr algn="r"/>
            <a:r>
              <a:rPr lang="en-US" sz="3300"/>
              <a:t>Implementation</a:t>
            </a:r>
          </a:p>
        </p:txBody>
      </p:sp>
      <p:cxnSp>
        <p:nvCxnSpPr>
          <p:cNvPr id="25" name="Straight Connector 28">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8FC9BD-AE28-468C-A533-E2E1203ED483}"/>
              </a:ext>
            </a:extLst>
          </p:cNvPr>
          <p:cNvSpPr>
            <a:spLocks noGrp="1"/>
          </p:cNvSpPr>
          <p:nvPr>
            <p:ph idx="1"/>
          </p:nvPr>
        </p:nvSpPr>
        <p:spPr>
          <a:xfrm>
            <a:off x="4979962" y="685799"/>
            <a:ext cx="6288260" cy="4892040"/>
          </a:xfrm>
        </p:spPr>
        <p:txBody>
          <a:bodyPr>
            <a:normAutofit/>
          </a:bodyPr>
          <a:lstStyle/>
          <a:p>
            <a:r>
              <a:rPr lang="en-US">
                <a:solidFill>
                  <a:schemeClr val="tx1"/>
                </a:solidFill>
              </a:rPr>
              <a:t>Support from Texas government to make program free to users</a:t>
            </a:r>
          </a:p>
          <a:p>
            <a:pPr>
              <a:buClr>
                <a:srgbClr val="FFFFFF"/>
              </a:buClr>
            </a:pPr>
            <a:r>
              <a:rPr lang="en-US">
                <a:solidFill>
                  <a:schemeClr val="tx1"/>
                </a:solidFill>
              </a:rPr>
              <a:t>Personnel and budget</a:t>
            </a:r>
          </a:p>
          <a:p>
            <a:pPr>
              <a:buClr>
                <a:srgbClr val="FFFFFF"/>
              </a:buClr>
            </a:pPr>
            <a:r>
              <a:rPr lang="en-US">
                <a:solidFill>
                  <a:schemeClr val="tx1"/>
                </a:solidFill>
              </a:rPr>
              <a:t>Timeline and objectives for program</a:t>
            </a:r>
          </a:p>
        </p:txBody>
      </p:sp>
      <p:pic>
        <p:nvPicPr>
          <p:cNvPr id="4" name="Picture 4" descr="Stopwatch Timer Clock - Free photo on Pixabay">
            <a:extLst>
              <a:ext uri="{FF2B5EF4-FFF2-40B4-BE49-F238E27FC236}">
                <a16:creationId xmlns:a16="http://schemas.microsoft.com/office/drawing/2014/main" id="{B6DDBC57-9AAC-4D67-B8F5-3E45E45F2F9D}"/>
              </a:ext>
            </a:extLst>
          </p:cNvPr>
          <p:cNvPicPr>
            <a:picLocks noChangeAspect="1"/>
          </p:cNvPicPr>
          <p:nvPr/>
        </p:nvPicPr>
        <p:blipFill>
          <a:blip r:embed="rId3"/>
          <a:stretch>
            <a:fillRect/>
          </a:stretch>
        </p:blipFill>
        <p:spPr>
          <a:xfrm>
            <a:off x="801130" y="4181732"/>
            <a:ext cx="2743200" cy="2057400"/>
          </a:xfrm>
          <a:prstGeom prst="rect">
            <a:avLst/>
          </a:prstGeom>
        </p:spPr>
      </p:pic>
    </p:spTree>
    <p:extLst>
      <p:ext uri="{BB962C8B-B14F-4D97-AF65-F5344CB8AC3E}">
        <p14:creationId xmlns:p14="http://schemas.microsoft.com/office/powerpoint/2010/main" val="3887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1627-271D-4787-A300-B9D15A7F10FF}"/>
              </a:ext>
            </a:extLst>
          </p:cNvPr>
          <p:cNvSpPr>
            <a:spLocks noGrp="1"/>
          </p:cNvSpPr>
          <p:nvPr>
            <p:ph type="title"/>
          </p:nvPr>
        </p:nvSpPr>
        <p:spPr>
          <a:xfrm>
            <a:off x="684212" y="685799"/>
            <a:ext cx="3747111" cy="4892040"/>
          </a:xfrm>
        </p:spPr>
        <p:txBody>
          <a:bodyPr>
            <a:normAutofit/>
          </a:bodyPr>
          <a:lstStyle/>
          <a:p>
            <a:pPr algn="r"/>
            <a:r>
              <a:rPr lang="en-US" sz="2800"/>
              <a:t>How to measure success from results</a:t>
            </a:r>
          </a:p>
        </p:txBody>
      </p:sp>
      <p:graphicFrame>
        <p:nvGraphicFramePr>
          <p:cNvPr id="24" name="Content Placeholder 2">
            <a:extLst>
              <a:ext uri="{FF2B5EF4-FFF2-40B4-BE49-F238E27FC236}">
                <a16:creationId xmlns:a16="http://schemas.microsoft.com/office/drawing/2014/main" id="{9C5AF742-4AD6-433B-924A-96A7B179CFD8}"/>
              </a:ext>
            </a:extLst>
          </p:cNvPr>
          <p:cNvGraphicFramePr>
            <a:graphicFrameLocks noGrp="1"/>
          </p:cNvGraphicFramePr>
          <p:nvPr>
            <p:ph idx="1"/>
          </p:nvPr>
        </p:nvGraphicFramePr>
        <p:xfrm>
          <a:off x="4979962" y="685799"/>
          <a:ext cx="6288260" cy="4892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AD29DD50-0F97-4689-9A95-9AF8EE2274F5}"/>
              </a:ext>
            </a:extLst>
          </p:cNvPr>
          <p:cNvSpPr txBox="1"/>
          <p:nvPr/>
        </p:nvSpPr>
        <p:spPr>
          <a:xfrm>
            <a:off x="4724400" y="4137025"/>
            <a:ext cx="2743200" cy="317500"/>
          </a:xfrm>
          <a:prstGeom prst="rect">
            <a:avLst/>
          </a:prstGeom>
        </p:spPr>
        <p:txBody>
          <a:bodyPr lIns="91440" tIns="45720" rIns="91440" bIns="45720" anchor="t">
            <a:normAutofit fontScale="92500" lnSpcReduction="20000"/>
          </a:bodyPr>
          <a:lstStyle/>
          <a:p>
            <a:endParaRPr lang="en-US"/>
          </a:p>
        </p:txBody>
      </p:sp>
      <p:pic>
        <p:nvPicPr>
          <p:cNvPr id="12" name="Picture 12" descr="Desk with productivity items">
            <a:extLst>
              <a:ext uri="{FF2B5EF4-FFF2-40B4-BE49-F238E27FC236}">
                <a16:creationId xmlns:a16="http://schemas.microsoft.com/office/drawing/2014/main" id="{4CF74BDF-D5BD-45E9-801E-CC1A3C075C1D}"/>
              </a:ext>
            </a:extLst>
          </p:cNvPr>
          <p:cNvPicPr>
            <a:picLocks noChangeAspect="1"/>
          </p:cNvPicPr>
          <p:nvPr/>
        </p:nvPicPr>
        <p:blipFill>
          <a:blip r:embed="rId8"/>
          <a:stretch>
            <a:fillRect/>
          </a:stretch>
        </p:blipFill>
        <p:spPr>
          <a:xfrm>
            <a:off x="409569" y="4415862"/>
            <a:ext cx="2743199" cy="1828353"/>
          </a:xfrm>
          <a:prstGeom prst="rect">
            <a:avLst/>
          </a:prstGeom>
        </p:spPr>
      </p:pic>
    </p:spTree>
    <p:extLst>
      <p:ext uri="{BB962C8B-B14F-4D97-AF65-F5344CB8AC3E}">
        <p14:creationId xmlns:p14="http://schemas.microsoft.com/office/powerpoint/2010/main" val="99991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8"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 name="Straight Connector 20">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34C95DFA-5F47-4C1F-9454-3CCFE0D6AB69}"/>
              </a:ext>
            </a:extLst>
          </p:cNvPr>
          <p:cNvSpPr>
            <a:spLocks noGrp="1"/>
          </p:cNvSpPr>
          <p:nvPr>
            <p:ph type="title"/>
          </p:nvPr>
        </p:nvSpPr>
        <p:spPr>
          <a:xfrm>
            <a:off x="229752" y="1803485"/>
            <a:ext cx="3043896" cy="3248611"/>
          </a:xfrm>
        </p:spPr>
        <p:txBody>
          <a:bodyPr>
            <a:normAutofit/>
          </a:bodyPr>
          <a:lstStyle/>
          <a:p>
            <a:r>
              <a:rPr lang="en-US" sz="3100">
                <a:solidFill>
                  <a:srgbClr val="FFFFFF"/>
                </a:solidFill>
              </a:rPr>
              <a:t>Program benefits users and stakeholders</a:t>
            </a:r>
          </a:p>
        </p:txBody>
      </p:sp>
      <p:graphicFrame>
        <p:nvGraphicFramePr>
          <p:cNvPr id="12" name="Content Placeholder 2">
            <a:extLst>
              <a:ext uri="{FF2B5EF4-FFF2-40B4-BE49-F238E27FC236}">
                <a16:creationId xmlns:a16="http://schemas.microsoft.com/office/drawing/2014/main" id="{95AD41AA-99E1-4F0C-AB1D-7B0D2A7482DD}"/>
              </a:ext>
            </a:extLst>
          </p:cNvPr>
          <p:cNvGraphicFramePr>
            <a:graphicFrameLocks noGrp="1"/>
          </p:cNvGraphicFramePr>
          <p:nvPr>
            <p:ph idx="1"/>
            <p:extLst>
              <p:ext uri="{D42A27DB-BD31-4B8C-83A1-F6EECF244321}">
                <p14:modId xmlns:p14="http://schemas.microsoft.com/office/powerpoint/2010/main" val="2759815624"/>
              </p:ext>
            </p:extLst>
          </p:nvPr>
        </p:nvGraphicFramePr>
        <p:xfrm>
          <a:off x="5035433" y="1041485"/>
          <a:ext cx="6190459" cy="4768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914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7">
            <a:extLst>
              <a:ext uri="{FF2B5EF4-FFF2-40B4-BE49-F238E27FC236}">
                <a16:creationId xmlns:a16="http://schemas.microsoft.com/office/drawing/2014/main" id="{D2600CBB-0CF8-4237-8491-B7864363D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5B66D-3286-4BC0-89D6-BC53745A1051}"/>
              </a:ext>
            </a:extLst>
          </p:cNvPr>
          <p:cNvSpPr>
            <a:spLocks noGrp="1"/>
          </p:cNvSpPr>
          <p:nvPr>
            <p:ph type="title"/>
          </p:nvPr>
        </p:nvSpPr>
        <p:spPr>
          <a:xfrm>
            <a:off x="684212" y="4799010"/>
            <a:ext cx="9269412" cy="1155267"/>
          </a:xfrm>
        </p:spPr>
        <p:txBody>
          <a:bodyPr anchor="ctr">
            <a:normAutofit/>
          </a:bodyPr>
          <a:lstStyle/>
          <a:p>
            <a:r>
              <a:rPr lang="en-US">
                <a:solidFill>
                  <a:srgbClr val="FFFFFF"/>
                </a:solidFill>
              </a:rPr>
              <a:t>Conclusion</a:t>
            </a:r>
          </a:p>
        </p:txBody>
      </p:sp>
      <p:sp>
        <p:nvSpPr>
          <p:cNvPr id="29" name="Snip Diagonal Corner Rectangle 21">
            <a:extLst>
              <a:ext uri="{FF2B5EF4-FFF2-40B4-BE49-F238E27FC236}">
                <a16:creationId xmlns:a16="http://schemas.microsoft.com/office/drawing/2014/main" id="{E4CBBC1E-991D-4CF9-BCA5-AB1496871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ontent Placeholder 2">
            <a:extLst>
              <a:ext uri="{FF2B5EF4-FFF2-40B4-BE49-F238E27FC236}">
                <a16:creationId xmlns:a16="http://schemas.microsoft.com/office/drawing/2014/main" id="{B3144F38-96C3-460B-BAF1-144A26D32000}"/>
              </a:ext>
            </a:extLst>
          </p:cNvPr>
          <p:cNvGraphicFramePr>
            <a:graphicFrameLocks noGrp="1"/>
          </p:cNvGraphicFramePr>
          <p:nvPr>
            <p:ph idx="1"/>
            <p:extLst>
              <p:ext uri="{D42A27DB-BD31-4B8C-83A1-F6EECF244321}">
                <p14:modId xmlns:p14="http://schemas.microsoft.com/office/powerpoint/2010/main" val="3986922468"/>
              </p:ext>
            </p:extLst>
          </p:nvPr>
        </p:nvGraphicFramePr>
        <p:xfrm>
          <a:off x="965200" y="642939"/>
          <a:ext cx="10255250" cy="3403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608139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ECD5BE43AAAD478B8BBCDFA631ADE9" ma:contentTypeVersion="8" ma:contentTypeDescription="Create a new document." ma:contentTypeScope="" ma:versionID="f59484d4e66724d2497c3866aeb9bd70">
  <xsd:schema xmlns:xsd="http://www.w3.org/2001/XMLSchema" xmlns:xs="http://www.w3.org/2001/XMLSchema" xmlns:p="http://schemas.microsoft.com/office/2006/metadata/properties" xmlns:ns2="5ddc3740-d6c7-4b18-8ccc-a937e8844027" targetNamespace="http://schemas.microsoft.com/office/2006/metadata/properties" ma:root="true" ma:fieldsID="28557434d526b932743c5d1a2f7c42b1" ns2:_="">
    <xsd:import namespace="5ddc3740-d6c7-4b18-8ccc-a937e884402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dc3740-d6c7-4b18-8ccc-a937e88440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9EEEC2-FBD0-47E0-8E1A-871B39789592}">
  <ds:schemaRefs>
    <ds:schemaRef ds:uri="5ddc3740-d6c7-4b18-8ccc-a937e88440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60BBBBE-9D07-436D-B402-DFAF81B7ABC8}">
  <ds:schemaRefs>
    <ds:schemaRef ds:uri="http://schemas.microsoft.com/sharepoint/v3/contenttype/forms"/>
  </ds:schemaRefs>
</ds:datastoreItem>
</file>

<file path=customXml/itemProps3.xml><?xml version="1.0" encoding="utf-8"?>
<ds:datastoreItem xmlns:ds="http://schemas.openxmlformats.org/officeDocument/2006/customXml" ds:itemID="{129FA49B-7B47-4A65-B91E-56FB99330C8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Slice</vt:lpstr>
      <vt:lpstr>Reducing distracted driving caused by cell phone usage</vt:lpstr>
      <vt:lpstr> Purpose</vt:lpstr>
      <vt:lpstr>Statistics</vt:lpstr>
      <vt:lpstr>Issue of Distracted driving</vt:lpstr>
      <vt:lpstr>Our Program</vt:lpstr>
      <vt:lpstr>Implementation</vt:lpstr>
      <vt:lpstr>How to measure success from results</vt:lpstr>
      <vt:lpstr>Program benefits users and stakeholders</vt:lpstr>
      <vt:lpstr>Conclusion</vt:lpstr>
      <vt:lpstr>Questions or comments?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2020-11-16T16:46:01Z</dcterms:created>
  <dcterms:modified xsi:type="dcterms:W3CDTF">2020-12-01T17:00:20Z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0x010100D6ECD5BE43AAAD478B8BBCDFA631ADE9</vt:lpwstr>
  </property>
</Properties>
</file>