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31F93-7018-40F8-9BA2-D0ED7DD6653D}" v="58" dt="2019-02-12T20:32:5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80731F93-7018-40F8-9BA2-D0ED7DD6653D}"/>
    <pc:docChg chg="undo custSel addSld modSld">
      <pc:chgData name="Kyle Pew" userId="57de5c48f32aaca3" providerId="LiveId" clId="{80731F93-7018-40F8-9BA2-D0ED7DD6653D}" dt="2019-02-12T20:33:01.199" v="252" actId="1076"/>
      <pc:docMkLst>
        <pc:docMk/>
      </pc:docMkLst>
      <pc:sldChg chg="addSp delSp modSp delAnim modAnim">
        <pc:chgData name="Kyle Pew" userId="57de5c48f32aaca3" providerId="LiveId" clId="{80731F93-7018-40F8-9BA2-D0ED7DD6653D}" dt="2019-02-12T20:25:05.077" v="249"/>
        <pc:sldMkLst>
          <pc:docMk/>
          <pc:sldMk cId="4288984443" sldId="258"/>
        </pc:sldMkLst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1" creationId="{49F174C1-D454-44CD-BFE0-8311A9A8ED11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2" creationId="{ECA48CCA-A973-402E-B764-72B961BFEEF8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3" creationId="{2AE46931-9690-48A5-8897-FA5513215B4C}"/>
          </ac:spMkLst>
        </pc:spChg>
        <pc:grpChg chg="add del mod">
          <ac:chgData name="Kyle Pew" userId="57de5c48f32aaca3" providerId="LiveId" clId="{80731F93-7018-40F8-9BA2-D0ED7DD6653D}" dt="2019-02-12T20:15:54.515" v="134" actId="165"/>
          <ac:grpSpMkLst>
            <pc:docMk/>
            <pc:sldMk cId="4288984443" sldId="258"/>
            <ac:grpSpMk id="2" creationId="{6A8F315C-CE05-4757-9E54-3808488E767D}"/>
          </ac:grpSpMkLst>
        </pc:grpChg>
        <pc:grpChg chg="add del mod">
          <ac:chgData name="Kyle Pew" userId="57de5c48f32aaca3" providerId="LiveId" clId="{80731F93-7018-40F8-9BA2-D0ED7DD6653D}" dt="2019-02-12T20:17:10.766" v="142" actId="478"/>
          <ac:grpSpMkLst>
            <pc:docMk/>
            <pc:sldMk cId="4288984443" sldId="258"/>
            <ac:grpSpMk id="14" creationId="{114A413C-4A17-49D2-81CA-3234088240C6}"/>
          </ac:grpSpMkLst>
        </pc:grpChg>
        <pc:picChg chg="add mod">
          <ac:chgData name="Kyle Pew" userId="57de5c48f32aaca3" providerId="LiveId" clId="{80731F93-7018-40F8-9BA2-D0ED7DD6653D}" dt="2019-02-12T20:17:34.023" v="145" actId="1076"/>
          <ac:picMkLst>
            <pc:docMk/>
            <pc:sldMk cId="4288984443" sldId="258"/>
            <ac:picMk id="19" creationId="{FB072E40-CE58-46E6-B7B0-F4A15DA15F10}"/>
          </ac:picMkLst>
        </pc:picChg>
      </pc:sldChg>
      <pc:sldChg chg="addSp delSp modSp add setBg addAnim delAnim modAnim">
        <pc:chgData name="Kyle Pew" userId="57de5c48f32aaca3" providerId="LiveId" clId="{80731F93-7018-40F8-9BA2-D0ED7DD6653D}" dt="2019-02-12T20:33:01.199" v="252" actId="1076"/>
        <pc:sldMkLst>
          <pc:docMk/>
          <pc:sldMk cId="4209948736" sldId="259"/>
        </pc:sldMkLst>
        <pc:spChg chg="mod">
          <ac:chgData name="Kyle Pew" userId="57de5c48f32aaca3" providerId="LiveId" clId="{80731F93-7018-40F8-9BA2-D0ED7DD6653D}" dt="2019-02-12T20:32:54.274" v="250"/>
          <ac:spMkLst>
            <pc:docMk/>
            <pc:sldMk cId="4209948736" sldId="259"/>
            <ac:spMk id="3" creationId="{92FAD5B5-582E-4EB8-8DEB-9470BF0A3709}"/>
          </ac:spMkLst>
        </pc:spChg>
        <pc:spChg chg="del mod">
          <ac:chgData name="Kyle Pew" userId="57de5c48f32aaca3" providerId="LiveId" clId="{80731F93-7018-40F8-9BA2-D0ED7DD6653D}" dt="2019-02-12T20:32:56.956" v="251" actId="478"/>
          <ac:spMkLst>
            <pc:docMk/>
            <pc:sldMk cId="4209948736" sldId="259"/>
            <ac:spMk id="9" creationId="{8E5A4A98-1C34-4E5E-A385-4036E926ECC8}"/>
          </ac:spMkLst>
        </pc:spChg>
        <pc:spChg chg="del">
          <ac:chgData name="Kyle Pew" userId="57de5c48f32aaca3" providerId="LiveId" clId="{80731F93-7018-40F8-9BA2-D0ED7DD6653D}" dt="2019-02-12T20:18:14.451" v="148" actId="478"/>
          <ac:spMkLst>
            <pc:docMk/>
            <pc:sldMk cId="4209948736" sldId="259"/>
            <ac:spMk id="11" creationId="{49F174C1-D454-44CD-BFE0-8311A9A8ED11}"/>
          </ac:spMkLst>
        </pc:spChg>
        <pc:spChg chg="del">
          <ac:chgData name="Kyle Pew" userId="57de5c48f32aaca3" providerId="LiveId" clId="{80731F93-7018-40F8-9BA2-D0ED7DD6653D}" dt="2019-02-12T20:18:15.804" v="149" actId="478"/>
          <ac:spMkLst>
            <pc:docMk/>
            <pc:sldMk cId="4209948736" sldId="259"/>
            <ac:spMk id="12" creationId="{ECA48CCA-A973-402E-B764-72B961BFEEF8}"/>
          </ac:spMkLst>
        </pc:spChg>
        <pc:spChg chg="del">
          <ac:chgData name="Kyle Pew" userId="57de5c48f32aaca3" providerId="LiveId" clId="{80731F93-7018-40F8-9BA2-D0ED7DD6653D}" dt="2019-02-12T20:18:17.999" v="150" actId="478"/>
          <ac:spMkLst>
            <pc:docMk/>
            <pc:sldMk cId="4209948736" sldId="259"/>
            <ac:spMk id="13" creationId="{2AE46931-9690-48A5-8897-FA5513215B4C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4" creationId="{9E6EE140-2DF2-4C75-BFAC-0BF1E04D3A2E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5" creationId="{54CF38B6-4909-4325-9F28-E7269E8F82D4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6" creationId="{6AA3C159-DD61-4E2A-A5C6-F6ED78B4A44D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7" creationId="{A9ECDA92-B848-4619-98CE-2C404DE04931}"/>
          </ac:spMkLst>
        </pc:spChg>
        <pc:picChg chg="add del mod">
          <ac:chgData name="Kyle Pew" userId="57de5c48f32aaca3" providerId="LiveId" clId="{80731F93-7018-40F8-9BA2-D0ED7DD6653D}" dt="2019-02-12T20:33:01.199" v="252" actId="1076"/>
          <ac:picMkLst>
            <pc:docMk/>
            <pc:sldMk cId="4209948736" sldId="259"/>
            <ac:picMk id="2" creationId="{A041B7F9-6011-4C82-8644-9DD5E412819F}"/>
          </ac:picMkLst>
        </pc:picChg>
        <pc:picChg chg="del">
          <ac:chgData name="Kyle Pew" userId="57de5c48f32aaca3" providerId="LiveId" clId="{80731F93-7018-40F8-9BA2-D0ED7DD6653D}" dt="2019-02-12T20:18:19.193" v="151" actId="478"/>
          <ac:picMkLst>
            <pc:docMk/>
            <pc:sldMk cId="4209948736" sldId="259"/>
            <ac:picMk id="19" creationId="{FB072E40-CE58-46E6-B7B0-F4A15DA15F10}"/>
          </ac:picMkLst>
        </pc:picChg>
      </pc:sldChg>
      <pc:sldChg chg="addSp delSp modSp add setBg delAnim modAnim">
        <pc:chgData name="Kyle Pew" userId="57de5c48f32aaca3" providerId="LiveId" clId="{80731F93-7018-40F8-9BA2-D0ED7DD6653D}" dt="2019-02-12T20:24:19.616" v="248"/>
        <pc:sldMkLst>
          <pc:docMk/>
          <pc:sldMk cId="1468249773" sldId="260"/>
        </pc:sldMkLst>
        <pc:spChg chg="mod">
          <ac:chgData name="Kyle Pew" userId="57de5c48f32aaca3" providerId="LiveId" clId="{80731F93-7018-40F8-9BA2-D0ED7DD6653D}" dt="2019-02-12T20:22:13.289" v="238" actId="20577"/>
          <ac:spMkLst>
            <pc:docMk/>
            <pc:sldMk cId="1468249773" sldId="260"/>
            <ac:spMk id="3" creationId="{92FAD5B5-582E-4EB8-8DEB-9470BF0A3709}"/>
          </ac:spMkLst>
        </pc:spChg>
        <pc:spChg chg="del">
          <ac:chgData name="Kyle Pew" userId="57de5c48f32aaca3" providerId="LiveId" clId="{80731F93-7018-40F8-9BA2-D0ED7DD6653D}" dt="2019-02-12T20:22:18.682" v="239" actId="478"/>
          <ac:spMkLst>
            <pc:docMk/>
            <pc:sldMk cId="1468249773" sldId="260"/>
            <ac:spMk id="9" creationId="{8E5A4A98-1C34-4E5E-A385-4036E926ECC8}"/>
          </ac:spMkLst>
        </pc:spChg>
        <pc:spChg chg="add mod">
          <ac:chgData name="Kyle Pew" userId="57de5c48f32aaca3" providerId="LiveId" clId="{80731F93-7018-40F8-9BA2-D0ED7DD6653D}" dt="2019-02-12T20:24:04.326" v="246" actId="14100"/>
          <ac:spMkLst>
            <pc:docMk/>
            <pc:sldMk cId="1468249773" sldId="260"/>
            <ac:spMk id="11" creationId="{27C47CB9-5BC2-418D-B4B1-4F4827BCAA18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4" creationId="{9E6EE140-2DF2-4C75-BFAC-0BF1E04D3A2E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5" creationId="{54CF38B6-4909-4325-9F28-E7269E8F82D4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6" creationId="{6AA3C159-DD61-4E2A-A5C6-F6ED78B4A44D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7" creationId="{A9ECDA92-B848-4619-98CE-2C404DE04931}"/>
          </ac:spMkLst>
        </pc:spChg>
        <pc:picChg chg="del">
          <ac:chgData name="Kyle Pew" userId="57de5c48f32aaca3" providerId="LiveId" clId="{80731F93-7018-40F8-9BA2-D0ED7DD6653D}" dt="2019-02-12T20:22:21.222" v="240" actId="478"/>
          <ac:picMkLst>
            <pc:docMk/>
            <pc:sldMk cId="1468249773" sldId="260"/>
            <ac:picMk id="2" creationId="{A041B7F9-6011-4C82-8644-9DD5E412819F}"/>
          </ac:picMkLst>
        </pc:picChg>
        <pc:picChg chg="add mod">
          <ac:chgData name="Kyle Pew" userId="57de5c48f32aaca3" providerId="LiveId" clId="{80731F93-7018-40F8-9BA2-D0ED7DD6653D}" dt="2019-02-12T20:23:52.982" v="243" actId="14100"/>
          <ac:picMkLst>
            <pc:docMk/>
            <pc:sldMk cId="1468249773" sldId="260"/>
            <ac:picMk id="4" creationId="{A0C252C7-6D11-4259-9E6B-F051929204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61D3-93BD-4F53-8FBF-9AB4A42C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F258B-8A29-4ED0-9A18-69F66DC8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73FD-B217-4D4E-AAFE-4FEA7D4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E8ED-D464-413A-875C-D03EF43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9B93-7B30-459F-AEEE-8C8A51E3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F9E-B964-4EB1-9020-173FF3D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FC8D-CE09-42E7-B5D3-E092FF20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6E05-B5D9-47E9-B2D1-B85089A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459F-EDF3-4AC3-ABE4-84233A71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3657-D925-4316-90E2-3119A893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56E3E-C973-4751-BF17-DE40B65D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01DB-F266-46B2-A980-84136C3F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4F05-3A16-494B-8383-970F9F6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C52B-8D0F-4EA5-891D-04C573A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4334-9352-4F93-BA6D-A88AAB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7F5-EB46-43D4-AB4C-51BA69C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A8A-DFE8-4536-BCEA-83A190AC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35CE-4D5B-4342-853D-32A73EC0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6B7F-EFC9-4234-B8EB-5891EC72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012F-2F20-4035-BFFF-417414A3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F45F-B6B0-485C-AC4C-9690998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E09-20C4-486E-BFD4-5C03B662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9E5A-F27D-4758-8A44-D5DE8A5A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7A5-1281-430A-8588-9B3573CC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BDF0-C152-4AE4-8A66-193F01FB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26E-385F-47FA-B3AB-C2892537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D662-7369-48C7-9897-4874DC1B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9955-0B49-4DBB-9EE6-3CD0EDBA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5F50-4F77-471B-9932-57733BB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BB6B7-8DE4-4D5F-9479-9711BE58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55F1-72DA-4C8A-B4F6-643BB1B5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E47-E87D-4E76-A6F8-F042BAC0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2F6C-56AC-47A9-99E1-81024C00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8DBB-6306-4C12-BD90-F18E3E1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3F46-6425-44E0-A292-F0F0410D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77938-C88D-402E-ADAC-06CCE093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BE4FC-020D-439C-8108-71D5688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2B22-12FF-4B8A-8531-E4291520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502E0-395C-47A4-9164-18491A3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07D7-BBF3-4DA4-986C-4FF31007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6388-4B51-44E9-B5B0-01547A91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A4C-7225-4FE5-815A-57FBF94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42267-203C-4EE6-A99B-C6A59A5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5E822-6859-404A-8A5F-97E6B97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3D51-98DC-4463-9920-1CE8534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89FB-291D-4A1E-B89B-39399C4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F5CF-7874-4025-8C76-59CBFA37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C24-4689-4A97-B78A-85D0B6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9CC2-7A60-45D2-AB07-6D7A2D08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82DD-0D3D-40E7-B958-9BC682F2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EBDA-A722-438C-82E9-2B64FAB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EFE9-1EA7-43A5-8584-434A5DA9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6F9-35E7-4DBB-96D8-3424A52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CF0F2-5F44-435C-BD1B-66EFE070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D2CA9-9297-4F61-B307-159DC282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7FE6-6949-4E74-BC24-417471B9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7B630-E94F-46B6-9BED-55AF984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A412-F2B7-41D7-80AC-B5F5AC4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8DCB5-AF70-4220-8B6E-BB00ACE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A557-7EEE-4144-AAED-08C8AFA6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C193-094B-451A-AF18-B0589DFA0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983E-3BE3-4ED8-AB51-D55CA0ACE90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270D-3F52-4794-81B8-C34BADC2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3AAB-4505-4C41-A751-74B6DD1C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0981-32BA-477C-BC71-8865B1052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EXCEL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B0C8-9D1C-454F-9EAA-397CCD014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OfficeNewb.com</a:t>
            </a:r>
          </a:p>
        </p:txBody>
      </p:sp>
    </p:spTree>
    <p:extLst>
      <p:ext uri="{BB962C8B-B14F-4D97-AF65-F5344CB8AC3E}">
        <p14:creationId xmlns:p14="http://schemas.microsoft.com/office/powerpoint/2010/main" val="279238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Function: </a:t>
            </a:r>
            <a:r>
              <a:rPr lang="en-US" dirty="0">
                <a:solidFill>
                  <a:schemeClr val="bg1"/>
                </a:solidFill>
              </a:rPr>
              <a:t>A predefined formula that performs a calculation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24929E-9FBD-4578-972E-4EBC05E35540}"/>
              </a:ext>
            </a:extLst>
          </p:cNvPr>
          <p:cNvGrpSpPr/>
          <p:nvPr/>
        </p:nvGrpSpPr>
        <p:grpSpPr>
          <a:xfrm>
            <a:off x="4469417" y="1770610"/>
            <a:ext cx="2733675" cy="3919476"/>
            <a:chOff x="4469417" y="1770610"/>
            <a:chExt cx="2733675" cy="391947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0C436364-3815-47E2-88ED-26179BF059EC}"/>
                </a:ext>
              </a:extLst>
            </p:cNvPr>
            <p:cNvSpPr txBox="1">
              <a:spLocks/>
            </p:cNvSpPr>
            <p:nvPr/>
          </p:nvSpPr>
          <p:spPr>
            <a:xfrm>
              <a:off x="4754963" y="1770610"/>
              <a:ext cx="2162581" cy="472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=SUM(B4:B8)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763290-2B09-4BCF-95A9-99E370BA9BE8}"/>
                </a:ext>
              </a:extLst>
            </p:cNvPr>
            <p:cNvGrpSpPr/>
            <p:nvPr/>
          </p:nvGrpSpPr>
          <p:grpSpPr>
            <a:xfrm>
              <a:off x="4469417" y="2546836"/>
              <a:ext cx="2733675" cy="3143250"/>
              <a:chOff x="4238508" y="1623200"/>
              <a:chExt cx="2733675" cy="31432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0AB15A5-3E61-4277-93A5-888406E2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8508" y="1623200"/>
                <a:ext cx="2733675" cy="3143250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2007D07-68C8-4017-BDB4-8F18DCE25C4A}"/>
                  </a:ext>
                </a:extLst>
              </p:cNvPr>
              <p:cNvSpPr/>
              <p:nvPr/>
            </p:nvSpPr>
            <p:spPr>
              <a:xfrm>
                <a:off x="5519854" y="4259766"/>
                <a:ext cx="1371600" cy="41259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877AF-5571-4DAF-9953-C7C7894F1695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7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Building Blocks of Excel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5A4A98-1C34-4E5E-A385-4036E926ECC8}"/>
              </a:ext>
            </a:extLst>
          </p:cNvPr>
          <p:cNvSpPr txBox="1">
            <a:spLocks/>
          </p:cNvSpPr>
          <p:nvPr/>
        </p:nvSpPr>
        <p:spPr>
          <a:xfrm>
            <a:off x="838200" y="1543398"/>
            <a:ext cx="4241800" cy="472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3 Parts of an Excel Function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F174C1-D454-44CD-BFE0-8311A9A8ED11}"/>
              </a:ext>
            </a:extLst>
          </p:cNvPr>
          <p:cNvSpPr txBox="1">
            <a:spLocks/>
          </p:cNvSpPr>
          <p:nvPr/>
        </p:nvSpPr>
        <p:spPr>
          <a:xfrm>
            <a:off x="1336963" y="2416234"/>
            <a:ext cx="1316181" cy="115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b="1" dirty="0">
                <a:solidFill>
                  <a:schemeClr val="bg1"/>
                </a:solidFill>
              </a:rPr>
              <a:t>=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A48CCA-A973-402E-B764-72B961BFEEF8}"/>
              </a:ext>
            </a:extLst>
          </p:cNvPr>
          <p:cNvSpPr txBox="1">
            <a:spLocks/>
          </p:cNvSpPr>
          <p:nvPr/>
        </p:nvSpPr>
        <p:spPr>
          <a:xfrm>
            <a:off x="2163617" y="2573253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FUNCTION NAME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E46931-9690-48A5-8897-FA5513215B4C}"/>
              </a:ext>
            </a:extLst>
          </p:cNvPr>
          <p:cNvSpPr txBox="1">
            <a:spLocks/>
          </p:cNvSpPr>
          <p:nvPr/>
        </p:nvSpPr>
        <p:spPr>
          <a:xfrm>
            <a:off x="6444671" y="2573252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(ARGUMENTS)</a:t>
            </a:r>
            <a:endParaRPr lang="en-US" sz="2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072E40-CE58-46E6-B7B0-F4A15DA1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2" y="3912097"/>
            <a:ext cx="6040948" cy="15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84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Function Arguments Window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041B7F9-6011-4C82-8644-9DD5E412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54" y="1822572"/>
            <a:ext cx="5934075" cy="362902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6EE140-2DF2-4C75-BFAC-0BF1E04D3A2E}"/>
              </a:ext>
            </a:extLst>
          </p:cNvPr>
          <p:cNvSpPr/>
          <p:nvPr/>
        </p:nvSpPr>
        <p:spPr>
          <a:xfrm>
            <a:off x="2386239" y="1810848"/>
            <a:ext cx="567976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F38B6-4909-4325-9F28-E7269E8F82D4}"/>
              </a:ext>
            </a:extLst>
          </p:cNvPr>
          <p:cNvSpPr/>
          <p:nvPr/>
        </p:nvSpPr>
        <p:spPr>
          <a:xfrm>
            <a:off x="2855162" y="3991340"/>
            <a:ext cx="2224838" cy="2260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A3C159-DD61-4E2A-A5C6-F6ED78B4A44D}"/>
              </a:ext>
            </a:extLst>
          </p:cNvPr>
          <p:cNvSpPr/>
          <p:nvPr/>
        </p:nvSpPr>
        <p:spPr>
          <a:xfrm>
            <a:off x="4297100" y="4266832"/>
            <a:ext cx="4108346" cy="337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ECDA92-B848-4619-98CE-2C404DE04931}"/>
              </a:ext>
            </a:extLst>
          </p:cNvPr>
          <p:cNvSpPr/>
          <p:nvPr/>
        </p:nvSpPr>
        <p:spPr>
          <a:xfrm>
            <a:off x="2855162" y="5084885"/>
            <a:ext cx="1283084" cy="307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C252C7-6D11-4259-9E6B-F0519292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5393"/>
            <a:ext cx="8005894" cy="18418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47CB9-5BC2-418D-B4B1-4F4827BCAA18}"/>
              </a:ext>
            </a:extLst>
          </p:cNvPr>
          <p:cNvSpPr/>
          <p:nvPr/>
        </p:nvSpPr>
        <p:spPr>
          <a:xfrm>
            <a:off x="5939063" y="2425392"/>
            <a:ext cx="1080861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EXCEL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FUNCTIONS</dc:title>
  <dc:creator>Kyle Pew</dc:creator>
  <cp:lastModifiedBy>Kyle Pew</cp:lastModifiedBy>
  <cp:revision>2</cp:revision>
  <dcterms:created xsi:type="dcterms:W3CDTF">2019-02-12T20:06:14Z</dcterms:created>
  <dcterms:modified xsi:type="dcterms:W3CDTF">2019-02-12T20:33:03Z</dcterms:modified>
</cp:coreProperties>
</file>