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FD343-5B86-4E18-ACA8-9FEC8B89D4AB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039D-A78E-4847-8D75-F5BFACE70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39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FD343-5B86-4E18-ACA8-9FEC8B89D4AB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039D-A78E-4847-8D75-F5BFACE70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09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FD343-5B86-4E18-ACA8-9FEC8B89D4AB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039D-A78E-4847-8D75-F5BFACE70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5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FD343-5B86-4E18-ACA8-9FEC8B89D4AB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039D-A78E-4847-8D75-F5BFACE70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12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FD343-5B86-4E18-ACA8-9FEC8B89D4AB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039D-A78E-4847-8D75-F5BFACE70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353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FD343-5B86-4E18-ACA8-9FEC8B89D4AB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039D-A78E-4847-8D75-F5BFACE70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2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FD343-5B86-4E18-ACA8-9FEC8B89D4AB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039D-A78E-4847-8D75-F5BFACE70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84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FD343-5B86-4E18-ACA8-9FEC8B89D4AB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039D-A78E-4847-8D75-F5BFACE70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0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FD343-5B86-4E18-ACA8-9FEC8B89D4AB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039D-A78E-4847-8D75-F5BFACE70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623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FD343-5B86-4E18-ACA8-9FEC8B89D4AB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039D-A78E-4847-8D75-F5BFACE70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86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FD343-5B86-4E18-ACA8-9FEC8B89D4AB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039D-A78E-4847-8D75-F5BFACE70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2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FD343-5B86-4E18-ACA8-9FEC8B89D4AB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C039D-A78E-4847-8D75-F5BFACE70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482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71249" y="3195641"/>
            <a:ext cx="359611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www.aashishchandak.com</a:t>
            </a:r>
            <a:endParaRPr lang="en-US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751604" y="1544393"/>
            <a:ext cx="3443955" cy="22072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49655" y="1856694"/>
            <a:ext cx="163929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WEB MASTER</a:t>
            </a:r>
            <a:endParaRPr lang="en-US" sz="2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65" t="24853" r="33262" b="27395"/>
          <a:stretch/>
        </p:blipFill>
        <p:spPr>
          <a:xfrm>
            <a:off x="4950145" y="2256804"/>
            <a:ext cx="1038317" cy="93883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343008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</cp:revision>
  <dcterms:created xsi:type="dcterms:W3CDTF">2020-11-30T03:57:28Z</dcterms:created>
  <dcterms:modified xsi:type="dcterms:W3CDTF">2020-11-30T04:01:51Z</dcterms:modified>
</cp:coreProperties>
</file>