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K" initials="H" lastIdx="1" clrIdx="0">
    <p:extLst>
      <p:ext uri="{19B8F6BF-5375-455C-9EA6-DF929625EA0E}">
        <p15:presenceInfo xmlns:p15="http://schemas.microsoft.com/office/powerpoint/2012/main" userId="H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4T19:14:48.707" idx="1">
    <p:pos x="10" y="10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C63CB-F5A3-42F1-8C94-803C4D5A2F5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5954D-928C-415D-B415-675AEB5A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Supervised: bacha </a:t>
            </a:r>
            <a:r>
              <a:rPr lang="en-US" dirty="0" err="1" smtClean="0"/>
              <a:t>wala</a:t>
            </a:r>
            <a:r>
              <a:rPr lang="en-US" dirty="0" smtClean="0"/>
              <a:t> unsupervised:</a:t>
            </a:r>
            <a:r>
              <a:rPr lang="en-US" baseline="0" dirty="0" smtClean="0"/>
              <a:t> sin(8)/sin(0)=infinity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5954D-928C-415D-B415-675AEB5A6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4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Classificartion</a:t>
            </a:r>
            <a:r>
              <a:rPr lang="en-US" dirty="0" smtClean="0"/>
              <a:t>: engineer and medical-----clustering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bora </a:t>
            </a:r>
            <a:r>
              <a:rPr lang="en-US" baseline="0" dirty="0" err="1" smtClean="0"/>
              <a:t>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bich</a:t>
            </a:r>
            <a:r>
              <a:rPr lang="en-US" baseline="0" dirty="0" smtClean="0"/>
              <a:t> ma sun </a:t>
            </a:r>
            <a:r>
              <a:rPr lang="en-US" baseline="0" dirty="0" err="1" smtClean="0"/>
              <a:t>aayo</a:t>
            </a:r>
            <a:r>
              <a:rPr lang="en-US" baseline="0" dirty="0" smtClean="0"/>
              <a:t> ---outlier  regression - astrology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5954D-928C-415D-B415-675AEB5A6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7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718-17FC-4027-9923-41C64D14F7A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54FE-1A6E-4962-AF41-3BD7B1FF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718-17FC-4027-9923-41C64D14F7A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54FE-1A6E-4962-AF41-3BD7B1FF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718-17FC-4027-9923-41C64D14F7A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54FE-1A6E-4962-AF41-3BD7B1FF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718-17FC-4027-9923-41C64D14F7A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54FE-1A6E-4962-AF41-3BD7B1FF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718-17FC-4027-9923-41C64D14F7A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54FE-1A6E-4962-AF41-3BD7B1FF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718-17FC-4027-9923-41C64D14F7A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54FE-1A6E-4962-AF41-3BD7B1FF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718-17FC-4027-9923-41C64D14F7A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54FE-1A6E-4962-AF41-3BD7B1FF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718-17FC-4027-9923-41C64D14F7A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54FE-1A6E-4962-AF41-3BD7B1FF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718-17FC-4027-9923-41C64D14F7A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54FE-1A6E-4962-AF41-3BD7B1FF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718-17FC-4027-9923-41C64D14F7A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54FE-1A6E-4962-AF41-3BD7B1FF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0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718-17FC-4027-9923-41C64D14F7A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54FE-1A6E-4962-AF41-3BD7B1FF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6718-17FC-4027-9923-41C64D14F7A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54FE-1A6E-4962-AF41-3BD7B1FF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5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105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akshaysuri.files.wordpress.com/2017/03/sup-vs-unsup.png?w=6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40" y="2592762"/>
            <a:ext cx="8360628" cy="367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11689" y="832514"/>
            <a:ext cx="6182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B0F0"/>
                </a:solidFill>
              </a:rPr>
              <a:t>Machine Learning</a:t>
            </a:r>
            <a:endParaRPr lang="en-US" sz="6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1003" y="2347415"/>
            <a:ext cx="967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</a:rPr>
              <a:t>Are Machine Learning, Deep Learning and Artificial intelligence same !</a:t>
            </a:r>
            <a:endParaRPr 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ep learning machine learning and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3" y="14957"/>
            <a:ext cx="6632811" cy="68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10233" y="1269242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Offline chrome game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94209" y="3025675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we do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10233" y="5177893"/>
            <a:ext cx="272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Artificial Neural Network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63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" t="-1269" r="227" b="31263"/>
          <a:stretch/>
        </p:blipFill>
        <p:spPr>
          <a:xfrm>
            <a:off x="1826382" y="1097791"/>
            <a:ext cx="9005891" cy="56442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8418" y="450376"/>
            <a:ext cx="481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</a:rPr>
              <a:t>How this works !</a:t>
            </a:r>
            <a:endParaRPr 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406" y="220469"/>
            <a:ext cx="66874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F0"/>
                </a:solidFill>
              </a:rPr>
              <a:t>Machine Learning</a:t>
            </a: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8609" y="146031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Classification clustering regression </a:t>
            </a:r>
          </a:p>
          <a:p>
            <a:endParaRPr lang="en-US" b="1" dirty="0"/>
          </a:p>
        </p:txBody>
      </p:sp>
      <p:pic>
        <p:nvPicPr>
          <p:cNvPr id="3074" name="Picture 2" descr="Image result for classification clustering and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0" y="2573369"/>
            <a:ext cx="11896442" cy="306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4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3777" y="481036"/>
            <a:ext cx="543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B0F0"/>
                </a:solidFill>
              </a:rPr>
              <a:t>Q &amp; A session</a:t>
            </a:r>
            <a:endParaRPr lang="en-US" sz="4800" b="1" dirty="0">
              <a:solidFill>
                <a:srgbClr val="00B0F0"/>
              </a:solidFill>
            </a:endParaRPr>
          </a:p>
        </p:txBody>
      </p:sp>
      <p:pic>
        <p:nvPicPr>
          <p:cNvPr id="4098" name="Picture 2" descr="Image result for Q &amp; A s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77" y="1609082"/>
            <a:ext cx="5913177" cy="473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0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3808" y="808583"/>
            <a:ext cx="543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B0F0"/>
                </a:solidFill>
              </a:rPr>
              <a:t>Python Session</a:t>
            </a:r>
            <a:endParaRPr lang="en-US" sz="48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Image result for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06" y="2175704"/>
            <a:ext cx="9801612" cy="33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1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956" y="1859460"/>
            <a:ext cx="543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B0F0"/>
                </a:solidFill>
              </a:rPr>
              <a:t>Q &amp; A session</a:t>
            </a:r>
            <a:endParaRPr lang="en-US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75</Words>
  <Application>Microsoft Office PowerPoint</Application>
  <PresentationFormat>Widescreen</PresentationFormat>
  <Paragraphs>15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HK</dc:creator>
  <cp:lastModifiedBy>HK</cp:lastModifiedBy>
  <cp:revision>12</cp:revision>
  <dcterms:created xsi:type="dcterms:W3CDTF">2018-06-04T09:08:25Z</dcterms:created>
  <dcterms:modified xsi:type="dcterms:W3CDTF">2018-06-05T02:03:07Z</dcterms:modified>
</cp:coreProperties>
</file>