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391525" y="565902"/>
            <a:ext cx="91440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GNSS LOCALISATION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466450" y="2247660"/>
            <a:ext cx="9144000" cy="3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Sub-group Leader:  Pratham Lahoti -  2023A7PS0434G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 Members: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Varun Bhatt - 2023A7PS0464G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Navya Agarwal - 2023A7PS0359G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 Sapra - 2023A7PS0348G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76375" y="3002800"/>
            <a:ext cx="41301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17750" y="6234575"/>
            <a:ext cx="1135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diagram represents use cases, including fixed stations, mobile base stations, network bridge, coordinate conversion, and Kalman filtering.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25" y="132200"/>
            <a:ext cx="6973100" cy="61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23420" y="327418"/>
            <a:ext cx="105156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More Details on the Project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32300" y="1515475"/>
            <a:ext cx="11618100" cy="4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211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60"/>
              <a:buFont typeface="Arial"/>
              <a:buChar char="●"/>
            </a:pPr>
            <a:r>
              <a:rPr lang="en-US" sz="2260" b="1" dirty="0">
                <a:latin typeface="Arial"/>
                <a:ea typeface="Arial"/>
                <a:cs typeface="Arial"/>
                <a:sym typeface="Arial"/>
              </a:rPr>
              <a:t>Description:</a:t>
            </a:r>
            <a:endParaRPr sz="226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endParaRPr sz="226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7211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2260"/>
              <a:buFont typeface="Arial"/>
              <a:buChar char="○"/>
            </a:pPr>
            <a:r>
              <a:rPr lang="en-US" sz="2260" dirty="0">
                <a:latin typeface="Arial"/>
                <a:ea typeface="Arial"/>
                <a:cs typeface="Arial"/>
                <a:sym typeface="Arial"/>
              </a:rPr>
              <a:t>This project focuses on improving GNSS localization accuracy using fixed and </a:t>
            </a:r>
          </a:p>
          <a:p>
            <a:pPr marL="542290" lvl="1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2260"/>
              <a:buNone/>
            </a:pPr>
            <a:r>
              <a:rPr lang="en-US" sz="2260" dirty="0">
                <a:latin typeface="Arial"/>
                <a:ea typeface="Arial"/>
                <a:cs typeface="Arial"/>
                <a:sym typeface="Arial"/>
              </a:rPr>
              <a:t>     mobile base stations, optimizing data with Kalman filtering to provide real-time </a:t>
            </a:r>
          </a:p>
          <a:p>
            <a:pPr marL="542290" lvl="1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2260"/>
              <a:buNone/>
            </a:pPr>
            <a:r>
              <a:rPr lang="en-US" sz="2260" dirty="0">
                <a:latin typeface="Arial"/>
                <a:ea typeface="Arial"/>
                <a:cs typeface="Arial"/>
                <a:sym typeface="Arial"/>
              </a:rPr>
              <a:t>     positioning data.</a:t>
            </a:r>
            <a:endParaRPr sz="226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865"/>
              <a:buNone/>
            </a:pPr>
            <a:endParaRPr sz="226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211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2260"/>
              <a:buFont typeface="Arial"/>
              <a:buChar char="●"/>
            </a:pPr>
            <a:r>
              <a:rPr lang="en-US" sz="2260" b="1" dirty="0">
                <a:latin typeface="Arial"/>
                <a:ea typeface="Arial"/>
                <a:cs typeface="Arial"/>
                <a:sym typeface="Arial"/>
              </a:rPr>
              <a:t>Goals:</a:t>
            </a:r>
            <a:endParaRPr sz="226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endParaRPr sz="226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7211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2260"/>
              <a:buFont typeface="Arial"/>
              <a:buChar char="○"/>
            </a:pPr>
            <a:r>
              <a:rPr lang="en-US" sz="2260" dirty="0">
                <a:latin typeface="Arial"/>
                <a:ea typeface="Arial"/>
                <a:cs typeface="Arial"/>
                <a:sym typeface="Arial"/>
              </a:rPr>
              <a:t>To achieve precise 3D coordinates for applications in navigation, surveying, and </a:t>
            </a:r>
            <a:endParaRPr sz="226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260" dirty="0">
                <a:latin typeface="Arial"/>
                <a:ea typeface="Arial"/>
                <a:cs typeface="Arial"/>
                <a:sym typeface="Arial"/>
              </a:rPr>
              <a:t>autonomous operations.</a:t>
            </a:r>
            <a:endParaRPr sz="226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endParaRPr sz="226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7211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2260"/>
              <a:buFont typeface="Arial"/>
              <a:buChar char="○"/>
            </a:pPr>
            <a:r>
              <a:rPr lang="en-US" sz="2260" dirty="0">
                <a:latin typeface="Arial"/>
                <a:ea typeface="Arial"/>
                <a:cs typeface="Arial"/>
                <a:sym typeface="Arial"/>
              </a:rPr>
              <a:t>To use signal optimization techniques to reduce errors in GNSS data.</a:t>
            </a:r>
            <a:endParaRPr sz="226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55300" cy="4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Provides real-time, accurate positioning for autonomous cars, helping them stay on course, avoid obstacles, and optimize routes.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Assists autonomous vehicles in lane-keeping, safe lane changes, and maintaining distance between vehicles at high speeds using precise GNSS data.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Supports autonomous vehicles in complex urban environments where buildings can obstruct satellite signals, ensuring accurate localization in tight spaces.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Provides precise 3D coordinates for delivery robots navigating urban areas or industrial parks.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Enables real-time tracking and coordination for autonomous taxi fleets, improving efficiency in passenger pickups and drop-offs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215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Lato</vt:lpstr>
      <vt:lpstr>Arial</vt:lpstr>
      <vt:lpstr>Calibri</vt:lpstr>
      <vt:lpstr>Raleway</vt:lpstr>
      <vt:lpstr>Streamline</vt:lpstr>
      <vt:lpstr>GNSS LOCALISATION</vt:lpstr>
      <vt:lpstr>Use Case Diagram</vt:lpstr>
      <vt:lpstr>More Details on the Project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 Lahoti</dc:creator>
  <cp:lastModifiedBy>Pratham Lahoti</cp:lastModifiedBy>
  <cp:revision>2</cp:revision>
  <dcterms:modified xsi:type="dcterms:W3CDTF">2024-09-07T13:36:33Z</dcterms:modified>
</cp:coreProperties>
</file>