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media/image3.png" ContentType="image/png"/>
  <Override PartName="/ppt/media/image1.jpeg" ContentType="image/jpeg"/>
  <Override PartName="/ppt/media/image2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D827B34-1A2A-4FEC-B5E0-1AA03F912ADB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You can look in the picture that your resume will be stacked with others if your resume is just plain ordinary..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So, by attending this course, I hope that you can open your mind to something different and I will show you how some simple acts of “common sense” can make your resume stand out from the crowd..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In other words, to be seen is to be different in a good way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67ED910-F352-4F83-9E9F-54ABC9DAEA25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en-IN" sz="2000" spc="-1" strike="noStrike">
                <a:latin typeface="Arial"/>
              </a:rPr>
              <a:t>A good one page resume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47F6F5E-7BA1-4D82-90A0-E9E788704820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5F5CD8A-10F6-4014-87BB-27FD1EA57D37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25/04/23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1CE00A5-761D-476E-9459-5D9BD41B7596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3B8FDFF-8D18-4011-BE09-9287CD0C7EF3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25/04/23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4292D060-AE47-4E13-9F1F-1F1F08E9D59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6DB466E-2CE6-455E-AF53-1E4E9E0FDD2C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25/04/23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62B867E-E261-4816-BEEC-F03839B3D920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0" y="1872000"/>
            <a:ext cx="3692880" cy="40320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This will happen when your resume is just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ORDINARY..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0" name="Content Placeholder 3" descr=""/>
          <p:cNvPicPr/>
          <p:nvPr/>
        </p:nvPicPr>
        <p:blipFill>
          <a:blip r:embed="rId1"/>
          <a:stretch/>
        </p:blipFill>
        <p:spPr>
          <a:xfrm>
            <a:off x="467640" y="1196640"/>
            <a:ext cx="4634640" cy="4824000"/>
          </a:xfrm>
          <a:prstGeom prst="rect">
            <a:avLst/>
          </a:prstGeom>
          <a:ln>
            <a:noFill/>
          </a:ln>
        </p:spPr>
      </p:pic>
      <p:sp>
        <p:nvSpPr>
          <p:cNvPr id="131" name="TextShape 2"/>
          <p:cNvSpPr txBox="1"/>
          <p:nvPr/>
        </p:nvSpPr>
        <p:spPr>
          <a:xfrm>
            <a:off x="5328000" y="410400"/>
            <a:ext cx="3528000" cy="88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IN" sz="1800" spc="-1" strike="noStrike">
                <a:latin typeface="Arial"/>
              </a:rPr>
              <a:t>Name:Aashish Kumar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Roll No.: 38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Prn No.: 2014111065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Resume Structure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457200" y="1340640"/>
            <a:ext cx="8229240" cy="4785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514440" indent="-51408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Resume objective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Career summary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Professional experience (include achievements)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Education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Affiliations (professional &amp; community)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Technology skills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Honors and awards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Publications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Public speaking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Teaching experience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Foreign language and travel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Personal information</a:t>
            </a:r>
            <a:endParaRPr b="0" lang="en-US" sz="23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1" descr=""/>
          <p:cNvPicPr/>
          <p:nvPr/>
        </p:nvPicPr>
        <p:blipFill>
          <a:blip r:embed="rId1"/>
          <a:srcRect l="0" t="7842" r="0" b="3625"/>
          <a:stretch/>
        </p:blipFill>
        <p:spPr>
          <a:xfrm>
            <a:off x="1691640" y="76680"/>
            <a:ext cx="5760360" cy="6710760"/>
          </a:xfrm>
          <a:prstGeom prst="rect">
            <a:avLst/>
          </a:prstGeom>
          <a:ln w="9360">
            <a:noFill/>
          </a:ln>
        </p:spPr>
      </p:pic>
      <p:sp>
        <p:nvSpPr>
          <p:cNvPr id="150" name="CustomShape 1"/>
          <p:cNvSpPr/>
          <p:nvPr/>
        </p:nvSpPr>
        <p:spPr>
          <a:xfrm rot="16200000">
            <a:off x="-1918080" y="3048120"/>
            <a:ext cx="596556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>
            <a:sp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5d5d5d"/>
                </a:solidFill>
                <a:latin typeface="Calibri"/>
              </a:rPr>
              <a:t>A good one-page resume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Useful Tips for Writing a Resume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Tailored to the type of job you are seeking.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Highlight the qualifications which seem relevant to the job.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Describe about the experience that will add value to the job.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Networking card strategy (excellent for capturing the attention of employers).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Useful Tips for Writing a Resume 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Relate your experiences to the job that you wanted to apply. It shows your understandings about the job.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 any document editing to develop a “catchy” and easily readable one page resume.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Write your name and page number on the second page (if you have a 2</a:t>
            </a:r>
            <a:r>
              <a:rPr b="0" lang="en-US" sz="3200" spc="-1" strike="noStrike" baseline="30000">
                <a:solidFill>
                  <a:srgbClr val="000000"/>
                </a:solidFill>
                <a:latin typeface="Calibri"/>
              </a:rPr>
              <a:t>nd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page).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360000" y="1512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2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Introduction to Resume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Writing a Good Resume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720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ff0000"/>
                </a:solidFill>
                <a:latin typeface="Calibri"/>
              </a:rPr>
              <a:t>Do’s and Don’ts in Resume Writing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Do’s and Don’ts in Resume Writing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Topics covered: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Do’s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Don’ts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Do’s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Perfection is mandatory.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resume should be unique.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Focus on your dream job. Write “around” it.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Less is more! (your boss is a busy guy)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Include relevant info. (Degree, attended courses and seminars, classes, workshops and certificates).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list of references should be written in a separate page.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Do’s 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 startAt="7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 the suitable font (Size 11 or 12 is okay. 10 is too small).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 startAt="7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 a good quality paper.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Don’ts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Don’t write too much about your past.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 not confess everything in your resume.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 not write a general resume that you tend to send to all employers (Be unique!).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 not write the description of your previous jobs but focuses more on the achievements.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 not write about the descriptions that you do not like to do from the previous job.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Don’ts 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 startAt="6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 not write in paragraph. Use bullet points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7" name="Picture 3" descr=""/>
          <p:cNvPicPr/>
          <p:nvPr/>
        </p:nvPicPr>
        <p:blipFill>
          <a:blip r:embed="rId1"/>
          <a:srcRect l="0" t="0" r="0" b="29410"/>
          <a:stretch/>
        </p:blipFill>
        <p:spPr>
          <a:xfrm>
            <a:off x="251640" y="2349000"/>
            <a:ext cx="4598280" cy="294336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  <p:pic>
        <p:nvPicPr>
          <p:cNvPr id="168" name="Picture 4" descr=""/>
          <p:cNvPicPr/>
          <p:nvPr/>
        </p:nvPicPr>
        <p:blipFill>
          <a:blip r:embed="rId2"/>
          <a:srcRect l="0" t="0" r="0" b="24869"/>
          <a:stretch/>
        </p:blipFill>
        <p:spPr>
          <a:xfrm>
            <a:off x="4428000" y="2565000"/>
            <a:ext cx="4436280" cy="3181320"/>
          </a:xfrm>
          <a:prstGeom prst="rect">
            <a:avLst/>
          </a:prstGeom>
          <a:ln w="9360">
            <a:solidFill>
              <a:schemeClr val="tx1"/>
            </a:solidFill>
            <a:miter/>
          </a:ln>
        </p:spPr>
      </p:pic>
      <p:sp>
        <p:nvSpPr>
          <p:cNvPr id="169" name="CustomShape 3"/>
          <p:cNvSpPr/>
          <p:nvPr/>
        </p:nvSpPr>
        <p:spPr>
          <a:xfrm>
            <a:off x="629280" y="5733360"/>
            <a:ext cx="368460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Which one is easier to read?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476640"/>
            <a:ext cx="8229240" cy="5760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2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 outstanding resume will attract the attention of prospective employers.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Higher chance to get a job.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resume should be brief, strong and “punchy”.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job market nowadays is very challenging. So you resume needs to “lift” you up from the crowd.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Don’ts (cont.)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 startAt="7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 not include private information such as the salary history, personal and family information, your account number and others.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 startAt="7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Avoid lying in your resume! (It is not worth it).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2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Introduction to Resume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Writing a Good Resume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Do’s and Don’ts in Resume Writing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720"/>
              </a:spcBef>
              <a:buClr>
                <a:srgbClr val="ff0000"/>
              </a:buClr>
              <a:buFont typeface="Arial"/>
              <a:buChar char="•"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Concluding Remarks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unique and job-specific resume is an important tool for job hunters.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resume is an attention grabber. So it should be brief and “punchy”.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 can also highlights some the accomplishments that make the bosses think that you’re the one who fits for the job!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2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Introduction to Resume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Writing a Good Resume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Do’s and Don’ts in Resume Writing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200000"/>
              </a:lnSpc>
              <a:spcBef>
                <a:spcPts val="700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3500" spc="-1" strike="noStrike">
                <a:solidFill>
                  <a:srgbClr val="ff0000"/>
                </a:solidFill>
                <a:latin typeface="Calibri"/>
              </a:rPr>
              <a:t>Introduction to Resume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Writing a Good Resume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Do’s and Don’ts in Resume Writing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Introduction to Resume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Topics covered: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Why a Resume is Important?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Differences between Resume and CV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Why a Resume is Important?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first layer of your first impression.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bad resume will bring you down.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first step to attract your prospective employer.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Good resume = Employers will be waiting for you..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0000"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Differences between Resume and CV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42" name="Table 2"/>
          <p:cNvGraphicFramePr/>
          <p:nvPr/>
        </p:nvGraphicFramePr>
        <p:xfrm>
          <a:off x="1523880" y="1397160"/>
          <a:ext cx="6095520" cy="741240"/>
        </p:xfrm>
        <a:graphic>
          <a:graphicData uri="http://schemas.openxmlformats.org/drawingml/2006/table">
            <a:tbl>
              <a:tblPr/>
              <a:tblGrid>
                <a:gridCol w="3047760"/>
                <a:gridCol w="3047760"/>
              </a:tblGrid>
              <a:tr h="370800"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Resume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IN" sz="2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CV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"/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Resumes are much shorter than CVs (&lt;=2 pages).</a:t>
                      </a:r>
                      <a:endParaRPr b="0" lang="en-IN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2800" spc="-1" strike="noStrike">
                        <a:latin typeface="Arial"/>
                      </a:endParaRPr>
                    </a:p>
                    <a:p>
                      <a:pPr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"/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Resumes only highlight your skills and accomplishments.</a:t>
                      </a:r>
                      <a:endParaRPr b="0" lang="en-IN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"/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CV is suitable for providing more details.</a:t>
                      </a:r>
                      <a:endParaRPr b="0" lang="en-IN" sz="2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IN" sz="2800" spc="-1" strike="noStrike">
                        <a:latin typeface="Arial"/>
                      </a:endParaRPr>
                    </a:p>
                    <a:p>
                      <a:pPr indent="-2160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Wingdings" charset="2"/>
                        <a:buChar char=""/>
                      </a:pP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IN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Used in the field of education, medicine, research and science.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2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Introduction to Resume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720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ff0000"/>
                </a:solidFill>
                <a:latin typeface="Calibri"/>
              </a:rPr>
              <a:t>Writing a Good Resume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Do’s and Don’ts in Resume Writing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2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Writing a Good Resume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Topics covered: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Resume Structure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Useful Tips for Writing a Resume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Application>Neat_Office/6.2.8.2$Windows_x86 LibreOffice_project/</Application>
  <Words>1324</Words>
  <Paragraphs>186</Paragraphs>
  <Company>Universiti Tun Hussein Onn Malaysia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2014-07-07T08:14:56Z</dcterms:created>
  <dc:creator>Azli Nawawi</dc:creator>
  <dc:description/>
  <dc:language>en-IN</dc:language>
  <cp:lastModifiedBy/>
  <dcterms:modified xsi:type="dcterms:W3CDTF">2023-04-25T13:42:16Z</dcterms:modified>
  <cp:revision>46</cp:revision>
  <dc:subject/>
  <dc:title>Resume Writing for the Fresh Graduates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Universiti Tun Hussein Onn Malaysia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6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34</vt:i4>
  </property>
</Properties>
</file>