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97" r:id="rId3"/>
    <p:sldId id="330" r:id="rId4"/>
    <p:sldId id="331" r:id="rId5"/>
    <p:sldId id="332" r:id="rId6"/>
    <p:sldId id="284" r:id="rId7"/>
    <p:sldId id="321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12-11-2023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12-11-2023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12-11-2023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12-11-2023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12-11-2023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object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necompiler.com/javascript/3zt9h7hs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/>
            <a:r>
              <a:rPr lang="en-US" dirty="0"/>
              <a:t>CSE326 </a:t>
            </a:r>
            <a:br>
              <a:rPr lang="en-US" dirty="0"/>
            </a:br>
            <a:r>
              <a:rPr lang="en-US" sz="3600" dirty="0"/>
              <a:t>Internet Programming Laboratory </a:t>
            </a:r>
            <a:br>
              <a:rPr lang="en-US" sz="3600" dirty="0"/>
            </a:br>
            <a:r>
              <a:rPr lang="en-US" sz="3600" dirty="0"/>
              <a:t>Lecture #</a:t>
            </a:r>
            <a:r>
              <a:rPr lang="en-US" sz="3600" dirty="0" smtClean="0"/>
              <a:t>11 Part 4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JavaScript </a:t>
            </a:r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Objects in JavaScript, just as in many other programming languages, can be compared to objects in real life.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JavaScript, an object is a standalone entity, with properties and type. </a:t>
            </a:r>
            <a:endParaRPr lang="en-US" dirty="0" smtClean="0"/>
          </a:p>
          <a:p>
            <a:pPr algn="just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example. A cup is an object, with properties. A cup has a color, a design, weight, a material it is made of, etc. The same way, JavaScript objects can have properties, which define their characteristics.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Object literal </a:t>
            </a:r>
            <a:r>
              <a:rPr lang="en-US" dirty="0" smtClean="0"/>
              <a:t>- </a:t>
            </a:r>
            <a:r>
              <a:rPr lang="en-US" dirty="0"/>
              <a:t>An object literal is a list of zero or more pairs of property names and associated values of an object, enclosed in curly braces ({}).</a:t>
            </a:r>
            <a:endParaRPr lang="en-US" dirty="0" smtClean="0"/>
          </a:p>
          <a:p>
            <a:pPr algn="just"/>
            <a:r>
              <a:rPr lang="en-US" b="1" dirty="0" smtClean="0"/>
              <a:t>Object constructor </a:t>
            </a:r>
            <a:r>
              <a:rPr lang="en-US" dirty="0" smtClean="0"/>
              <a:t>- </a:t>
            </a:r>
            <a:r>
              <a:rPr lang="en-US" dirty="0"/>
              <a:t>Objects can be created using the Object() </a:t>
            </a:r>
            <a:r>
              <a:rPr lang="en-US" dirty="0" smtClean="0"/>
              <a:t>constructor.</a:t>
            </a:r>
          </a:p>
          <a:p>
            <a:pPr algn="just"/>
            <a:r>
              <a:rPr lang="en-US" b="1" dirty="0" err="1" smtClean="0"/>
              <a:t>Object.create</a:t>
            </a:r>
            <a:r>
              <a:rPr lang="en-US" b="1" dirty="0" smtClean="0"/>
              <a:t>() </a:t>
            </a:r>
            <a:r>
              <a:rPr lang="en-US" dirty="0"/>
              <a:t>- The </a:t>
            </a:r>
            <a:r>
              <a:rPr lang="en-US" dirty="0" err="1"/>
              <a:t>Object.create</a:t>
            </a:r>
            <a:r>
              <a:rPr lang="en-US" dirty="0"/>
              <a:t>() method creates a new object, using an existing object as the prototype of the newly created object. </a:t>
            </a:r>
            <a:endParaRPr lang="en-US" dirty="0" smtClean="0"/>
          </a:p>
          <a:p>
            <a:pPr algn="just"/>
            <a:r>
              <a:rPr lang="en-IN" b="1" dirty="0"/>
              <a:t>C</a:t>
            </a:r>
            <a:r>
              <a:rPr lang="en-IN" b="1" dirty="0" smtClean="0"/>
              <a:t>onstructor function </a:t>
            </a:r>
            <a:r>
              <a:rPr lang="en-IN" dirty="0" smtClean="0"/>
              <a:t>- </a:t>
            </a:r>
            <a:r>
              <a:rPr lang="en-US" dirty="0"/>
              <a:t>The Function() constructor creates Function objects. Calling the constructor directly can create functions dynamically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7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/>
              <a:t>Class</a:t>
            </a:r>
            <a:r>
              <a:rPr lang="en-IN" dirty="0"/>
              <a:t> - </a:t>
            </a:r>
            <a:r>
              <a:rPr lang="en-US" dirty="0"/>
              <a:t>Classes are a template for creating objects. They encapsulate data with code to work on that data. </a:t>
            </a:r>
            <a:endParaRPr lang="en-US" dirty="0" smtClean="0"/>
          </a:p>
          <a:p>
            <a:pPr algn="just"/>
            <a:r>
              <a:rPr lang="en-IN" b="1" dirty="0"/>
              <a:t>Factory </a:t>
            </a:r>
            <a:r>
              <a:rPr lang="en-IN" b="1" dirty="0" smtClean="0"/>
              <a:t>Functions - </a:t>
            </a:r>
            <a:r>
              <a:rPr lang="en-US" dirty="0"/>
              <a:t>You can create objects using factory functions, which are functions that return </a:t>
            </a:r>
            <a:r>
              <a:rPr lang="en-US" dirty="0" smtClean="0"/>
              <a:t>objects</a:t>
            </a:r>
          </a:p>
          <a:p>
            <a:pPr algn="just"/>
            <a:r>
              <a:rPr lang="en-US" b="1" dirty="0" err="1" smtClean="0"/>
              <a:t>Object.assign</a:t>
            </a:r>
            <a:r>
              <a:rPr lang="en-US" b="1" dirty="0" smtClean="0"/>
              <a:t>() </a:t>
            </a:r>
            <a:r>
              <a:rPr lang="en-US" b="1" dirty="0"/>
              <a:t>- </a:t>
            </a:r>
            <a:r>
              <a:rPr lang="en-US" dirty="0"/>
              <a:t>The </a:t>
            </a:r>
            <a:r>
              <a:rPr lang="en-US" dirty="0" err="1"/>
              <a:t>Object.assign</a:t>
            </a:r>
            <a:r>
              <a:rPr lang="en-US" dirty="0"/>
              <a:t>() method is used to copy the values and properties from one or more source objects to a target object.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52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www.w3schools.com/js/js_objects.asp</a:t>
            </a:r>
            <a:endParaRPr lang="en-US" dirty="0" smtClean="0"/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Program link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onecompiler.com/javascript/3zt9h7hsq</a:t>
            </a:r>
            <a:endParaRPr lang="en-US" dirty="0" smtClean="0"/>
          </a:p>
          <a:p>
            <a:pPr marL="45720" indent="0" algn="just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4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459216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Thank you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3435</TotalTime>
  <Words>330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CSE326  Internet Programming Laboratory  Lecture #11 Part 4</vt:lpstr>
      <vt:lpstr>Outline</vt:lpstr>
      <vt:lpstr>JavaScript Objects</vt:lpstr>
      <vt:lpstr>JavaScript Objects</vt:lpstr>
      <vt:lpstr>JavaScript Objects</vt:lpstr>
      <vt:lpstr>References</vt:lpstr>
      <vt:lpstr>Program link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1230</cp:revision>
  <dcterms:created xsi:type="dcterms:W3CDTF">2023-08-17T03:51:20Z</dcterms:created>
  <dcterms:modified xsi:type="dcterms:W3CDTF">2023-11-12T11:32:23Z</dcterms:modified>
</cp:coreProperties>
</file>