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sldIdLst>
    <p:sldId id="256" r:id="rId2"/>
    <p:sldId id="297" r:id="rId3"/>
    <p:sldId id="330" r:id="rId4"/>
    <p:sldId id="332" r:id="rId5"/>
    <p:sldId id="333" r:id="rId6"/>
    <p:sldId id="335" r:id="rId7"/>
    <p:sldId id="336" r:id="rId8"/>
    <p:sldId id="337" r:id="rId9"/>
    <p:sldId id="338" r:id="rId10"/>
    <p:sldId id="339" r:id="rId11"/>
    <p:sldId id="284" r:id="rId12"/>
    <p:sldId id="321" r:id="rId13"/>
    <p:sldId id="27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4" d="100"/>
          <a:sy n="74" d="100"/>
        </p:scale>
        <p:origin x="-126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84B997-7476-4EC8-BD6D-F6D133459055}" type="datetimeFigureOut">
              <a:rPr lang="en-IN" smtClean="0"/>
              <a:t>27-11-2023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00AF00-BDC2-4E22-9AB6-6FDA0E6DEF9E}" type="slidenum">
              <a:rPr lang="en-IN" smtClean="0"/>
              <a:t>‹#›</a:t>
            </a:fld>
            <a:endParaRPr lang="en-IN"/>
          </a:p>
        </p:txBody>
      </p:sp>
    </p:spTree>
    <p:extLst>
      <p:ext uri="{BB962C8B-B14F-4D97-AF65-F5344CB8AC3E}">
        <p14:creationId xmlns:p14="http://schemas.microsoft.com/office/powerpoint/2010/main" val="4224656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30E8B5A0-437F-4D4F-9F63-0DE12B4707BA}" type="datetime1">
              <a:rPr lang="en-IN" smtClean="0"/>
              <a:t>27-11-2023</a:t>
            </a:fld>
            <a:endParaRPr lang="en-IN"/>
          </a:p>
        </p:txBody>
      </p:sp>
      <p:sp>
        <p:nvSpPr>
          <p:cNvPr id="8" name="Slide Number Placeholder 7"/>
          <p:cNvSpPr>
            <a:spLocks noGrp="1"/>
          </p:cNvSpPr>
          <p:nvPr>
            <p:ph type="sldNum" sz="quarter" idx="11"/>
          </p:nvPr>
        </p:nvSpPr>
        <p:spPr/>
        <p:txBody>
          <a:bodyPr/>
          <a:lstStyle/>
          <a:p>
            <a:fld id="{2066A04F-D713-4288-A8B9-BA887330B926}" type="slidenum">
              <a:rPr lang="en-IN" smtClean="0"/>
              <a:t>‹#›</a:t>
            </a:fld>
            <a:endParaRPr lang="en-IN"/>
          </a:p>
        </p:txBody>
      </p:sp>
      <p:sp>
        <p:nvSpPr>
          <p:cNvPr id="9" name="Footer Placeholder 8"/>
          <p:cNvSpPr>
            <a:spLocks noGrp="1"/>
          </p:cNvSpPr>
          <p:nvPr>
            <p:ph type="ftr" sz="quarter" idx="12"/>
          </p:nvPr>
        </p:nvSpPr>
        <p:spPr/>
        <p:txBody>
          <a:bodyPr/>
          <a:lstStyle/>
          <a:p>
            <a:r>
              <a:rPr lang="en-IN"/>
              <a:t>Dr. Navneet Kaur, Lovely Professional University</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2A0317-7514-470C-8859-FEAB78AFA84E}" type="datetime1">
              <a:rPr lang="en-IN" smtClean="0"/>
              <a:t>27-11-2023</a:t>
            </a:fld>
            <a:endParaRPr lang="en-IN"/>
          </a:p>
        </p:txBody>
      </p:sp>
      <p:sp>
        <p:nvSpPr>
          <p:cNvPr id="5" name="Footer Placeholder 4"/>
          <p:cNvSpPr>
            <a:spLocks noGrp="1"/>
          </p:cNvSpPr>
          <p:nvPr>
            <p:ph type="ftr" sz="quarter" idx="11"/>
          </p:nvPr>
        </p:nvSpPr>
        <p:spPr/>
        <p:txBody>
          <a:bodyPr/>
          <a:lstStyle/>
          <a:p>
            <a:r>
              <a:rPr lang="en-IN"/>
              <a:t>Dr. Navneet Kaur, Lovely Professional University</a:t>
            </a:r>
          </a:p>
        </p:txBody>
      </p:sp>
      <p:sp>
        <p:nvSpPr>
          <p:cNvPr id="6" name="Slide Number Placeholder 5"/>
          <p:cNvSpPr>
            <a:spLocks noGrp="1"/>
          </p:cNvSpPr>
          <p:nvPr>
            <p:ph type="sldNum" sz="quarter" idx="12"/>
          </p:nvPr>
        </p:nvSpPr>
        <p:spPr/>
        <p:txBody>
          <a:bodyPr/>
          <a:lstStyle/>
          <a:p>
            <a:fld id="{2066A04F-D713-4288-A8B9-BA887330B92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BE0D0C-0542-4575-9C53-121116BF1562}" type="datetime1">
              <a:rPr lang="en-IN" smtClean="0"/>
              <a:t>27-11-2023</a:t>
            </a:fld>
            <a:endParaRPr lang="en-IN"/>
          </a:p>
        </p:txBody>
      </p:sp>
      <p:sp>
        <p:nvSpPr>
          <p:cNvPr id="5" name="Footer Placeholder 4"/>
          <p:cNvSpPr>
            <a:spLocks noGrp="1"/>
          </p:cNvSpPr>
          <p:nvPr>
            <p:ph type="ftr" sz="quarter" idx="11"/>
          </p:nvPr>
        </p:nvSpPr>
        <p:spPr/>
        <p:txBody>
          <a:bodyPr/>
          <a:lstStyle/>
          <a:p>
            <a:r>
              <a:rPr lang="en-IN"/>
              <a:t>Dr. Navneet Kaur, Lovely Professional University</a:t>
            </a:r>
          </a:p>
        </p:txBody>
      </p:sp>
      <p:sp>
        <p:nvSpPr>
          <p:cNvPr id="6" name="Slide Number Placeholder 5"/>
          <p:cNvSpPr>
            <a:spLocks noGrp="1"/>
          </p:cNvSpPr>
          <p:nvPr>
            <p:ph type="sldNum" sz="quarter" idx="12"/>
          </p:nvPr>
        </p:nvSpPr>
        <p:spPr/>
        <p:txBody>
          <a:bodyPr/>
          <a:lstStyle/>
          <a:p>
            <a:fld id="{2066A04F-D713-4288-A8B9-BA887330B92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B4AB0C-8A4F-4A9E-B7F7-58515A6440E7}" type="datetime1">
              <a:rPr lang="en-IN" smtClean="0"/>
              <a:t>27-11-2023</a:t>
            </a:fld>
            <a:endParaRPr lang="en-IN"/>
          </a:p>
        </p:txBody>
      </p:sp>
      <p:sp>
        <p:nvSpPr>
          <p:cNvPr id="5" name="Footer Placeholder 4"/>
          <p:cNvSpPr>
            <a:spLocks noGrp="1"/>
          </p:cNvSpPr>
          <p:nvPr>
            <p:ph type="ftr" sz="quarter" idx="11"/>
          </p:nvPr>
        </p:nvSpPr>
        <p:spPr/>
        <p:txBody>
          <a:bodyPr/>
          <a:lstStyle/>
          <a:p>
            <a:r>
              <a:rPr lang="en-IN"/>
              <a:t>Dr. Navneet Kaur, Lovely Professional University</a:t>
            </a:r>
          </a:p>
        </p:txBody>
      </p:sp>
      <p:sp>
        <p:nvSpPr>
          <p:cNvPr id="6" name="Slide Number Placeholder 5"/>
          <p:cNvSpPr>
            <a:spLocks noGrp="1"/>
          </p:cNvSpPr>
          <p:nvPr>
            <p:ph type="sldNum" sz="quarter" idx="12"/>
          </p:nvPr>
        </p:nvSpPr>
        <p:spPr/>
        <p:txBody>
          <a:bodyPr/>
          <a:lstStyle/>
          <a:p>
            <a:fld id="{2066A04F-D713-4288-A8B9-BA887330B92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690D22-8420-4AF0-8722-2855801E82FB}" type="datetime1">
              <a:rPr lang="en-IN" smtClean="0"/>
              <a:t>27-11-2023</a:t>
            </a:fld>
            <a:endParaRPr lang="en-IN"/>
          </a:p>
        </p:txBody>
      </p:sp>
      <p:sp>
        <p:nvSpPr>
          <p:cNvPr id="5" name="Footer Placeholder 4"/>
          <p:cNvSpPr>
            <a:spLocks noGrp="1"/>
          </p:cNvSpPr>
          <p:nvPr>
            <p:ph type="ftr" sz="quarter" idx="11"/>
          </p:nvPr>
        </p:nvSpPr>
        <p:spPr/>
        <p:txBody>
          <a:bodyPr/>
          <a:lstStyle/>
          <a:p>
            <a:r>
              <a:rPr lang="en-IN"/>
              <a:t>Dr. Navneet Kaur, Lovely Professional University</a:t>
            </a:r>
          </a:p>
        </p:txBody>
      </p:sp>
      <p:sp>
        <p:nvSpPr>
          <p:cNvPr id="6" name="Slide Number Placeholder 5"/>
          <p:cNvSpPr>
            <a:spLocks noGrp="1"/>
          </p:cNvSpPr>
          <p:nvPr>
            <p:ph type="sldNum" sz="quarter" idx="12"/>
          </p:nvPr>
        </p:nvSpPr>
        <p:spPr/>
        <p:txBody>
          <a:bodyPr/>
          <a:lstStyle/>
          <a:p>
            <a:fld id="{2066A04F-D713-4288-A8B9-BA887330B92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20D2F9F-5CFA-4EBA-BA27-C5E2A62FDF1A}" type="datetime1">
              <a:rPr lang="en-IN" smtClean="0"/>
              <a:t>27-11-2023</a:t>
            </a:fld>
            <a:endParaRPr lang="en-IN"/>
          </a:p>
        </p:txBody>
      </p:sp>
      <p:sp>
        <p:nvSpPr>
          <p:cNvPr id="6" name="Footer Placeholder 5"/>
          <p:cNvSpPr>
            <a:spLocks noGrp="1"/>
          </p:cNvSpPr>
          <p:nvPr>
            <p:ph type="ftr" sz="quarter" idx="11"/>
          </p:nvPr>
        </p:nvSpPr>
        <p:spPr/>
        <p:txBody>
          <a:bodyPr/>
          <a:lstStyle/>
          <a:p>
            <a:r>
              <a:rPr lang="en-IN"/>
              <a:t>Dr. Navneet Kaur, Lovely Professional University</a:t>
            </a:r>
          </a:p>
        </p:txBody>
      </p:sp>
      <p:sp>
        <p:nvSpPr>
          <p:cNvPr id="7" name="Slide Number Placeholder 6"/>
          <p:cNvSpPr>
            <a:spLocks noGrp="1"/>
          </p:cNvSpPr>
          <p:nvPr>
            <p:ph type="sldNum" sz="quarter" idx="12"/>
          </p:nvPr>
        </p:nvSpPr>
        <p:spPr/>
        <p:txBody>
          <a:bodyPr/>
          <a:lstStyle/>
          <a:p>
            <a:fld id="{2066A04F-D713-4288-A8B9-BA887330B926}" type="slidenum">
              <a:rPr lang="en-IN" smtClean="0"/>
              <a:t>‹#›</a:t>
            </a:fld>
            <a:endParaRPr lang="en-IN"/>
          </a:p>
        </p:txBody>
      </p:sp>
      <p:sp>
        <p:nvSpPr>
          <p:cNvPr id="9" name="Title 8"/>
          <p:cNvSpPr>
            <a:spLocks noGrp="1"/>
          </p:cNvSpPr>
          <p:nvPr>
            <p:ph type="title"/>
          </p:nvPr>
        </p:nvSpPr>
        <p:spPr>
          <a:xfrm>
            <a:off x="914400" y="1544715"/>
            <a:ext cx="7315200" cy="1154097"/>
          </a:xfrm>
        </p:spPr>
        <p:txBody>
          <a:bodyPr/>
          <a:lstStyle/>
          <a:p>
            <a:r>
              <a:rPr lang="en-US"/>
              <a:t>Click to edit Master title style</a:t>
            </a:r>
          </a:p>
        </p:txBody>
      </p:sp>
      <p:sp>
        <p:nvSpPr>
          <p:cNvPr id="8" name="Content Placeholder 7"/>
          <p:cNvSpPr>
            <a:spLocks noGrp="1"/>
          </p:cNvSpPr>
          <p:nvPr>
            <p:ph sz="quarter" idx="13"/>
          </p:nvPr>
        </p:nvSpPr>
        <p:spPr>
          <a:xfrm>
            <a:off x="914400" y="2743200"/>
            <a:ext cx="356616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81728" y="2743200"/>
            <a:ext cx="3566160" cy="3595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D415814D-220D-40D4-AB32-274CBB40604A}" type="datetime1">
              <a:rPr lang="en-IN" smtClean="0"/>
              <a:t>27-11-2023</a:t>
            </a:fld>
            <a:endParaRPr lang="en-IN"/>
          </a:p>
        </p:txBody>
      </p:sp>
      <p:sp>
        <p:nvSpPr>
          <p:cNvPr id="8" name="Footer Placeholder 7"/>
          <p:cNvSpPr>
            <a:spLocks noGrp="1"/>
          </p:cNvSpPr>
          <p:nvPr>
            <p:ph type="ftr" sz="quarter" idx="11"/>
          </p:nvPr>
        </p:nvSpPr>
        <p:spPr/>
        <p:txBody>
          <a:bodyPr/>
          <a:lstStyle/>
          <a:p>
            <a:r>
              <a:rPr lang="en-IN"/>
              <a:t>Dr. Navneet Kaur, Lovely Professional University</a:t>
            </a:r>
          </a:p>
        </p:txBody>
      </p:sp>
      <p:sp>
        <p:nvSpPr>
          <p:cNvPr id="9" name="Slide Number Placeholder 8"/>
          <p:cNvSpPr>
            <a:spLocks noGrp="1"/>
          </p:cNvSpPr>
          <p:nvPr>
            <p:ph type="sldNum" sz="quarter" idx="12"/>
          </p:nvPr>
        </p:nvSpPr>
        <p:spPr/>
        <p:txBody>
          <a:bodyPr/>
          <a:lstStyle/>
          <a:p>
            <a:fld id="{2066A04F-D713-4288-A8B9-BA887330B926}" type="slidenum">
              <a:rPr lang="en-IN" smtClean="0"/>
              <a:t>‹#›</a:t>
            </a:fld>
            <a:endParaRPr lang="en-IN"/>
          </a:p>
        </p:txBody>
      </p:sp>
      <p:sp>
        <p:nvSpPr>
          <p:cNvPr id="10" name="Title 9"/>
          <p:cNvSpPr>
            <a:spLocks noGrp="1"/>
          </p:cNvSpPr>
          <p:nvPr>
            <p:ph type="title"/>
          </p:nvPr>
        </p:nvSpPr>
        <p:spPr>
          <a:xfrm>
            <a:off x="914400" y="1544715"/>
            <a:ext cx="7315200" cy="1154097"/>
          </a:xfrm>
        </p:spPr>
        <p:txBody>
          <a:bodyPr/>
          <a:lstStyle/>
          <a:p>
            <a:r>
              <a:rPr lang="en-US"/>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8DACF4-6E2D-427B-9257-A5B396BB2F5D}" type="datetime1">
              <a:rPr lang="en-IN" smtClean="0"/>
              <a:t>27-11-2023</a:t>
            </a:fld>
            <a:endParaRPr lang="en-IN"/>
          </a:p>
        </p:txBody>
      </p:sp>
      <p:sp>
        <p:nvSpPr>
          <p:cNvPr id="4" name="Footer Placeholder 3"/>
          <p:cNvSpPr>
            <a:spLocks noGrp="1"/>
          </p:cNvSpPr>
          <p:nvPr>
            <p:ph type="ftr" sz="quarter" idx="11"/>
          </p:nvPr>
        </p:nvSpPr>
        <p:spPr/>
        <p:txBody>
          <a:bodyPr/>
          <a:lstStyle/>
          <a:p>
            <a:r>
              <a:rPr lang="en-IN"/>
              <a:t>Dr. Navneet Kaur, Lovely Professional University</a:t>
            </a:r>
          </a:p>
        </p:txBody>
      </p:sp>
      <p:sp>
        <p:nvSpPr>
          <p:cNvPr id="5" name="Slide Number Placeholder 4"/>
          <p:cNvSpPr>
            <a:spLocks noGrp="1"/>
          </p:cNvSpPr>
          <p:nvPr>
            <p:ph type="sldNum" sz="quarter" idx="12"/>
          </p:nvPr>
        </p:nvSpPr>
        <p:spPr/>
        <p:txBody>
          <a:bodyPr/>
          <a:lstStyle/>
          <a:p>
            <a:fld id="{2066A04F-D713-4288-A8B9-BA887330B92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FA0489-FB30-448B-B752-C7F233B89F76}" type="datetime1">
              <a:rPr lang="en-IN" smtClean="0"/>
              <a:t>27-11-2023</a:t>
            </a:fld>
            <a:endParaRPr lang="en-IN"/>
          </a:p>
        </p:txBody>
      </p:sp>
      <p:sp>
        <p:nvSpPr>
          <p:cNvPr id="3" name="Footer Placeholder 2"/>
          <p:cNvSpPr>
            <a:spLocks noGrp="1"/>
          </p:cNvSpPr>
          <p:nvPr>
            <p:ph type="ftr" sz="quarter" idx="11"/>
          </p:nvPr>
        </p:nvSpPr>
        <p:spPr/>
        <p:txBody>
          <a:bodyPr/>
          <a:lstStyle/>
          <a:p>
            <a:r>
              <a:rPr lang="en-IN"/>
              <a:t>Dr. Navneet Kaur, Lovely Professional University</a:t>
            </a:r>
          </a:p>
        </p:txBody>
      </p:sp>
      <p:sp>
        <p:nvSpPr>
          <p:cNvPr id="4" name="Slide Number Placeholder 3"/>
          <p:cNvSpPr>
            <a:spLocks noGrp="1"/>
          </p:cNvSpPr>
          <p:nvPr>
            <p:ph type="sldNum" sz="quarter" idx="12"/>
          </p:nvPr>
        </p:nvSpPr>
        <p:spPr/>
        <p:txBody>
          <a:bodyPr/>
          <a:lstStyle/>
          <a:p>
            <a:fld id="{2066A04F-D713-4288-A8B9-BA887330B92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566C54-2EFD-437D-A71C-B4A779E37E51}" type="datetime1">
              <a:rPr lang="en-IN" smtClean="0"/>
              <a:t>27-11-2023</a:t>
            </a:fld>
            <a:endParaRPr lang="en-IN"/>
          </a:p>
        </p:txBody>
      </p:sp>
      <p:sp>
        <p:nvSpPr>
          <p:cNvPr id="6" name="Footer Placeholder 5"/>
          <p:cNvSpPr>
            <a:spLocks noGrp="1"/>
          </p:cNvSpPr>
          <p:nvPr>
            <p:ph type="ftr" sz="quarter" idx="11"/>
          </p:nvPr>
        </p:nvSpPr>
        <p:spPr/>
        <p:txBody>
          <a:bodyPr/>
          <a:lstStyle/>
          <a:p>
            <a:r>
              <a:rPr lang="en-IN"/>
              <a:t>Dr. Navneet Kaur, Lovely Professional University</a:t>
            </a:r>
          </a:p>
        </p:txBody>
      </p:sp>
      <p:sp>
        <p:nvSpPr>
          <p:cNvPr id="7" name="Slide Number Placeholder 6"/>
          <p:cNvSpPr>
            <a:spLocks noGrp="1"/>
          </p:cNvSpPr>
          <p:nvPr>
            <p:ph type="sldNum" sz="quarter" idx="12"/>
          </p:nvPr>
        </p:nvSpPr>
        <p:spPr/>
        <p:txBody>
          <a:bodyPr/>
          <a:lstStyle/>
          <a:p>
            <a:fld id="{2066A04F-D713-4288-A8B9-BA887330B92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412386-994B-4EFF-A8B5-30B85EDF6DD6}" type="datetime1">
              <a:rPr lang="en-IN" smtClean="0"/>
              <a:t>27-11-2023</a:t>
            </a:fld>
            <a:endParaRPr lang="en-IN"/>
          </a:p>
        </p:txBody>
      </p:sp>
      <p:sp>
        <p:nvSpPr>
          <p:cNvPr id="6" name="Footer Placeholder 5"/>
          <p:cNvSpPr>
            <a:spLocks noGrp="1"/>
          </p:cNvSpPr>
          <p:nvPr>
            <p:ph type="ftr" sz="quarter" idx="11"/>
          </p:nvPr>
        </p:nvSpPr>
        <p:spPr/>
        <p:txBody>
          <a:bodyPr/>
          <a:lstStyle/>
          <a:p>
            <a:r>
              <a:rPr lang="en-IN"/>
              <a:t>Dr. Navneet Kaur, Lovely Professional University</a:t>
            </a:r>
          </a:p>
        </p:txBody>
      </p:sp>
      <p:sp>
        <p:nvSpPr>
          <p:cNvPr id="7" name="Slide Number Placeholder 6"/>
          <p:cNvSpPr>
            <a:spLocks noGrp="1"/>
          </p:cNvSpPr>
          <p:nvPr>
            <p:ph type="sldNum" sz="quarter" idx="12"/>
          </p:nvPr>
        </p:nvSpPr>
        <p:spPr/>
        <p:txBody>
          <a:bodyPr/>
          <a:lstStyle/>
          <a:p>
            <a:fld id="{2066A04F-D713-4288-A8B9-BA887330B92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785CAE0E-7D63-43E1-ACB7-595E8AE1D856}" type="datetime1">
              <a:rPr lang="en-IN" smtClean="0"/>
              <a:t>27-11-2023</a:t>
            </a:fld>
            <a:endParaRPr lang="en-IN"/>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2066A04F-D713-4288-A8B9-BA887330B926}" type="slidenum">
              <a:rPr lang="en-IN" smtClean="0"/>
              <a:t>‹#›</a:t>
            </a:fld>
            <a:endParaRPr lang="en-IN"/>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r>
              <a:rPr lang="en-IN"/>
              <a:t>Dr. Navneet Kaur, Lovely Professional University</a:t>
            </a:r>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w3schools.com/js/js_htmldom_methods.asp" TargetMode="External"/><Relationship Id="rId2" Type="http://schemas.openxmlformats.org/officeDocument/2006/relationships/hyperlink" Target="https://www.w3schools.com/js/js_htmldom.asp" TargetMode="External"/><Relationship Id="rId1" Type="http://schemas.openxmlformats.org/officeDocument/2006/relationships/slideLayout" Target="../slideLayouts/slideLayout2.xml"/><Relationship Id="rId6" Type="http://schemas.openxmlformats.org/officeDocument/2006/relationships/hyperlink" Target="https://www.w3schools.com/js/js_htmldom_html.asp" TargetMode="External"/><Relationship Id="rId5" Type="http://schemas.openxmlformats.org/officeDocument/2006/relationships/hyperlink" Target="https://www.w3schools.com/js/js_htmldom_elements.asp" TargetMode="External"/><Relationship Id="rId4" Type="http://schemas.openxmlformats.org/officeDocument/2006/relationships/hyperlink" Target="https://www.w3schools.com/js/js_htmldom_document.asp"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onlinegdb.com/-HsZpxeS0_" TargetMode="External"/><Relationship Id="rId2" Type="http://schemas.openxmlformats.org/officeDocument/2006/relationships/hyperlink" Target="https://onlinegdb.com/VQtxAJKTr"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182880"/>
            <a:r>
              <a:rPr lang="en-US" dirty="0"/>
              <a:t>CSE326 </a:t>
            </a:r>
            <a:br>
              <a:rPr lang="en-US" dirty="0"/>
            </a:br>
            <a:r>
              <a:rPr lang="en-US" sz="3600" dirty="0"/>
              <a:t>Internet Programming Laboratory </a:t>
            </a:r>
            <a:br>
              <a:rPr lang="en-US" sz="3600" dirty="0"/>
            </a:br>
            <a:r>
              <a:rPr lang="en-US" sz="3600" dirty="0"/>
              <a:t>Lecture #</a:t>
            </a:r>
            <a:r>
              <a:rPr lang="en-US" sz="3600" dirty="0" smtClean="0"/>
              <a:t>13</a:t>
            </a:r>
            <a:endParaRPr lang="en-IN" sz="3600" dirty="0"/>
          </a:p>
        </p:txBody>
      </p:sp>
      <p:sp>
        <p:nvSpPr>
          <p:cNvPr id="3" name="Subtitle 2"/>
          <p:cNvSpPr>
            <a:spLocks noGrp="1"/>
          </p:cNvSpPr>
          <p:nvPr>
            <p:ph type="subTitle" idx="1"/>
          </p:nvPr>
        </p:nvSpPr>
        <p:spPr/>
        <p:txBody>
          <a:bodyPr/>
          <a:lstStyle/>
          <a:p>
            <a:r>
              <a:rPr lang="en-US" dirty="0"/>
              <a:t>Dr. </a:t>
            </a:r>
            <a:r>
              <a:rPr lang="en-US" dirty="0" err="1"/>
              <a:t>Navneet</a:t>
            </a:r>
            <a:r>
              <a:rPr lang="en-US" dirty="0"/>
              <a:t> </a:t>
            </a:r>
            <a:r>
              <a:rPr lang="en-US" dirty="0" err="1"/>
              <a:t>Kaur</a:t>
            </a:r>
            <a:endParaRPr lang="en-IN" dirty="0"/>
          </a:p>
        </p:txBody>
      </p:sp>
      <p:sp>
        <p:nvSpPr>
          <p:cNvPr id="4" name="Footer Placeholder 3"/>
          <p:cNvSpPr>
            <a:spLocks noGrp="1"/>
          </p:cNvSpPr>
          <p:nvPr>
            <p:ph type="ftr" sz="quarter" idx="12"/>
          </p:nvPr>
        </p:nvSpPr>
        <p:spPr/>
        <p:txBody>
          <a:bodyPr/>
          <a:lstStyle/>
          <a:p>
            <a:r>
              <a:rPr lang="en-IN"/>
              <a:t>Dr. Navneet Kaur, Lovely Professional University</a:t>
            </a:r>
          </a:p>
        </p:txBody>
      </p:sp>
      <p:sp>
        <p:nvSpPr>
          <p:cNvPr id="5" name="Slide Number Placeholder 4"/>
          <p:cNvSpPr>
            <a:spLocks noGrp="1"/>
          </p:cNvSpPr>
          <p:nvPr>
            <p:ph type="sldNum" sz="quarter" idx="11"/>
          </p:nvPr>
        </p:nvSpPr>
        <p:spPr/>
        <p:txBody>
          <a:bodyPr/>
          <a:lstStyle/>
          <a:p>
            <a:fld id="{2066A04F-D713-4288-A8B9-BA887330B926}" type="slidenum">
              <a:rPr lang="en-IN" smtClean="0"/>
              <a:t>1</a:t>
            </a:fld>
            <a:endParaRPr lang="en-IN"/>
          </a:p>
        </p:txBody>
      </p:sp>
    </p:spTree>
    <p:extLst>
      <p:ext uri="{BB962C8B-B14F-4D97-AF65-F5344CB8AC3E}">
        <p14:creationId xmlns:p14="http://schemas.microsoft.com/office/powerpoint/2010/main" val="3333136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Accessing elements</a:t>
            </a:r>
            <a:endParaRPr lang="en-US" b="1" dirty="0"/>
          </a:p>
        </p:txBody>
      </p:sp>
      <p:sp>
        <p:nvSpPr>
          <p:cNvPr id="4" name="Footer Placeholder 3"/>
          <p:cNvSpPr>
            <a:spLocks noGrp="1"/>
          </p:cNvSpPr>
          <p:nvPr>
            <p:ph type="ftr" sz="quarter" idx="11"/>
          </p:nvPr>
        </p:nvSpPr>
        <p:spPr/>
        <p:txBody>
          <a:bodyPr/>
          <a:lstStyle/>
          <a:p>
            <a:r>
              <a:rPr lang="en-IN" dirty="0" err="1"/>
              <a:t>Dr.</a:t>
            </a:r>
            <a:r>
              <a:rPr lang="en-IN" dirty="0"/>
              <a:t> </a:t>
            </a:r>
            <a:r>
              <a:rPr lang="en-IN" dirty="0" err="1"/>
              <a:t>Navneet</a:t>
            </a:r>
            <a:r>
              <a:rPr lang="en-IN" dirty="0"/>
              <a:t> </a:t>
            </a:r>
            <a:r>
              <a:rPr lang="en-IN" dirty="0" err="1"/>
              <a:t>Kaur</a:t>
            </a:r>
            <a:r>
              <a:rPr lang="en-IN" dirty="0"/>
              <a:t>, Lovely Professional University</a:t>
            </a:r>
          </a:p>
        </p:txBody>
      </p:sp>
      <p:sp>
        <p:nvSpPr>
          <p:cNvPr id="5" name="Slide Number Placeholder 4"/>
          <p:cNvSpPr>
            <a:spLocks noGrp="1"/>
          </p:cNvSpPr>
          <p:nvPr>
            <p:ph type="sldNum" sz="quarter" idx="12"/>
          </p:nvPr>
        </p:nvSpPr>
        <p:spPr/>
        <p:txBody>
          <a:bodyPr/>
          <a:lstStyle/>
          <a:p>
            <a:fld id="{2066A04F-D713-4288-A8B9-BA887330B926}" type="slidenum">
              <a:rPr lang="en-IN" smtClean="0"/>
              <a:t>10</a:t>
            </a:fld>
            <a:endParaRPr lang="en-IN"/>
          </a:p>
        </p:txBody>
      </p:sp>
      <p:sp>
        <p:nvSpPr>
          <p:cNvPr id="3" name="Content Placeholder 2"/>
          <p:cNvSpPr>
            <a:spLocks noGrp="1"/>
          </p:cNvSpPr>
          <p:nvPr>
            <p:ph idx="1"/>
          </p:nvPr>
        </p:nvSpPr>
        <p:spPr/>
        <p:txBody>
          <a:bodyPr>
            <a:normAutofit/>
          </a:bodyPr>
          <a:lstStyle/>
          <a:p>
            <a:pPr lvl="1" algn="just"/>
            <a:r>
              <a:rPr lang="en-US" b="1" dirty="0" err="1">
                <a:solidFill>
                  <a:srgbClr val="FFFF00"/>
                </a:solidFill>
              </a:rPr>
              <a:t>document.querySelector</a:t>
            </a:r>
            <a:r>
              <a:rPr lang="en-US" b="1" dirty="0">
                <a:solidFill>
                  <a:srgbClr val="FFFF00"/>
                </a:solidFill>
              </a:rPr>
              <a:t>(selector): </a:t>
            </a:r>
            <a:r>
              <a:rPr lang="en-US" dirty="0"/>
              <a:t>Returns the first element that matches a specified CSS selector.</a:t>
            </a:r>
          </a:p>
          <a:p>
            <a:pPr lvl="1" algn="just"/>
            <a:r>
              <a:rPr lang="en-US" b="1" dirty="0" err="1">
                <a:solidFill>
                  <a:srgbClr val="FFFF00"/>
                </a:solidFill>
              </a:rPr>
              <a:t>document.querySelectorAll</a:t>
            </a:r>
            <a:r>
              <a:rPr lang="en-US" b="1" dirty="0">
                <a:solidFill>
                  <a:srgbClr val="FFFF00"/>
                </a:solidFill>
              </a:rPr>
              <a:t>(selector): </a:t>
            </a:r>
            <a:r>
              <a:rPr lang="en-US" dirty="0"/>
              <a:t>Returns a static </a:t>
            </a:r>
            <a:r>
              <a:rPr lang="en-US" dirty="0" err="1"/>
              <a:t>NodeList</a:t>
            </a:r>
            <a:r>
              <a:rPr lang="en-US" dirty="0"/>
              <a:t> representing a list of elements that match the specified group of selectors.</a:t>
            </a:r>
            <a:endParaRPr lang="en-US" dirty="0" smtClean="0"/>
          </a:p>
        </p:txBody>
      </p:sp>
    </p:spTree>
    <p:extLst>
      <p:ext uri="{BB962C8B-B14F-4D97-AF65-F5344CB8AC3E}">
        <p14:creationId xmlns:p14="http://schemas.microsoft.com/office/powerpoint/2010/main" val="28633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References</a:t>
            </a:r>
          </a:p>
        </p:txBody>
      </p:sp>
      <p:sp>
        <p:nvSpPr>
          <p:cNvPr id="3" name="Content Placeholder 2"/>
          <p:cNvSpPr>
            <a:spLocks noGrp="1"/>
          </p:cNvSpPr>
          <p:nvPr>
            <p:ph idx="1"/>
          </p:nvPr>
        </p:nvSpPr>
        <p:spPr/>
        <p:txBody>
          <a:bodyPr>
            <a:normAutofit/>
          </a:bodyPr>
          <a:lstStyle/>
          <a:p>
            <a:pPr algn="just"/>
            <a:r>
              <a:rPr lang="en-US" dirty="0">
                <a:hlinkClick r:id="rId2"/>
              </a:rPr>
              <a:t>https://</a:t>
            </a:r>
            <a:r>
              <a:rPr lang="en-US" dirty="0" smtClean="0">
                <a:hlinkClick r:id="rId2"/>
              </a:rPr>
              <a:t>www.w3schools.com/js/js_htmldom.asp</a:t>
            </a:r>
            <a:endParaRPr lang="en-US" dirty="0" smtClean="0"/>
          </a:p>
          <a:p>
            <a:pPr algn="just"/>
            <a:r>
              <a:rPr lang="en-US" dirty="0">
                <a:hlinkClick r:id="rId3"/>
              </a:rPr>
              <a:t>https://</a:t>
            </a:r>
            <a:r>
              <a:rPr lang="en-US" dirty="0" smtClean="0">
                <a:hlinkClick r:id="rId3"/>
              </a:rPr>
              <a:t>www.w3schools.com/js/js_htmldom_methods.asp</a:t>
            </a:r>
            <a:endParaRPr lang="en-US" dirty="0" smtClean="0"/>
          </a:p>
          <a:p>
            <a:pPr algn="just"/>
            <a:r>
              <a:rPr lang="en-US" dirty="0">
                <a:hlinkClick r:id="rId4"/>
              </a:rPr>
              <a:t>https://</a:t>
            </a:r>
            <a:r>
              <a:rPr lang="en-US" dirty="0" smtClean="0">
                <a:hlinkClick r:id="rId4"/>
              </a:rPr>
              <a:t>www.w3schools.com/js/js_htmldom_document.asp</a:t>
            </a:r>
            <a:endParaRPr lang="en-US" dirty="0" smtClean="0"/>
          </a:p>
          <a:p>
            <a:pPr algn="just"/>
            <a:r>
              <a:rPr lang="en-US" dirty="0">
                <a:hlinkClick r:id="rId5"/>
              </a:rPr>
              <a:t>https://</a:t>
            </a:r>
            <a:r>
              <a:rPr lang="en-US" dirty="0" smtClean="0">
                <a:hlinkClick r:id="rId5"/>
              </a:rPr>
              <a:t>www.w3schools.com/js/js_htmldom_elements.asp</a:t>
            </a:r>
            <a:endParaRPr lang="en-US" dirty="0" smtClean="0"/>
          </a:p>
          <a:p>
            <a:pPr algn="just"/>
            <a:r>
              <a:rPr lang="en-US" dirty="0">
                <a:hlinkClick r:id="rId6"/>
              </a:rPr>
              <a:t>https://</a:t>
            </a:r>
            <a:r>
              <a:rPr lang="en-US" dirty="0" smtClean="0">
                <a:hlinkClick r:id="rId6"/>
              </a:rPr>
              <a:t>www.w3schools.com/js/js_htmldom_html.asp</a:t>
            </a:r>
            <a:endParaRPr lang="en-US" dirty="0" smtClean="0"/>
          </a:p>
          <a:p>
            <a:pPr marL="45720" indent="0" algn="just">
              <a:buNone/>
            </a:pPr>
            <a:endParaRPr lang="en-US" dirty="0" smtClean="0"/>
          </a:p>
        </p:txBody>
      </p:sp>
      <p:sp>
        <p:nvSpPr>
          <p:cNvPr id="4" name="Footer Placeholder 3"/>
          <p:cNvSpPr>
            <a:spLocks noGrp="1"/>
          </p:cNvSpPr>
          <p:nvPr>
            <p:ph type="ftr" sz="quarter" idx="11"/>
          </p:nvPr>
        </p:nvSpPr>
        <p:spPr/>
        <p:txBody>
          <a:bodyPr/>
          <a:lstStyle/>
          <a:p>
            <a:r>
              <a:rPr lang="en-IN" dirty="0" err="1"/>
              <a:t>Dr.</a:t>
            </a:r>
            <a:r>
              <a:rPr lang="en-IN" dirty="0"/>
              <a:t> </a:t>
            </a:r>
            <a:r>
              <a:rPr lang="en-IN" dirty="0" err="1"/>
              <a:t>Navneet</a:t>
            </a:r>
            <a:r>
              <a:rPr lang="en-IN" dirty="0"/>
              <a:t> </a:t>
            </a:r>
            <a:r>
              <a:rPr lang="en-IN" dirty="0" err="1"/>
              <a:t>Kaur</a:t>
            </a:r>
            <a:r>
              <a:rPr lang="en-IN" dirty="0"/>
              <a:t>, Lovely Professional University</a:t>
            </a:r>
          </a:p>
        </p:txBody>
      </p:sp>
      <p:sp>
        <p:nvSpPr>
          <p:cNvPr id="5" name="Slide Number Placeholder 4"/>
          <p:cNvSpPr>
            <a:spLocks noGrp="1"/>
          </p:cNvSpPr>
          <p:nvPr>
            <p:ph type="sldNum" sz="quarter" idx="12"/>
          </p:nvPr>
        </p:nvSpPr>
        <p:spPr/>
        <p:txBody>
          <a:bodyPr/>
          <a:lstStyle/>
          <a:p>
            <a:fld id="{2066A04F-D713-4288-A8B9-BA887330B926}" type="slidenum">
              <a:rPr lang="en-IN" smtClean="0"/>
              <a:t>11</a:t>
            </a:fld>
            <a:endParaRPr lang="en-IN"/>
          </a:p>
        </p:txBody>
      </p:sp>
    </p:spTree>
    <p:extLst>
      <p:ext uri="{BB962C8B-B14F-4D97-AF65-F5344CB8AC3E}">
        <p14:creationId xmlns:p14="http://schemas.microsoft.com/office/powerpoint/2010/main" val="343941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1000"/>
                                        <p:tgtEl>
                                          <p:spTgt spid="3">
                                            <p:txEl>
                                              <p:pRg st="0" end="0"/>
                                            </p:txEl>
                                          </p:spTgt>
                                        </p:tgtEl>
                                      </p:cBhvr>
                                    </p:animEffect>
                                    <p:anim calcmode="lin" valueType="num">
                                      <p:cBhvr>
                                        <p:cTn id="2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fade">
                                      <p:cBhvr>
                                        <p:cTn id="30" dur="1000"/>
                                        <p:tgtEl>
                                          <p:spTgt spid="3">
                                            <p:txEl>
                                              <p:pRg st="1" end="1"/>
                                            </p:txEl>
                                          </p:spTgt>
                                        </p:tgtEl>
                                      </p:cBhvr>
                                    </p:animEffect>
                                    <p:anim calcmode="lin" valueType="num">
                                      <p:cBhvr>
                                        <p:cTn id="3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1" end="1"/>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1000"/>
                                        <p:tgtEl>
                                          <p:spTgt spid="3">
                                            <p:txEl>
                                              <p:pRg st="2" end="2"/>
                                            </p:txEl>
                                          </p:spTgt>
                                        </p:tgtEl>
                                      </p:cBhvr>
                                    </p:animEffect>
                                    <p:anim calcmode="lin" valueType="num">
                                      <p:cBhvr>
                                        <p:cTn id="3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fade">
                                      <p:cBhvr>
                                        <p:cTn id="40" dur="1000"/>
                                        <p:tgtEl>
                                          <p:spTgt spid="3">
                                            <p:txEl>
                                              <p:pRg st="3" end="3"/>
                                            </p:txEl>
                                          </p:spTgt>
                                        </p:tgtEl>
                                      </p:cBhvr>
                                    </p:animEffect>
                                    <p:anim calcmode="lin" valueType="num">
                                      <p:cBhvr>
                                        <p:cTn id="4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3" end="3"/>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fade">
                                      <p:cBhvr>
                                        <p:cTn id="45" dur="1000"/>
                                        <p:tgtEl>
                                          <p:spTgt spid="3">
                                            <p:txEl>
                                              <p:pRg st="4" end="4"/>
                                            </p:txEl>
                                          </p:spTgt>
                                        </p:tgtEl>
                                      </p:cBhvr>
                                    </p:animEffect>
                                    <p:anim calcmode="lin" valueType="num">
                                      <p:cBhvr>
                                        <p:cTn id="4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Program link</a:t>
            </a:r>
            <a:endParaRPr lang="en-IN" b="1" dirty="0"/>
          </a:p>
        </p:txBody>
      </p:sp>
      <p:sp>
        <p:nvSpPr>
          <p:cNvPr id="3" name="Content Placeholder 2"/>
          <p:cNvSpPr>
            <a:spLocks noGrp="1"/>
          </p:cNvSpPr>
          <p:nvPr>
            <p:ph idx="1"/>
          </p:nvPr>
        </p:nvSpPr>
        <p:spPr/>
        <p:txBody>
          <a:bodyPr/>
          <a:lstStyle/>
          <a:p>
            <a:pPr algn="just"/>
            <a:r>
              <a:rPr lang="en-US" dirty="0">
                <a:hlinkClick r:id="rId2"/>
              </a:rPr>
              <a:t>https://</a:t>
            </a:r>
            <a:r>
              <a:rPr lang="en-US" dirty="0" smtClean="0">
                <a:hlinkClick r:id="rId2"/>
              </a:rPr>
              <a:t>onlinegdb.com/VQtxAJKTr</a:t>
            </a:r>
            <a:endParaRPr lang="en-US" dirty="0" smtClean="0"/>
          </a:p>
          <a:p>
            <a:pPr algn="just"/>
            <a:r>
              <a:rPr lang="en-US" dirty="0">
                <a:hlinkClick r:id="rId3"/>
              </a:rPr>
              <a:t>https://onlinegdb.com/-HsZpxeS0</a:t>
            </a:r>
            <a:r>
              <a:rPr lang="en-US" dirty="0" smtClean="0">
                <a:hlinkClick r:id="rId3"/>
              </a:rPr>
              <a:t>_</a:t>
            </a:r>
            <a:endParaRPr lang="en-US" dirty="0" smtClean="0"/>
          </a:p>
          <a:p>
            <a:pPr marL="45720" indent="0" algn="just">
              <a:buNone/>
            </a:pPr>
            <a:endParaRPr lang="en-US" dirty="0" smtClean="0"/>
          </a:p>
        </p:txBody>
      </p:sp>
      <p:sp>
        <p:nvSpPr>
          <p:cNvPr id="4" name="Footer Placeholder 3"/>
          <p:cNvSpPr>
            <a:spLocks noGrp="1"/>
          </p:cNvSpPr>
          <p:nvPr>
            <p:ph type="ftr" sz="quarter" idx="11"/>
          </p:nvPr>
        </p:nvSpPr>
        <p:spPr/>
        <p:txBody>
          <a:bodyPr/>
          <a:lstStyle/>
          <a:p>
            <a:r>
              <a:rPr lang="en-IN" dirty="0" err="1"/>
              <a:t>Dr.</a:t>
            </a:r>
            <a:r>
              <a:rPr lang="en-IN" dirty="0"/>
              <a:t> </a:t>
            </a:r>
            <a:r>
              <a:rPr lang="en-IN" dirty="0" err="1"/>
              <a:t>Navneet</a:t>
            </a:r>
            <a:r>
              <a:rPr lang="en-IN" dirty="0"/>
              <a:t> </a:t>
            </a:r>
            <a:r>
              <a:rPr lang="en-IN" dirty="0" err="1"/>
              <a:t>Kaur</a:t>
            </a:r>
            <a:r>
              <a:rPr lang="en-IN" dirty="0"/>
              <a:t>, Lovely Professional University</a:t>
            </a:r>
          </a:p>
        </p:txBody>
      </p:sp>
      <p:sp>
        <p:nvSpPr>
          <p:cNvPr id="5" name="Slide Number Placeholder 4"/>
          <p:cNvSpPr>
            <a:spLocks noGrp="1"/>
          </p:cNvSpPr>
          <p:nvPr>
            <p:ph type="sldNum" sz="quarter" idx="12"/>
          </p:nvPr>
        </p:nvSpPr>
        <p:spPr/>
        <p:txBody>
          <a:bodyPr/>
          <a:lstStyle/>
          <a:p>
            <a:fld id="{2066A04F-D713-4288-A8B9-BA887330B926}" type="slidenum">
              <a:rPr lang="en-IN" smtClean="0"/>
              <a:t>12</a:t>
            </a:fld>
            <a:endParaRPr lang="en-IN"/>
          </a:p>
        </p:txBody>
      </p:sp>
    </p:spTree>
    <p:extLst>
      <p:ext uri="{BB962C8B-B14F-4D97-AF65-F5344CB8AC3E}">
        <p14:creationId xmlns:p14="http://schemas.microsoft.com/office/powerpoint/2010/main" val="1069466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1000"/>
                                        <p:tgtEl>
                                          <p:spTgt spid="3">
                                            <p:txEl>
                                              <p:pRg st="0" end="0"/>
                                            </p:txEl>
                                          </p:spTgt>
                                        </p:tgtEl>
                                      </p:cBhvr>
                                    </p:animEffect>
                                    <p:anim calcmode="lin" valueType="num">
                                      <p:cBhvr>
                                        <p:cTn id="2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fade">
                                      <p:cBhvr>
                                        <p:cTn id="30" dur="1000"/>
                                        <p:tgtEl>
                                          <p:spTgt spid="3">
                                            <p:txEl>
                                              <p:pRg st="1" end="1"/>
                                            </p:txEl>
                                          </p:spTgt>
                                        </p:tgtEl>
                                      </p:cBhvr>
                                    </p:animEffect>
                                    <p:anim calcmode="lin" valueType="num">
                                      <p:cBhvr>
                                        <p:cTn id="3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2636912"/>
            <a:ext cx="7459216" cy="1154097"/>
          </a:xfrm>
        </p:spPr>
        <p:txBody>
          <a:bodyPr>
            <a:noAutofit/>
          </a:bodyPr>
          <a:lstStyle/>
          <a:p>
            <a:pPr algn="ctr"/>
            <a:r>
              <a:rPr lang="en-IN" sz="3600" b="1" dirty="0"/>
              <a:t>Thank you</a:t>
            </a:r>
            <a:endParaRPr lang="en-IN" sz="3600" dirty="0"/>
          </a:p>
        </p:txBody>
      </p:sp>
      <p:sp>
        <p:nvSpPr>
          <p:cNvPr id="4" name="Footer Placeholder 3"/>
          <p:cNvSpPr>
            <a:spLocks noGrp="1"/>
          </p:cNvSpPr>
          <p:nvPr>
            <p:ph type="ftr" sz="quarter" idx="11"/>
          </p:nvPr>
        </p:nvSpPr>
        <p:spPr/>
        <p:txBody>
          <a:bodyPr/>
          <a:lstStyle/>
          <a:p>
            <a:r>
              <a:rPr lang="en-IN"/>
              <a:t>Dr. Navneet Kaur, Lovely Professional University</a:t>
            </a:r>
          </a:p>
        </p:txBody>
      </p:sp>
      <p:sp>
        <p:nvSpPr>
          <p:cNvPr id="5" name="Slide Number Placeholder 4"/>
          <p:cNvSpPr>
            <a:spLocks noGrp="1"/>
          </p:cNvSpPr>
          <p:nvPr>
            <p:ph type="sldNum" sz="quarter" idx="12"/>
          </p:nvPr>
        </p:nvSpPr>
        <p:spPr/>
        <p:txBody>
          <a:bodyPr/>
          <a:lstStyle/>
          <a:p>
            <a:fld id="{2066A04F-D713-4288-A8B9-BA887330B926}" type="slidenum">
              <a:rPr lang="en-IN" smtClean="0"/>
              <a:t>13</a:t>
            </a:fld>
            <a:endParaRPr lang="en-IN"/>
          </a:p>
        </p:txBody>
      </p:sp>
    </p:spTree>
    <p:extLst>
      <p:ext uri="{BB962C8B-B14F-4D97-AF65-F5344CB8AC3E}">
        <p14:creationId xmlns:p14="http://schemas.microsoft.com/office/powerpoint/2010/main" val="339505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b="1" dirty="0"/>
              <a:t>Outline</a:t>
            </a:r>
            <a:endParaRPr lang="en-IN" b="1" dirty="0"/>
          </a:p>
        </p:txBody>
      </p:sp>
      <p:sp>
        <p:nvSpPr>
          <p:cNvPr id="3" name="Content Placeholder 2"/>
          <p:cNvSpPr>
            <a:spLocks noGrp="1"/>
          </p:cNvSpPr>
          <p:nvPr>
            <p:ph idx="1"/>
          </p:nvPr>
        </p:nvSpPr>
        <p:spPr/>
        <p:txBody>
          <a:bodyPr>
            <a:normAutofit/>
          </a:bodyPr>
          <a:lstStyle/>
          <a:p>
            <a:pPr algn="just"/>
            <a:r>
              <a:rPr lang="en-US" dirty="0" smtClean="0"/>
              <a:t>Introduction to DOM</a:t>
            </a:r>
          </a:p>
          <a:p>
            <a:pPr algn="just"/>
            <a:r>
              <a:rPr lang="en-US" dirty="0" smtClean="0"/>
              <a:t>DOM tree</a:t>
            </a:r>
          </a:p>
          <a:p>
            <a:pPr algn="just"/>
            <a:r>
              <a:rPr lang="en-US" dirty="0" smtClean="0"/>
              <a:t>DOM methods</a:t>
            </a:r>
          </a:p>
          <a:p>
            <a:pPr lvl="1" algn="just"/>
            <a:r>
              <a:rPr lang="en-IN" dirty="0"/>
              <a:t>Node Creation and </a:t>
            </a:r>
            <a:r>
              <a:rPr lang="en-IN" dirty="0" smtClean="0"/>
              <a:t>Manipulation</a:t>
            </a:r>
          </a:p>
          <a:p>
            <a:pPr lvl="1" algn="just"/>
            <a:r>
              <a:rPr lang="en-IN" dirty="0"/>
              <a:t>Accessing </a:t>
            </a:r>
            <a:r>
              <a:rPr lang="en-IN" dirty="0" smtClean="0"/>
              <a:t>Elements</a:t>
            </a:r>
          </a:p>
          <a:p>
            <a:pPr lvl="1" algn="just"/>
            <a:endParaRPr lang="en-IN" dirty="0"/>
          </a:p>
        </p:txBody>
      </p:sp>
      <p:sp>
        <p:nvSpPr>
          <p:cNvPr id="4" name="Footer Placeholder 3"/>
          <p:cNvSpPr>
            <a:spLocks noGrp="1"/>
          </p:cNvSpPr>
          <p:nvPr>
            <p:ph type="ftr" sz="quarter" idx="11"/>
          </p:nvPr>
        </p:nvSpPr>
        <p:spPr/>
        <p:txBody>
          <a:bodyPr/>
          <a:lstStyle/>
          <a:p>
            <a:r>
              <a:rPr lang="en-IN" dirty="0" err="1"/>
              <a:t>Dr.</a:t>
            </a:r>
            <a:r>
              <a:rPr lang="en-IN" dirty="0"/>
              <a:t> </a:t>
            </a:r>
            <a:r>
              <a:rPr lang="en-IN" dirty="0" err="1"/>
              <a:t>Navneet</a:t>
            </a:r>
            <a:r>
              <a:rPr lang="en-IN" dirty="0"/>
              <a:t> </a:t>
            </a:r>
            <a:r>
              <a:rPr lang="en-IN" dirty="0" err="1"/>
              <a:t>Kaur</a:t>
            </a:r>
            <a:r>
              <a:rPr lang="en-IN" dirty="0"/>
              <a:t>, Lovely Professional University</a:t>
            </a:r>
          </a:p>
        </p:txBody>
      </p:sp>
      <p:sp>
        <p:nvSpPr>
          <p:cNvPr id="5" name="Slide Number Placeholder 4"/>
          <p:cNvSpPr>
            <a:spLocks noGrp="1"/>
          </p:cNvSpPr>
          <p:nvPr>
            <p:ph type="sldNum" sz="quarter" idx="12"/>
          </p:nvPr>
        </p:nvSpPr>
        <p:spPr/>
        <p:txBody>
          <a:bodyPr/>
          <a:lstStyle/>
          <a:p>
            <a:fld id="{2066A04F-D713-4288-A8B9-BA887330B926}" type="slidenum">
              <a:rPr lang="en-IN" smtClean="0"/>
              <a:t>2</a:t>
            </a:fld>
            <a:endParaRPr lang="en-IN"/>
          </a:p>
        </p:txBody>
      </p:sp>
    </p:spTree>
    <p:extLst>
      <p:ext uri="{BB962C8B-B14F-4D97-AF65-F5344CB8AC3E}">
        <p14:creationId xmlns:p14="http://schemas.microsoft.com/office/powerpoint/2010/main" val="126210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additive="base">
                                        <p:cTn id="3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additive="base">
                                        <p:cTn id="4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anim calcmode="lin" valueType="num">
                                      <p:cBhvr additive="base">
                                        <p:cTn id="4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 to DOM</a:t>
            </a:r>
            <a:endParaRPr lang="en-US" b="1" dirty="0"/>
          </a:p>
        </p:txBody>
      </p:sp>
      <p:sp>
        <p:nvSpPr>
          <p:cNvPr id="3" name="Content Placeholder 2"/>
          <p:cNvSpPr>
            <a:spLocks noGrp="1"/>
          </p:cNvSpPr>
          <p:nvPr>
            <p:ph idx="1"/>
          </p:nvPr>
        </p:nvSpPr>
        <p:spPr/>
        <p:txBody>
          <a:bodyPr>
            <a:normAutofit/>
          </a:bodyPr>
          <a:lstStyle/>
          <a:p>
            <a:pPr algn="just"/>
            <a:r>
              <a:rPr lang="en-US" dirty="0"/>
              <a:t>The Document Object Model (DOM) is the data representation of the objects that comprise the structure and content of a document on the web. </a:t>
            </a:r>
            <a:endParaRPr lang="en-US" dirty="0" smtClean="0"/>
          </a:p>
          <a:p>
            <a:pPr algn="just"/>
            <a:r>
              <a:rPr lang="en-US" dirty="0"/>
              <a:t>A web page is a document that can be either displayed in the browser window or as the HTML source. </a:t>
            </a:r>
            <a:r>
              <a:rPr lang="en-US" dirty="0" smtClean="0"/>
              <a:t>The </a:t>
            </a:r>
            <a:r>
              <a:rPr lang="en-US" dirty="0"/>
              <a:t>document as a </a:t>
            </a:r>
            <a:r>
              <a:rPr lang="en-US" dirty="0" smtClean="0"/>
              <a:t>whole and all other elements </a:t>
            </a:r>
            <a:r>
              <a:rPr lang="en-US" dirty="0"/>
              <a:t>in a document are parts of the document object model for that document. </a:t>
            </a:r>
            <a:endParaRPr lang="en-US" dirty="0" smtClean="0"/>
          </a:p>
          <a:p>
            <a:pPr algn="just"/>
            <a:r>
              <a:rPr lang="en-US" dirty="0"/>
              <a:t>They can all be accessed and manipulated using the DOM and a scripting language like JavaScript.</a:t>
            </a:r>
          </a:p>
          <a:p>
            <a:pPr algn="just"/>
            <a:endParaRPr lang="en-US" dirty="0" smtClean="0"/>
          </a:p>
        </p:txBody>
      </p:sp>
      <p:sp>
        <p:nvSpPr>
          <p:cNvPr id="4" name="Footer Placeholder 3"/>
          <p:cNvSpPr>
            <a:spLocks noGrp="1"/>
          </p:cNvSpPr>
          <p:nvPr>
            <p:ph type="ftr" sz="quarter" idx="11"/>
          </p:nvPr>
        </p:nvSpPr>
        <p:spPr/>
        <p:txBody>
          <a:bodyPr/>
          <a:lstStyle/>
          <a:p>
            <a:r>
              <a:rPr lang="en-IN" dirty="0" err="1"/>
              <a:t>Dr.</a:t>
            </a:r>
            <a:r>
              <a:rPr lang="en-IN" dirty="0"/>
              <a:t> </a:t>
            </a:r>
            <a:r>
              <a:rPr lang="en-IN" dirty="0" err="1"/>
              <a:t>Navneet</a:t>
            </a:r>
            <a:r>
              <a:rPr lang="en-IN" dirty="0"/>
              <a:t> </a:t>
            </a:r>
            <a:r>
              <a:rPr lang="en-IN" dirty="0" err="1"/>
              <a:t>Kaur</a:t>
            </a:r>
            <a:r>
              <a:rPr lang="en-IN" dirty="0"/>
              <a:t>, Lovely Professional University</a:t>
            </a:r>
          </a:p>
        </p:txBody>
      </p:sp>
      <p:sp>
        <p:nvSpPr>
          <p:cNvPr id="5" name="Slide Number Placeholder 4"/>
          <p:cNvSpPr>
            <a:spLocks noGrp="1"/>
          </p:cNvSpPr>
          <p:nvPr>
            <p:ph type="sldNum" sz="quarter" idx="12"/>
          </p:nvPr>
        </p:nvSpPr>
        <p:spPr/>
        <p:txBody>
          <a:bodyPr/>
          <a:lstStyle/>
          <a:p>
            <a:fld id="{2066A04F-D713-4288-A8B9-BA887330B926}" type="slidenum">
              <a:rPr lang="en-IN" smtClean="0"/>
              <a:t>3</a:t>
            </a:fld>
            <a:endParaRPr lang="en-IN"/>
          </a:p>
        </p:txBody>
      </p:sp>
    </p:spTree>
    <p:extLst>
      <p:ext uri="{BB962C8B-B14F-4D97-AF65-F5344CB8AC3E}">
        <p14:creationId xmlns:p14="http://schemas.microsoft.com/office/powerpoint/2010/main" val="8968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additive="base">
                                        <p:cTn id="3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DOM tree</a:t>
            </a:r>
            <a:endParaRPr lang="en-US" b="1" dirty="0"/>
          </a:p>
        </p:txBody>
      </p:sp>
      <p:sp>
        <p:nvSpPr>
          <p:cNvPr id="3" name="Content Placeholder 2"/>
          <p:cNvSpPr>
            <a:spLocks noGrp="1"/>
          </p:cNvSpPr>
          <p:nvPr>
            <p:ph idx="1"/>
          </p:nvPr>
        </p:nvSpPr>
        <p:spPr/>
        <p:txBody>
          <a:bodyPr>
            <a:normAutofit/>
          </a:bodyPr>
          <a:lstStyle/>
          <a:p>
            <a:pPr algn="just"/>
            <a:r>
              <a:rPr lang="en-US" dirty="0"/>
              <a:t>A DOM tree is a tree structure whose nodes represent an HTML </a:t>
            </a:r>
            <a:r>
              <a:rPr lang="en-US" dirty="0" smtClean="0"/>
              <a:t>document's </a:t>
            </a:r>
            <a:r>
              <a:rPr lang="en-US" dirty="0"/>
              <a:t>contents. Each HTML </a:t>
            </a:r>
            <a:r>
              <a:rPr lang="en-US" dirty="0" smtClean="0"/>
              <a:t>document </a:t>
            </a:r>
            <a:r>
              <a:rPr lang="en-US" dirty="0"/>
              <a:t>has a DOM tree representation</a:t>
            </a:r>
            <a:r>
              <a:rPr lang="en-US" dirty="0" smtClean="0"/>
              <a:t>.</a:t>
            </a:r>
          </a:p>
          <a:p>
            <a:pPr marL="45720" indent="0" algn="just">
              <a:buNone/>
            </a:pPr>
            <a:endParaRPr lang="en-US" dirty="0" smtClean="0"/>
          </a:p>
        </p:txBody>
      </p:sp>
      <p:sp>
        <p:nvSpPr>
          <p:cNvPr id="4" name="Footer Placeholder 3"/>
          <p:cNvSpPr>
            <a:spLocks noGrp="1"/>
          </p:cNvSpPr>
          <p:nvPr>
            <p:ph type="ftr" sz="quarter" idx="11"/>
          </p:nvPr>
        </p:nvSpPr>
        <p:spPr/>
        <p:txBody>
          <a:bodyPr/>
          <a:lstStyle/>
          <a:p>
            <a:r>
              <a:rPr lang="en-IN" dirty="0" err="1"/>
              <a:t>Dr.</a:t>
            </a:r>
            <a:r>
              <a:rPr lang="en-IN" dirty="0"/>
              <a:t> </a:t>
            </a:r>
            <a:r>
              <a:rPr lang="en-IN" dirty="0" err="1"/>
              <a:t>Navneet</a:t>
            </a:r>
            <a:r>
              <a:rPr lang="en-IN" dirty="0"/>
              <a:t> </a:t>
            </a:r>
            <a:r>
              <a:rPr lang="en-IN" dirty="0" err="1"/>
              <a:t>Kaur</a:t>
            </a:r>
            <a:r>
              <a:rPr lang="en-IN" dirty="0"/>
              <a:t>, Lovely Professional University</a:t>
            </a:r>
          </a:p>
        </p:txBody>
      </p:sp>
      <p:sp>
        <p:nvSpPr>
          <p:cNvPr id="5" name="Slide Number Placeholder 4"/>
          <p:cNvSpPr>
            <a:spLocks noGrp="1"/>
          </p:cNvSpPr>
          <p:nvPr>
            <p:ph type="sldNum" sz="quarter" idx="12"/>
          </p:nvPr>
        </p:nvSpPr>
        <p:spPr/>
        <p:txBody>
          <a:bodyPr/>
          <a:lstStyle/>
          <a:p>
            <a:fld id="{2066A04F-D713-4288-A8B9-BA887330B926}" type="slidenum">
              <a:rPr lang="en-IN" smtClean="0"/>
              <a:t>4</a:t>
            </a:fld>
            <a:endParaRPr lang="en-IN"/>
          </a:p>
        </p:txBody>
      </p:sp>
    </p:spTree>
    <p:extLst>
      <p:ext uri="{BB962C8B-B14F-4D97-AF65-F5344CB8AC3E}">
        <p14:creationId xmlns:p14="http://schemas.microsoft.com/office/powerpoint/2010/main" val="3158350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DOM tree</a:t>
            </a:r>
            <a:endParaRPr lang="en-US" b="1" dirty="0"/>
          </a:p>
        </p:txBody>
      </p:sp>
      <p:sp>
        <p:nvSpPr>
          <p:cNvPr id="3" name="Content Placeholder 2"/>
          <p:cNvSpPr>
            <a:spLocks noGrp="1"/>
          </p:cNvSpPr>
          <p:nvPr>
            <p:ph idx="1"/>
          </p:nvPr>
        </p:nvSpPr>
        <p:spPr/>
        <p:txBody>
          <a:bodyPr>
            <a:normAutofit/>
          </a:bodyPr>
          <a:lstStyle/>
          <a:p>
            <a:pPr marL="45720" indent="0" algn="just">
              <a:buNone/>
            </a:pPr>
            <a:r>
              <a:rPr lang="en-US" b="1" dirty="0">
                <a:solidFill>
                  <a:srgbClr val="FFFF00"/>
                </a:solidFill>
              </a:rPr>
              <a:t>&lt;html </a:t>
            </a:r>
            <a:r>
              <a:rPr lang="en-US" b="1" dirty="0" err="1">
                <a:solidFill>
                  <a:srgbClr val="FFFF00"/>
                </a:solidFill>
              </a:rPr>
              <a:t>lang</a:t>
            </a:r>
            <a:r>
              <a:rPr lang="en-US" b="1" dirty="0">
                <a:solidFill>
                  <a:srgbClr val="FFFF00"/>
                </a:solidFill>
              </a:rPr>
              <a:t>="en"&gt;</a:t>
            </a:r>
          </a:p>
          <a:p>
            <a:pPr marL="45720" indent="0" algn="just">
              <a:buNone/>
            </a:pPr>
            <a:r>
              <a:rPr lang="en-US" b="1" dirty="0">
                <a:solidFill>
                  <a:srgbClr val="FFFF00"/>
                </a:solidFill>
              </a:rPr>
              <a:t>  &lt;head&gt;</a:t>
            </a:r>
          </a:p>
          <a:p>
            <a:pPr marL="45720" indent="0" algn="just">
              <a:buNone/>
            </a:pPr>
            <a:r>
              <a:rPr lang="en-US" b="1" dirty="0">
                <a:solidFill>
                  <a:srgbClr val="FFFF00"/>
                </a:solidFill>
              </a:rPr>
              <a:t>    &lt;title&gt;My Document&lt;/title&gt;</a:t>
            </a:r>
          </a:p>
          <a:p>
            <a:pPr marL="45720" indent="0" algn="just">
              <a:buNone/>
            </a:pPr>
            <a:r>
              <a:rPr lang="en-US" b="1" dirty="0">
                <a:solidFill>
                  <a:srgbClr val="FFFF00"/>
                </a:solidFill>
              </a:rPr>
              <a:t>  &lt;/head&gt;</a:t>
            </a:r>
          </a:p>
          <a:p>
            <a:pPr marL="45720" indent="0" algn="just">
              <a:buNone/>
            </a:pPr>
            <a:r>
              <a:rPr lang="en-US" b="1" dirty="0">
                <a:solidFill>
                  <a:srgbClr val="FFFF00"/>
                </a:solidFill>
              </a:rPr>
              <a:t>  &lt;body&gt;</a:t>
            </a:r>
          </a:p>
          <a:p>
            <a:pPr marL="45720" indent="0" algn="just">
              <a:buNone/>
            </a:pPr>
            <a:r>
              <a:rPr lang="en-US" b="1" dirty="0">
                <a:solidFill>
                  <a:srgbClr val="FFFF00"/>
                </a:solidFill>
              </a:rPr>
              <a:t>    &lt;h1&gt;Header&lt;/h1&gt;</a:t>
            </a:r>
          </a:p>
          <a:p>
            <a:pPr marL="45720" indent="0" algn="just">
              <a:buNone/>
            </a:pPr>
            <a:r>
              <a:rPr lang="en-US" b="1" dirty="0">
                <a:solidFill>
                  <a:srgbClr val="FFFF00"/>
                </a:solidFill>
              </a:rPr>
              <a:t>    &lt;p&gt;Paragraph&lt;/p&gt;</a:t>
            </a:r>
          </a:p>
          <a:p>
            <a:pPr marL="45720" indent="0" algn="just">
              <a:buNone/>
            </a:pPr>
            <a:r>
              <a:rPr lang="en-US" b="1" dirty="0">
                <a:solidFill>
                  <a:srgbClr val="FFFF00"/>
                </a:solidFill>
              </a:rPr>
              <a:t>  &lt;/body&gt;</a:t>
            </a:r>
          </a:p>
          <a:p>
            <a:pPr marL="45720" indent="0" algn="just">
              <a:buNone/>
            </a:pPr>
            <a:r>
              <a:rPr lang="en-US" b="1" dirty="0">
                <a:solidFill>
                  <a:srgbClr val="FFFF00"/>
                </a:solidFill>
              </a:rPr>
              <a:t>&lt;/html</a:t>
            </a:r>
            <a:r>
              <a:rPr lang="en-US" b="1" dirty="0" smtClean="0">
                <a:solidFill>
                  <a:srgbClr val="FFFF00"/>
                </a:solidFill>
              </a:rPr>
              <a:t>&gt;</a:t>
            </a:r>
            <a:endParaRPr lang="en-US" b="1" dirty="0">
              <a:solidFill>
                <a:srgbClr val="FFFF00"/>
              </a:solidFill>
            </a:endParaRPr>
          </a:p>
        </p:txBody>
      </p:sp>
      <p:sp>
        <p:nvSpPr>
          <p:cNvPr id="4" name="Footer Placeholder 3"/>
          <p:cNvSpPr>
            <a:spLocks noGrp="1"/>
          </p:cNvSpPr>
          <p:nvPr>
            <p:ph type="ftr" sz="quarter" idx="11"/>
          </p:nvPr>
        </p:nvSpPr>
        <p:spPr/>
        <p:txBody>
          <a:bodyPr/>
          <a:lstStyle/>
          <a:p>
            <a:r>
              <a:rPr lang="en-IN" dirty="0" err="1"/>
              <a:t>Dr.</a:t>
            </a:r>
            <a:r>
              <a:rPr lang="en-IN" dirty="0"/>
              <a:t> </a:t>
            </a:r>
            <a:r>
              <a:rPr lang="en-IN" dirty="0" err="1"/>
              <a:t>Navneet</a:t>
            </a:r>
            <a:r>
              <a:rPr lang="en-IN" dirty="0"/>
              <a:t> </a:t>
            </a:r>
            <a:r>
              <a:rPr lang="en-IN" dirty="0" err="1"/>
              <a:t>Kaur</a:t>
            </a:r>
            <a:r>
              <a:rPr lang="en-IN" dirty="0"/>
              <a:t>, Lovely Professional University</a:t>
            </a:r>
          </a:p>
        </p:txBody>
      </p:sp>
      <p:sp>
        <p:nvSpPr>
          <p:cNvPr id="5" name="Slide Number Placeholder 4"/>
          <p:cNvSpPr>
            <a:spLocks noGrp="1"/>
          </p:cNvSpPr>
          <p:nvPr>
            <p:ph type="sldNum" sz="quarter" idx="12"/>
          </p:nvPr>
        </p:nvSpPr>
        <p:spPr/>
        <p:txBody>
          <a:bodyPr/>
          <a:lstStyle/>
          <a:p>
            <a:fld id="{2066A04F-D713-4288-A8B9-BA887330B926}" type="slidenum">
              <a:rPr lang="en-IN" smtClean="0"/>
              <a:t>5</a:t>
            </a:fld>
            <a:endParaRPr lang="en-IN"/>
          </a:p>
        </p:txBody>
      </p:sp>
      <p:pic>
        <p:nvPicPr>
          <p:cNvPr id="6" name="Picture 2"/>
          <p:cNvPicPr>
            <a:picLocks noChangeAspect="1" noChangeArrowheads="1"/>
          </p:cNvPicPr>
          <p:nvPr/>
        </p:nvPicPr>
        <p:blipFill>
          <a:blip r:embed="rId2">
            <a:duotone>
              <a:prstClr val="black"/>
              <a:srgbClr val="D9C3A5">
                <a:tint val="50000"/>
                <a:satMod val="180000"/>
              </a:srgbClr>
            </a:duotone>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a:off x="4672757" y="2852936"/>
            <a:ext cx="4242713"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684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nodeType="click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wheel(1)">
                                      <p:cBhvr>
                                        <p:cTn id="54"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DOM methods</a:t>
            </a:r>
            <a:endParaRPr lang="en-US" b="1" dirty="0"/>
          </a:p>
        </p:txBody>
      </p:sp>
      <p:sp>
        <p:nvSpPr>
          <p:cNvPr id="4" name="Footer Placeholder 3"/>
          <p:cNvSpPr>
            <a:spLocks noGrp="1"/>
          </p:cNvSpPr>
          <p:nvPr>
            <p:ph type="ftr" sz="quarter" idx="11"/>
          </p:nvPr>
        </p:nvSpPr>
        <p:spPr/>
        <p:txBody>
          <a:bodyPr/>
          <a:lstStyle/>
          <a:p>
            <a:r>
              <a:rPr lang="en-IN" dirty="0" err="1"/>
              <a:t>Dr.</a:t>
            </a:r>
            <a:r>
              <a:rPr lang="en-IN" dirty="0"/>
              <a:t> </a:t>
            </a:r>
            <a:r>
              <a:rPr lang="en-IN" dirty="0" err="1"/>
              <a:t>Navneet</a:t>
            </a:r>
            <a:r>
              <a:rPr lang="en-IN" dirty="0"/>
              <a:t> </a:t>
            </a:r>
            <a:r>
              <a:rPr lang="en-IN" dirty="0" err="1"/>
              <a:t>Kaur</a:t>
            </a:r>
            <a:r>
              <a:rPr lang="en-IN" dirty="0"/>
              <a:t>, Lovely Professional University</a:t>
            </a:r>
          </a:p>
        </p:txBody>
      </p:sp>
      <p:sp>
        <p:nvSpPr>
          <p:cNvPr id="5" name="Slide Number Placeholder 4"/>
          <p:cNvSpPr>
            <a:spLocks noGrp="1"/>
          </p:cNvSpPr>
          <p:nvPr>
            <p:ph type="sldNum" sz="quarter" idx="12"/>
          </p:nvPr>
        </p:nvSpPr>
        <p:spPr/>
        <p:txBody>
          <a:bodyPr/>
          <a:lstStyle/>
          <a:p>
            <a:fld id="{2066A04F-D713-4288-A8B9-BA887330B926}" type="slidenum">
              <a:rPr lang="en-IN" smtClean="0"/>
              <a:t>6</a:t>
            </a:fld>
            <a:endParaRPr lang="en-IN"/>
          </a:p>
        </p:txBody>
      </p:sp>
      <p:sp>
        <p:nvSpPr>
          <p:cNvPr id="3" name="Content Placeholder 2"/>
          <p:cNvSpPr>
            <a:spLocks noGrp="1"/>
          </p:cNvSpPr>
          <p:nvPr>
            <p:ph idx="1"/>
          </p:nvPr>
        </p:nvSpPr>
        <p:spPr/>
        <p:txBody>
          <a:bodyPr/>
          <a:lstStyle/>
          <a:p>
            <a:pPr algn="just"/>
            <a:r>
              <a:rPr lang="en-US" dirty="0"/>
              <a:t>DOM Methods are the actions that you can perform on objects (elements) of DOM</a:t>
            </a:r>
            <a:r>
              <a:rPr lang="en-US" dirty="0" smtClean="0"/>
              <a:t>.</a:t>
            </a:r>
            <a:endParaRPr lang="en-US" dirty="0"/>
          </a:p>
          <a:p>
            <a:pPr algn="just"/>
            <a:r>
              <a:rPr lang="en-US" dirty="0"/>
              <a:t>DOM methods include selecting an element, creating a new element, changing the content of the element, changing CSS, removing element etc</a:t>
            </a:r>
            <a:r>
              <a:rPr lang="en-US" dirty="0" smtClean="0"/>
              <a:t>.</a:t>
            </a:r>
          </a:p>
          <a:p>
            <a:pPr algn="just"/>
            <a:endParaRPr lang="en-US" dirty="0"/>
          </a:p>
        </p:txBody>
      </p:sp>
    </p:spTree>
    <p:extLst>
      <p:ext uri="{BB962C8B-B14F-4D97-AF65-F5344CB8AC3E}">
        <p14:creationId xmlns:p14="http://schemas.microsoft.com/office/powerpoint/2010/main" val="875103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additive="base">
                                        <p:cTn id="3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Node Creation and Manipulation</a:t>
            </a:r>
          </a:p>
        </p:txBody>
      </p:sp>
      <p:sp>
        <p:nvSpPr>
          <p:cNvPr id="4" name="Footer Placeholder 3"/>
          <p:cNvSpPr>
            <a:spLocks noGrp="1"/>
          </p:cNvSpPr>
          <p:nvPr>
            <p:ph type="ftr" sz="quarter" idx="11"/>
          </p:nvPr>
        </p:nvSpPr>
        <p:spPr/>
        <p:txBody>
          <a:bodyPr/>
          <a:lstStyle/>
          <a:p>
            <a:r>
              <a:rPr lang="en-IN" dirty="0" err="1"/>
              <a:t>Dr.</a:t>
            </a:r>
            <a:r>
              <a:rPr lang="en-IN" dirty="0"/>
              <a:t> </a:t>
            </a:r>
            <a:r>
              <a:rPr lang="en-IN" dirty="0" err="1"/>
              <a:t>Navneet</a:t>
            </a:r>
            <a:r>
              <a:rPr lang="en-IN" dirty="0"/>
              <a:t> </a:t>
            </a:r>
            <a:r>
              <a:rPr lang="en-IN" dirty="0" err="1"/>
              <a:t>Kaur</a:t>
            </a:r>
            <a:r>
              <a:rPr lang="en-IN" dirty="0"/>
              <a:t>, Lovely Professional University</a:t>
            </a:r>
          </a:p>
        </p:txBody>
      </p:sp>
      <p:sp>
        <p:nvSpPr>
          <p:cNvPr id="5" name="Slide Number Placeholder 4"/>
          <p:cNvSpPr>
            <a:spLocks noGrp="1"/>
          </p:cNvSpPr>
          <p:nvPr>
            <p:ph type="sldNum" sz="quarter" idx="12"/>
          </p:nvPr>
        </p:nvSpPr>
        <p:spPr/>
        <p:txBody>
          <a:bodyPr/>
          <a:lstStyle/>
          <a:p>
            <a:fld id="{2066A04F-D713-4288-A8B9-BA887330B926}" type="slidenum">
              <a:rPr lang="en-IN" smtClean="0"/>
              <a:t>7</a:t>
            </a:fld>
            <a:endParaRPr lang="en-IN"/>
          </a:p>
        </p:txBody>
      </p:sp>
      <p:sp>
        <p:nvSpPr>
          <p:cNvPr id="3" name="Content Placeholder 2"/>
          <p:cNvSpPr>
            <a:spLocks noGrp="1"/>
          </p:cNvSpPr>
          <p:nvPr>
            <p:ph idx="1"/>
          </p:nvPr>
        </p:nvSpPr>
        <p:spPr/>
        <p:txBody>
          <a:bodyPr>
            <a:normAutofit/>
          </a:bodyPr>
          <a:lstStyle/>
          <a:p>
            <a:pPr algn="just"/>
            <a:r>
              <a:rPr lang="en-US" dirty="0"/>
              <a:t>Node creation and manipulation refer to the process of creating new nodes (elements or text) in the Document Object Model (DOM) and modifying the existing nodes to change the structure or content of a web page</a:t>
            </a:r>
            <a:r>
              <a:rPr lang="en-US" dirty="0" smtClean="0"/>
              <a:t>.</a:t>
            </a:r>
          </a:p>
          <a:p>
            <a:pPr lvl="1" algn="just"/>
            <a:r>
              <a:rPr lang="en-US" b="1" dirty="0" err="1">
                <a:solidFill>
                  <a:srgbClr val="FFFF00"/>
                </a:solidFill>
              </a:rPr>
              <a:t>document.createElement</a:t>
            </a:r>
            <a:r>
              <a:rPr lang="en-US" b="1" dirty="0">
                <a:solidFill>
                  <a:srgbClr val="FFFF00"/>
                </a:solidFill>
              </a:rPr>
              <a:t>(</a:t>
            </a:r>
            <a:r>
              <a:rPr lang="en-US" b="1" dirty="0" err="1">
                <a:solidFill>
                  <a:srgbClr val="FFFF00"/>
                </a:solidFill>
              </a:rPr>
              <a:t>tagName</a:t>
            </a:r>
            <a:r>
              <a:rPr lang="en-US" b="1" dirty="0">
                <a:solidFill>
                  <a:srgbClr val="FFFF00"/>
                </a:solidFill>
              </a:rPr>
              <a:t>): </a:t>
            </a:r>
            <a:r>
              <a:rPr lang="en-US" dirty="0"/>
              <a:t>Creates a new HTML element with the specified tag name.</a:t>
            </a:r>
          </a:p>
          <a:p>
            <a:pPr lvl="1" algn="just"/>
            <a:r>
              <a:rPr lang="en-US" b="1" dirty="0" err="1">
                <a:solidFill>
                  <a:srgbClr val="FFFF00"/>
                </a:solidFill>
              </a:rPr>
              <a:t>document.createTextNode</a:t>
            </a:r>
            <a:r>
              <a:rPr lang="en-US" b="1" dirty="0">
                <a:solidFill>
                  <a:srgbClr val="FFFF00"/>
                </a:solidFill>
              </a:rPr>
              <a:t>(text): </a:t>
            </a:r>
            <a:r>
              <a:rPr lang="en-US" dirty="0"/>
              <a:t>Creates a new text node with the specified text.</a:t>
            </a:r>
          </a:p>
          <a:p>
            <a:pPr lvl="1" algn="just"/>
            <a:r>
              <a:rPr lang="en-US" b="1" dirty="0" err="1">
                <a:solidFill>
                  <a:srgbClr val="FFFF00"/>
                </a:solidFill>
              </a:rPr>
              <a:t>parentNode.appendChild</a:t>
            </a:r>
            <a:r>
              <a:rPr lang="en-US" b="1" dirty="0">
                <a:solidFill>
                  <a:srgbClr val="FFFF00"/>
                </a:solidFill>
              </a:rPr>
              <a:t>(node): </a:t>
            </a:r>
            <a:r>
              <a:rPr lang="en-US" dirty="0"/>
              <a:t>Adds a new child node to the end of the list of children of a specified parent node</a:t>
            </a:r>
            <a:r>
              <a:rPr lang="en-US" dirty="0" smtClean="0"/>
              <a:t>.</a:t>
            </a:r>
            <a:endParaRPr lang="en-US" dirty="0"/>
          </a:p>
        </p:txBody>
      </p:sp>
    </p:spTree>
    <p:extLst>
      <p:ext uri="{BB962C8B-B14F-4D97-AF65-F5344CB8AC3E}">
        <p14:creationId xmlns:p14="http://schemas.microsoft.com/office/powerpoint/2010/main" val="2959983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additive="base">
                                        <p:cTn id="3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additive="base">
                                        <p:cTn id="4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Node Creation and Manipulation</a:t>
            </a:r>
          </a:p>
        </p:txBody>
      </p:sp>
      <p:sp>
        <p:nvSpPr>
          <p:cNvPr id="4" name="Footer Placeholder 3"/>
          <p:cNvSpPr>
            <a:spLocks noGrp="1"/>
          </p:cNvSpPr>
          <p:nvPr>
            <p:ph type="ftr" sz="quarter" idx="11"/>
          </p:nvPr>
        </p:nvSpPr>
        <p:spPr/>
        <p:txBody>
          <a:bodyPr/>
          <a:lstStyle/>
          <a:p>
            <a:r>
              <a:rPr lang="en-IN" dirty="0" err="1"/>
              <a:t>Dr.</a:t>
            </a:r>
            <a:r>
              <a:rPr lang="en-IN" dirty="0"/>
              <a:t> </a:t>
            </a:r>
            <a:r>
              <a:rPr lang="en-IN" dirty="0" err="1"/>
              <a:t>Navneet</a:t>
            </a:r>
            <a:r>
              <a:rPr lang="en-IN" dirty="0"/>
              <a:t> </a:t>
            </a:r>
            <a:r>
              <a:rPr lang="en-IN" dirty="0" err="1"/>
              <a:t>Kaur</a:t>
            </a:r>
            <a:r>
              <a:rPr lang="en-IN" dirty="0"/>
              <a:t>, Lovely Professional University</a:t>
            </a:r>
          </a:p>
        </p:txBody>
      </p:sp>
      <p:sp>
        <p:nvSpPr>
          <p:cNvPr id="5" name="Slide Number Placeholder 4"/>
          <p:cNvSpPr>
            <a:spLocks noGrp="1"/>
          </p:cNvSpPr>
          <p:nvPr>
            <p:ph type="sldNum" sz="quarter" idx="12"/>
          </p:nvPr>
        </p:nvSpPr>
        <p:spPr/>
        <p:txBody>
          <a:bodyPr/>
          <a:lstStyle/>
          <a:p>
            <a:fld id="{2066A04F-D713-4288-A8B9-BA887330B926}" type="slidenum">
              <a:rPr lang="en-IN" smtClean="0"/>
              <a:t>8</a:t>
            </a:fld>
            <a:endParaRPr lang="en-IN"/>
          </a:p>
        </p:txBody>
      </p:sp>
      <p:sp>
        <p:nvSpPr>
          <p:cNvPr id="3" name="Content Placeholder 2"/>
          <p:cNvSpPr>
            <a:spLocks noGrp="1"/>
          </p:cNvSpPr>
          <p:nvPr>
            <p:ph idx="1"/>
          </p:nvPr>
        </p:nvSpPr>
        <p:spPr/>
        <p:txBody>
          <a:bodyPr>
            <a:normAutofit/>
          </a:bodyPr>
          <a:lstStyle/>
          <a:p>
            <a:pPr lvl="1"/>
            <a:r>
              <a:rPr lang="en-US" b="1" dirty="0" err="1">
                <a:solidFill>
                  <a:srgbClr val="FFFF00"/>
                </a:solidFill>
              </a:rPr>
              <a:t>parentNode.removeChild</a:t>
            </a:r>
            <a:r>
              <a:rPr lang="en-US" b="1" dirty="0">
                <a:solidFill>
                  <a:srgbClr val="FFFF00"/>
                </a:solidFill>
              </a:rPr>
              <a:t>(node</a:t>
            </a:r>
            <a:r>
              <a:rPr lang="en-US" b="1" dirty="0" smtClean="0">
                <a:solidFill>
                  <a:srgbClr val="FFFF00"/>
                </a:solidFill>
              </a:rPr>
              <a:t>):  </a:t>
            </a:r>
            <a:r>
              <a:rPr lang="en-US" dirty="0"/>
              <a:t>Removes a child node from the DOM.</a:t>
            </a:r>
          </a:p>
        </p:txBody>
      </p:sp>
    </p:spTree>
    <p:extLst>
      <p:ext uri="{BB962C8B-B14F-4D97-AF65-F5344CB8AC3E}">
        <p14:creationId xmlns:p14="http://schemas.microsoft.com/office/powerpoint/2010/main" val="91499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Accessing elements</a:t>
            </a:r>
            <a:endParaRPr lang="en-US" b="1" dirty="0"/>
          </a:p>
        </p:txBody>
      </p:sp>
      <p:sp>
        <p:nvSpPr>
          <p:cNvPr id="4" name="Footer Placeholder 3"/>
          <p:cNvSpPr>
            <a:spLocks noGrp="1"/>
          </p:cNvSpPr>
          <p:nvPr>
            <p:ph type="ftr" sz="quarter" idx="11"/>
          </p:nvPr>
        </p:nvSpPr>
        <p:spPr/>
        <p:txBody>
          <a:bodyPr/>
          <a:lstStyle/>
          <a:p>
            <a:r>
              <a:rPr lang="en-IN" dirty="0" err="1"/>
              <a:t>Dr.</a:t>
            </a:r>
            <a:r>
              <a:rPr lang="en-IN" dirty="0"/>
              <a:t> </a:t>
            </a:r>
            <a:r>
              <a:rPr lang="en-IN" dirty="0" err="1"/>
              <a:t>Navneet</a:t>
            </a:r>
            <a:r>
              <a:rPr lang="en-IN" dirty="0"/>
              <a:t> </a:t>
            </a:r>
            <a:r>
              <a:rPr lang="en-IN" dirty="0" err="1"/>
              <a:t>Kaur</a:t>
            </a:r>
            <a:r>
              <a:rPr lang="en-IN" dirty="0"/>
              <a:t>, Lovely Professional University</a:t>
            </a:r>
          </a:p>
        </p:txBody>
      </p:sp>
      <p:sp>
        <p:nvSpPr>
          <p:cNvPr id="5" name="Slide Number Placeholder 4"/>
          <p:cNvSpPr>
            <a:spLocks noGrp="1"/>
          </p:cNvSpPr>
          <p:nvPr>
            <p:ph type="sldNum" sz="quarter" idx="12"/>
          </p:nvPr>
        </p:nvSpPr>
        <p:spPr/>
        <p:txBody>
          <a:bodyPr/>
          <a:lstStyle/>
          <a:p>
            <a:fld id="{2066A04F-D713-4288-A8B9-BA887330B926}" type="slidenum">
              <a:rPr lang="en-IN" smtClean="0"/>
              <a:t>9</a:t>
            </a:fld>
            <a:endParaRPr lang="en-IN"/>
          </a:p>
        </p:txBody>
      </p:sp>
      <p:sp>
        <p:nvSpPr>
          <p:cNvPr id="3" name="Content Placeholder 2"/>
          <p:cNvSpPr>
            <a:spLocks noGrp="1"/>
          </p:cNvSpPr>
          <p:nvPr>
            <p:ph idx="1"/>
          </p:nvPr>
        </p:nvSpPr>
        <p:spPr/>
        <p:txBody>
          <a:bodyPr>
            <a:normAutofit/>
          </a:bodyPr>
          <a:lstStyle/>
          <a:p>
            <a:pPr algn="just"/>
            <a:r>
              <a:rPr lang="en-US" dirty="0" smtClean="0"/>
              <a:t>Accessing elements refers </a:t>
            </a:r>
            <a:r>
              <a:rPr lang="en-US" dirty="0"/>
              <a:t>to the process of targeting and retrieving specific HTML elements within a web document using various methods provided by the </a:t>
            </a:r>
            <a:r>
              <a:rPr lang="en-US" dirty="0" smtClean="0"/>
              <a:t>DOM.</a:t>
            </a:r>
          </a:p>
          <a:p>
            <a:pPr lvl="1" algn="just"/>
            <a:r>
              <a:rPr lang="en-US" b="1" dirty="0" err="1">
                <a:solidFill>
                  <a:srgbClr val="FFFF00"/>
                </a:solidFill>
              </a:rPr>
              <a:t>document.getElementById</a:t>
            </a:r>
            <a:r>
              <a:rPr lang="en-US" b="1" dirty="0">
                <a:solidFill>
                  <a:srgbClr val="FFFF00"/>
                </a:solidFill>
              </a:rPr>
              <a:t>(id): </a:t>
            </a:r>
            <a:r>
              <a:rPr lang="en-US" dirty="0"/>
              <a:t>Returns the element that has the ID attribute with the specified value.</a:t>
            </a:r>
          </a:p>
          <a:p>
            <a:pPr lvl="1" algn="just"/>
            <a:r>
              <a:rPr lang="en-US" b="1" dirty="0" err="1" smtClean="0">
                <a:solidFill>
                  <a:srgbClr val="FFFF00"/>
                </a:solidFill>
              </a:rPr>
              <a:t>document.getElementsByClassName</a:t>
            </a:r>
            <a:r>
              <a:rPr lang="en-US" b="1" dirty="0" smtClean="0">
                <a:solidFill>
                  <a:srgbClr val="FFFF00"/>
                </a:solidFill>
              </a:rPr>
              <a:t>(</a:t>
            </a:r>
            <a:r>
              <a:rPr lang="en-US" b="1" dirty="0" err="1" smtClean="0">
                <a:solidFill>
                  <a:srgbClr val="FFFF00"/>
                </a:solidFill>
              </a:rPr>
              <a:t>className</a:t>
            </a:r>
            <a:r>
              <a:rPr lang="en-US" b="1" dirty="0" smtClean="0">
                <a:solidFill>
                  <a:srgbClr val="FFFF00"/>
                </a:solidFill>
              </a:rPr>
              <a:t>): </a:t>
            </a:r>
            <a:r>
              <a:rPr lang="en-US" dirty="0"/>
              <a:t>Returns a collection of all elements in the document with the specified class name.</a:t>
            </a:r>
          </a:p>
          <a:p>
            <a:pPr lvl="1" algn="just"/>
            <a:r>
              <a:rPr lang="en-US" b="1" dirty="0" err="1">
                <a:solidFill>
                  <a:srgbClr val="FFFF00"/>
                </a:solidFill>
              </a:rPr>
              <a:t>document.getElementsByTagName</a:t>
            </a:r>
            <a:r>
              <a:rPr lang="en-US" b="1" dirty="0">
                <a:solidFill>
                  <a:srgbClr val="FFFF00"/>
                </a:solidFill>
              </a:rPr>
              <a:t>(</a:t>
            </a:r>
            <a:r>
              <a:rPr lang="en-US" b="1" dirty="0" err="1">
                <a:solidFill>
                  <a:srgbClr val="FFFF00"/>
                </a:solidFill>
              </a:rPr>
              <a:t>tagName</a:t>
            </a:r>
            <a:r>
              <a:rPr lang="en-US" b="1" dirty="0">
                <a:solidFill>
                  <a:srgbClr val="FFFF00"/>
                </a:solidFill>
              </a:rPr>
              <a:t>): </a:t>
            </a:r>
            <a:r>
              <a:rPr lang="en-US" dirty="0"/>
              <a:t>Returns a live </a:t>
            </a:r>
            <a:r>
              <a:rPr lang="en-US" dirty="0" err="1"/>
              <a:t>HTMLCollection</a:t>
            </a:r>
            <a:r>
              <a:rPr lang="en-US" dirty="0"/>
              <a:t> of elements with the given tag name.</a:t>
            </a:r>
            <a:endParaRPr lang="en-US" dirty="0" smtClean="0"/>
          </a:p>
        </p:txBody>
      </p:sp>
    </p:spTree>
    <p:extLst>
      <p:ext uri="{BB962C8B-B14F-4D97-AF65-F5344CB8AC3E}">
        <p14:creationId xmlns:p14="http://schemas.microsoft.com/office/powerpoint/2010/main" val="2307463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additive="base">
                                        <p:cTn id="3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additive="base">
                                        <p:cTn id="4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3945</TotalTime>
  <Words>585</Words>
  <Application>Microsoft Office PowerPoint</Application>
  <PresentationFormat>On-screen Show (4:3)</PresentationFormat>
  <Paragraphs>78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Perspective</vt:lpstr>
      <vt:lpstr>CSE326  Internet Programming Laboratory  Lecture #13</vt:lpstr>
      <vt:lpstr>Outline</vt:lpstr>
      <vt:lpstr>Introduction to DOM</vt:lpstr>
      <vt:lpstr>DOM tree</vt:lpstr>
      <vt:lpstr>DOM tree</vt:lpstr>
      <vt:lpstr>DOM methods</vt:lpstr>
      <vt:lpstr>Node Creation and Manipulation</vt:lpstr>
      <vt:lpstr>Node Creation and Manipulation</vt:lpstr>
      <vt:lpstr>Accessing elements</vt:lpstr>
      <vt:lpstr>Accessing elements</vt:lpstr>
      <vt:lpstr>References</vt:lpstr>
      <vt:lpstr>Program link</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1349</cp:revision>
  <dcterms:created xsi:type="dcterms:W3CDTF">2023-08-17T03:51:20Z</dcterms:created>
  <dcterms:modified xsi:type="dcterms:W3CDTF">2023-11-27T10:42:59Z</dcterms:modified>
</cp:coreProperties>
</file>