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20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500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84376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5"/>
                </a:moveTo>
                <a:lnTo>
                  <a:pt x="9143999" y="4753355"/>
                </a:lnTo>
                <a:lnTo>
                  <a:pt x="9143999" y="0"/>
                </a:lnTo>
                <a:lnTo>
                  <a:pt x="0" y="0"/>
                </a:lnTo>
                <a:lnTo>
                  <a:pt x="0" y="4753355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484630"/>
          </a:xfrm>
          <a:custGeom>
            <a:avLst/>
            <a:gdLst/>
            <a:ahLst/>
            <a:cxnLst/>
            <a:rect l="l" t="t" r="r" b="b"/>
            <a:pathLst>
              <a:path w="9144000" h="1484630">
                <a:moveTo>
                  <a:pt x="0" y="1484375"/>
                </a:moveTo>
                <a:lnTo>
                  <a:pt x="9143999" y="1484375"/>
                </a:lnTo>
                <a:lnTo>
                  <a:pt x="9143999" y="0"/>
                </a:lnTo>
                <a:lnTo>
                  <a:pt x="0" y="0"/>
                </a:lnTo>
                <a:lnTo>
                  <a:pt x="0" y="1484375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963" y="-8246"/>
            <a:ext cx="8272073" cy="153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798322"/>
            <a:ext cx="8224519" cy="4293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500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484630"/>
          </a:xfrm>
          <a:custGeom>
            <a:avLst/>
            <a:gdLst/>
            <a:ahLst/>
            <a:cxnLst/>
            <a:rect l="l" t="t" r="r" b="b"/>
            <a:pathLst>
              <a:path w="9144000" h="1484630">
                <a:moveTo>
                  <a:pt x="0" y="1484375"/>
                </a:moveTo>
                <a:lnTo>
                  <a:pt x="9143999" y="1484375"/>
                </a:lnTo>
                <a:lnTo>
                  <a:pt x="9143999" y="0"/>
                </a:lnTo>
                <a:lnTo>
                  <a:pt x="0" y="0"/>
                </a:lnTo>
                <a:lnTo>
                  <a:pt x="0" y="1484375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573779"/>
            <a:ext cx="9144000" cy="2303145"/>
          </a:xfrm>
          <a:custGeom>
            <a:avLst/>
            <a:gdLst/>
            <a:ahLst/>
            <a:cxnLst/>
            <a:rect l="l" t="t" r="r" b="b"/>
            <a:pathLst>
              <a:path w="9144000" h="2303145">
                <a:moveTo>
                  <a:pt x="0" y="2302763"/>
                </a:moveTo>
                <a:lnTo>
                  <a:pt x="9143999" y="2302763"/>
                </a:lnTo>
                <a:lnTo>
                  <a:pt x="9143999" y="0"/>
                </a:lnTo>
                <a:lnTo>
                  <a:pt x="0" y="0"/>
                </a:lnTo>
                <a:lnTo>
                  <a:pt x="0" y="2302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18209" y="3835788"/>
            <a:ext cx="6931025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10" dirty="0">
                <a:solidFill>
                  <a:srgbClr val="EBF1DE"/>
                </a:solidFill>
                <a:latin typeface="Bahnschrift Light"/>
                <a:cs typeface="Bahnschrift Light"/>
              </a:rPr>
              <a:t>Cu</a:t>
            </a:r>
            <a:r>
              <a:rPr sz="3600" b="0" dirty="0">
                <a:solidFill>
                  <a:srgbClr val="EBF1DE"/>
                </a:solidFill>
                <a:latin typeface="Bahnschrift Light"/>
                <a:cs typeface="Bahnschrift Light"/>
              </a:rPr>
              <a:t>rrent</a:t>
            </a:r>
            <a:r>
              <a:rPr sz="3600" b="0" spc="30" dirty="0">
                <a:solidFill>
                  <a:srgbClr val="EBF1DE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EBF1DE"/>
                </a:solidFill>
                <a:latin typeface="Bahnschrift Light"/>
                <a:cs typeface="Bahnschrift Light"/>
              </a:rPr>
              <a:t>E</a:t>
            </a:r>
            <a:r>
              <a:rPr sz="3600" b="0" spc="15" dirty="0">
                <a:solidFill>
                  <a:srgbClr val="EBF1DE"/>
                </a:solidFill>
                <a:latin typeface="Bahnschrift Light"/>
                <a:cs typeface="Bahnschrift Light"/>
              </a:rPr>
              <a:t>n</a:t>
            </a:r>
            <a:r>
              <a:rPr sz="3600" b="0" dirty="0">
                <a:solidFill>
                  <a:srgbClr val="EBF1DE"/>
                </a:solidFill>
                <a:latin typeface="Bahnschrift Light"/>
                <a:cs typeface="Bahnschrift Light"/>
              </a:rPr>
              <a:t>vironmental</a:t>
            </a:r>
            <a:r>
              <a:rPr sz="3600" b="0" spc="35" dirty="0">
                <a:solidFill>
                  <a:srgbClr val="EBF1DE"/>
                </a:solidFill>
                <a:latin typeface="Times New Roman"/>
                <a:cs typeface="Times New Roman"/>
              </a:rPr>
              <a:t> </a:t>
            </a:r>
            <a:r>
              <a:rPr sz="3600" b="0" spc="-20" dirty="0">
                <a:solidFill>
                  <a:srgbClr val="EBF1DE"/>
                </a:solidFill>
                <a:latin typeface="Bahnschrift Light"/>
                <a:cs typeface="Bahnschrift Light"/>
              </a:rPr>
              <a:t>P</a:t>
            </a:r>
            <a:r>
              <a:rPr sz="3600" b="0" dirty="0">
                <a:solidFill>
                  <a:srgbClr val="EBF1DE"/>
                </a:solidFill>
                <a:latin typeface="Bahnschrift Light"/>
                <a:cs typeface="Bahnschrift Light"/>
              </a:rPr>
              <a:t>r</a:t>
            </a:r>
            <a:r>
              <a:rPr sz="3600" b="0" spc="10" dirty="0">
                <a:solidFill>
                  <a:srgbClr val="EBF1DE"/>
                </a:solidFill>
                <a:latin typeface="Bahnschrift Light"/>
                <a:cs typeface="Bahnschrift Light"/>
              </a:rPr>
              <a:t>o</a:t>
            </a:r>
            <a:r>
              <a:rPr sz="3600" b="0" dirty="0">
                <a:solidFill>
                  <a:srgbClr val="EBF1DE"/>
                </a:solidFill>
                <a:latin typeface="Bahnschrift Light"/>
                <a:cs typeface="Bahnschrift Light"/>
              </a:rPr>
              <a:t>b</a:t>
            </a:r>
            <a:r>
              <a:rPr sz="3600" b="0" spc="15" dirty="0">
                <a:solidFill>
                  <a:srgbClr val="EBF1DE"/>
                </a:solidFill>
                <a:latin typeface="Bahnschrift Light"/>
                <a:cs typeface="Bahnschrift Light"/>
              </a:rPr>
              <a:t>l</a:t>
            </a:r>
            <a:r>
              <a:rPr sz="3600" b="0" spc="-5" dirty="0">
                <a:solidFill>
                  <a:srgbClr val="EBF1DE"/>
                </a:solidFill>
                <a:latin typeface="Bahnschrift Light"/>
                <a:cs typeface="Bahnschrift Light"/>
              </a:rPr>
              <a:t>ems,</a:t>
            </a:r>
            <a:endParaRPr sz="3600">
              <a:latin typeface="Bahnschrift Light"/>
              <a:cs typeface="Bahnschrift Light"/>
            </a:endParaRPr>
          </a:p>
          <a:p>
            <a:pPr marL="1551940">
              <a:lnSpc>
                <a:spcPts val="4220"/>
              </a:lnSpc>
            </a:pPr>
            <a:r>
              <a:rPr sz="3600" b="0" spc="-25" dirty="0">
                <a:solidFill>
                  <a:srgbClr val="EBF1DE"/>
                </a:solidFill>
                <a:latin typeface="Bahnschrift Light"/>
                <a:cs typeface="Bahnschrift Light"/>
              </a:rPr>
              <a:t>E</a:t>
            </a:r>
            <a:r>
              <a:rPr sz="3600" b="0" spc="-10" dirty="0">
                <a:solidFill>
                  <a:srgbClr val="EBF1DE"/>
                </a:solidFill>
                <a:latin typeface="Bahnschrift Light"/>
                <a:cs typeface="Bahnschrift Light"/>
              </a:rPr>
              <a:t>n</a:t>
            </a:r>
            <a:r>
              <a:rPr sz="3600" b="0" spc="5" dirty="0">
                <a:solidFill>
                  <a:srgbClr val="EBF1DE"/>
                </a:solidFill>
                <a:latin typeface="Bahnschrift Light"/>
                <a:cs typeface="Bahnschrift Light"/>
              </a:rPr>
              <a:t>v</a:t>
            </a:r>
            <a:r>
              <a:rPr sz="3600" b="0" spc="-15" dirty="0">
                <a:solidFill>
                  <a:srgbClr val="EBF1DE"/>
                </a:solidFill>
                <a:latin typeface="Bahnschrift Light"/>
                <a:cs typeface="Bahnschrift Light"/>
              </a:rPr>
              <a:t>ir</a:t>
            </a:r>
            <a:r>
              <a:rPr sz="3600" b="0" spc="-30" dirty="0">
                <a:solidFill>
                  <a:srgbClr val="EBF1DE"/>
                </a:solidFill>
                <a:latin typeface="Bahnschrift Light"/>
                <a:cs typeface="Bahnschrift Light"/>
              </a:rPr>
              <a:t>o</a:t>
            </a:r>
            <a:r>
              <a:rPr sz="3600" b="0" dirty="0">
                <a:solidFill>
                  <a:srgbClr val="EBF1DE"/>
                </a:solidFill>
                <a:latin typeface="Bahnschrift Light"/>
                <a:cs typeface="Bahnschrift Light"/>
              </a:rPr>
              <a:t>n</a:t>
            </a:r>
            <a:r>
              <a:rPr sz="3600" b="0" spc="10" dirty="0">
                <a:solidFill>
                  <a:srgbClr val="EBF1DE"/>
                </a:solidFill>
                <a:latin typeface="Bahnschrift Light"/>
                <a:cs typeface="Bahnschrift Light"/>
              </a:rPr>
              <a:t>m</a:t>
            </a:r>
            <a:r>
              <a:rPr sz="3600" b="0" spc="-25" dirty="0">
                <a:solidFill>
                  <a:srgbClr val="EBF1DE"/>
                </a:solidFill>
                <a:latin typeface="Bahnschrift Light"/>
                <a:cs typeface="Bahnschrift Light"/>
              </a:rPr>
              <a:t>enta</a:t>
            </a:r>
            <a:r>
              <a:rPr sz="3600" b="0" spc="-15" dirty="0">
                <a:solidFill>
                  <a:srgbClr val="EBF1DE"/>
                </a:solidFill>
                <a:latin typeface="Bahnschrift Light"/>
                <a:cs typeface="Bahnschrift Light"/>
              </a:rPr>
              <a:t>l</a:t>
            </a:r>
            <a:r>
              <a:rPr sz="3600" b="0" spc="35" dirty="0">
                <a:solidFill>
                  <a:srgbClr val="EBF1DE"/>
                </a:solidFill>
                <a:latin typeface="Times New Roman"/>
                <a:cs typeface="Times New Roman"/>
              </a:rPr>
              <a:t> </a:t>
            </a:r>
            <a:r>
              <a:rPr sz="3600" b="0" spc="10" dirty="0">
                <a:solidFill>
                  <a:srgbClr val="EBF1DE"/>
                </a:solidFill>
                <a:latin typeface="Bahnschrift Light"/>
                <a:cs typeface="Bahnschrift Light"/>
              </a:rPr>
              <a:t>Leg</a:t>
            </a:r>
            <a:r>
              <a:rPr sz="3600" b="0" spc="-10" dirty="0">
                <a:solidFill>
                  <a:srgbClr val="EBF1DE"/>
                </a:solidFill>
                <a:latin typeface="Bahnschrift Light"/>
                <a:cs typeface="Bahnschrift Light"/>
              </a:rPr>
              <a:t>i</a:t>
            </a:r>
            <a:r>
              <a:rPr sz="3600" b="0" spc="-30" dirty="0">
                <a:solidFill>
                  <a:srgbClr val="EBF1DE"/>
                </a:solidFill>
                <a:latin typeface="Bahnschrift Light"/>
                <a:cs typeface="Bahnschrift Light"/>
              </a:rPr>
              <a:t>s</a:t>
            </a:r>
            <a:r>
              <a:rPr sz="3600" b="0" spc="-15" dirty="0">
                <a:solidFill>
                  <a:srgbClr val="EBF1DE"/>
                </a:solidFill>
                <a:latin typeface="Bahnschrift Light"/>
                <a:cs typeface="Bahnschrift Light"/>
              </a:rPr>
              <a:t>lation</a:t>
            </a:r>
            <a:endParaRPr sz="3600">
              <a:latin typeface="Bahnschrift Light"/>
              <a:cs typeface="Bahnschrift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363" y="5271580"/>
            <a:ext cx="3332479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Dr</a:t>
            </a:r>
            <a:r>
              <a:rPr sz="3200" b="0" dirty="0">
                <a:solidFill>
                  <a:srgbClr val="C3D69A"/>
                </a:solidFill>
                <a:latin typeface="Bahnschrift Light"/>
                <a:cs typeface="Bahnschrift Light"/>
              </a:rPr>
              <a:t>.</a:t>
            </a:r>
            <a:r>
              <a:rPr sz="3200" b="0" spc="55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C3D69A"/>
                </a:solidFill>
                <a:latin typeface="Bahnschrift Light"/>
                <a:cs typeface="Bahnschrift Light"/>
              </a:rPr>
              <a:t>Pra</a:t>
            </a:r>
            <a:r>
              <a:rPr sz="3200" b="0" spc="-15" dirty="0">
                <a:solidFill>
                  <a:srgbClr val="C3D69A"/>
                </a:solidFill>
                <a:latin typeface="Bahnschrift Light"/>
                <a:cs typeface="Bahnschrift Light"/>
              </a:rPr>
              <a:t>s</a:t>
            </a:r>
            <a:r>
              <a:rPr sz="32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enji</a:t>
            </a:r>
            <a:r>
              <a:rPr sz="3200" b="0" dirty="0">
                <a:solidFill>
                  <a:srgbClr val="C3D69A"/>
                </a:solidFill>
                <a:latin typeface="Bahnschrift Light"/>
                <a:cs typeface="Bahnschrift Light"/>
              </a:rPr>
              <a:t>t</a:t>
            </a:r>
            <a:r>
              <a:rPr sz="3200" b="0" spc="55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Adak</a:t>
            </a:r>
            <a:endParaRPr sz="32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581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4800" dirty="0"/>
              <a:t>Con</a:t>
            </a:r>
            <a:r>
              <a:rPr sz="4800" spc="-25" dirty="0"/>
              <a:t>trol</a:t>
            </a:r>
            <a:r>
              <a:rPr sz="4800" spc="90" dirty="0">
                <a:latin typeface="Times New Roman"/>
                <a:cs typeface="Times New Roman"/>
              </a:rPr>
              <a:t> </a:t>
            </a:r>
            <a:r>
              <a:rPr sz="4800" spc="5" dirty="0"/>
              <a:t>m</a:t>
            </a:r>
            <a:r>
              <a:rPr sz="4800" spc="-5" dirty="0"/>
              <a:t>easure</a:t>
            </a:r>
            <a:r>
              <a:rPr sz="4800" dirty="0"/>
              <a:t>s</a:t>
            </a:r>
            <a:r>
              <a:rPr sz="4800" spc="90" dirty="0">
                <a:latin typeface="Times New Roman"/>
                <a:cs typeface="Times New Roman"/>
              </a:rPr>
              <a:t> </a:t>
            </a:r>
            <a:r>
              <a:rPr sz="4800" dirty="0"/>
              <a:t>of</a:t>
            </a:r>
            <a:r>
              <a:rPr sz="4800" spc="90" dirty="0">
                <a:latin typeface="Times New Roman"/>
                <a:cs typeface="Times New Roman"/>
              </a:rPr>
              <a:t> </a:t>
            </a:r>
            <a:r>
              <a:rPr sz="4800" spc="-5" dirty="0"/>
              <a:t>Global</a:t>
            </a:r>
            <a:endParaRPr sz="4800">
              <a:latin typeface="Times New Roman"/>
              <a:cs typeface="Times New Roman"/>
            </a:endParaRPr>
          </a:p>
          <a:p>
            <a:pPr marL="112395">
              <a:lnSpc>
                <a:spcPts val="5625"/>
              </a:lnSpc>
            </a:pPr>
            <a:r>
              <a:rPr sz="4800" spc="-5" dirty="0"/>
              <a:t>war</a:t>
            </a:r>
            <a:r>
              <a:rPr sz="4800" spc="15" dirty="0"/>
              <a:t>m</a:t>
            </a:r>
            <a:r>
              <a:rPr sz="4800" spc="-25" dirty="0"/>
              <a:t>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48844" y="6393837"/>
            <a:ext cx="516636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8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494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49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622" baseline="-20833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200" b="1" spc="-34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019" baseline="-20833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spc="-1342" baseline="-20833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spc="-59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139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1200" b="1" spc="-32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spc="-869" baseline="-20833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44" y="6576717"/>
            <a:ext cx="47726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439" y="1689226"/>
            <a:ext cx="8061959" cy="334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800" b="0" spc="-20" dirty="0">
                <a:latin typeface="Bahnschrift Light"/>
                <a:cs typeface="Bahnschrift Light"/>
              </a:rPr>
              <a:t>Red</a:t>
            </a:r>
            <a:r>
              <a:rPr sz="2800" b="0" spc="-15" dirty="0">
                <a:latin typeface="Bahnschrift Light"/>
                <a:cs typeface="Bahnschrift Light"/>
              </a:rPr>
              <a:t>u</a:t>
            </a:r>
            <a:r>
              <a:rPr sz="2800" b="0" spc="-20" dirty="0">
                <a:latin typeface="Bahnschrift Light"/>
                <a:cs typeface="Bahnschrift Light"/>
              </a:rPr>
              <a:t>ction</a:t>
            </a:r>
            <a:r>
              <a:rPr sz="2800" b="0" spc="6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in</a:t>
            </a:r>
            <a:r>
              <a:rPr sz="2800" b="0" spc="5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th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us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spc="6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of</a:t>
            </a:r>
            <a:r>
              <a:rPr sz="2800" b="0" spc="4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fossil</a:t>
            </a:r>
            <a:r>
              <a:rPr sz="2800" b="0" spc="4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Bahnschrift Light"/>
                <a:cs typeface="Bahnschrift Light"/>
              </a:rPr>
              <a:t>f</a:t>
            </a:r>
            <a:r>
              <a:rPr sz="2800" b="0" spc="-15" dirty="0">
                <a:latin typeface="Bahnschrift Light"/>
                <a:cs typeface="Bahnschrift Light"/>
              </a:rPr>
              <a:t>u</a:t>
            </a:r>
            <a:r>
              <a:rPr sz="2800" b="0" spc="-20" dirty="0">
                <a:latin typeface="Bahnschrift Light"/>
                <a:cs typeface="Bahnschrift Light"/>
              </a:rPr>
              <a:t>els</a:t>
            </a:r>
            <a:endParaRPr sz="28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  <a:tab pos="1829435" algn="l"/>
                <a:tab pos="2285365" algn="l"/>
                <a:tab pos="2936240" algn="l"/>
                <a:tab pos="4761865" algn="l"/>
                <a:tab pos="6002655" algn="l"/>
                <a:tab pos="7429500" algn="l"/>
              </a:tabLst>
            </a:pPr>
            <a:r>
              <a:rPr sz="2800" b="0" spc="-20" dirty="0">
                <a:latin typeface="Bahnschrift Light"/>
                <a:cs typeface="Bahnschrift Light"/>
              </a:rPr>
              <a:t>S</a:t>
            </a:r>
            <a:r>
              <a:rPr sz="2800" b="0" spc="-30" dirty="0">
                <a:latin typeface="Bahnschrift Light"/>
                <a:cs typeface="Bahnschrift Light"/>
              </a:rPr>
              <a:t>h</a:t>
            </a:r>
            <a:r>
              <a:rPr sz="2800" b="0" spc="-15" dirty="0">
                <a:latin typeface="Bahnschrift Light"/>
                <a:cs typeface="Bahnschrift Light"/>
              </a:rPr>
              <a:t>ifting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15" dirty="0">
                <a:latin typeface="Bahnschrift Light"/>
                <a:cs typeface="Bahnschrift Light"/>
              </a:rPr>
              <a:t>to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0" dirty="0">
                <a:latin typeface="Bahnschrift Light"/>
                <a:cs typeface="Bahnschrift Light"/>
              </a:rPr>
              <a:t>th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0" dirty="0">
                <a:latin typeface="Bahnschrift Light"/>
                <a:cs typeface="Bahnschrift Light"/>
              </a:rPr>
              <a:t>renewab</a:t>
            </a:r>
            <a:r>
              <a:rPr sz="2800" b="0" spc="-30" dirty="0">
                <a:latin typeface="Bahnschrift Light"/>
                <a:cs typeface="Bahnschrift Light"/>
              </a:rPr>
              <a:t>l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0" dirty="0">
                <a:latin typeface="Bahnschrift Light"/>
                <a:cs typeface="Bahnschrift Light"/>
              </a:rPr>
              <a:t>energ</a:t>
            </a:r>
            <a:r>
              <a:rPr sz="2800" b="0" spc="-15" dirty="0">
                <a:latin typeface="Bahnschrift Light"/>
                <a:cs typeface="Bahnschrift Light"/>
              </a:rPr>
              <a:t>y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0" dirty="0">
                <a:latin typeface="Bahnschrift Light"/>
                <a:cs typeface="Bahnschrift Light"/>
              </a:rPr>
              <a:t>sou</a:t>
            </a:r>
            <a:r>
              <a:rPr sz="2800" b="0" spc="-10" dirty="0">
                <a:latin typeface="Bahnschrift Light"/>
                <a:cs typeface="Bahnschrift Light"/>
              </a:rPr>
              <a:t>r</a:t>
            </a:r>
            <a:r>
              <a:rPr sz="2800" b="0" spc="-20" dirty="0">
                <a:latin typeface="Bahnschrift Light"/>
                <a:cs typeface="Bahnschrift Light"/>
              </a:rPr>
              <a:t>ce</a:t>
            </a:r>
            <a:r>
              <a:rPr sz="2800" b="0" spc="-15" dirty="0">
                <a:latin typeface="Bahnschrift Light"/>
                <a:cs typeface="Bahnschrift Light"/>
              </a:rPr>
              <a:t>s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0" dirty="0">
                <a:latin typeface="Bahnschrift Light"/>
                <a:cs typeface="Bahnschrift Light"/>
              </a:rPr>
              <a:t>that</a:t>
            </a:r>
            <a:endParaRPr sz="2800">
              <a:latin typeface="Bahnschrift Light"/>
              <a:cs typeface="Bahnschrift Light"/>
            </a:endParaRPr>
          </a:p>
          <a:p>
            <a:pPr marL="469900">
              <a:lnSpc>
                <a:spcPct val="100000"/>
              </a:lnSpc>
            </a:pPr>
            <a:r>
              <a:rPr sz="2800" b="0" spc="-20" dirty="0">
                <a:latin typeface="Bahnschrift Light"/>
                <a:cs typeface="Bahnschrift Light"/>
              </a:rPr>
              <a:t>do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not</a:t>
            </a:r>
            <a:r>
              <a:rPr sz="2800" b="0" spc="35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emi</a:t>
            </a:r>
            <a:r>
              <a:rPr sz="2800" b="0" spc="-10" dirty="0">
                <a:latin typeface="Bahnschrift Light"/>
                <a:cs typeface="Bahnschrift Light"/>
              </a:rPr>
              <a:t>t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green</a:t>
            </a:r>
            <a:r>
              <a:rPr sz="2800" b="0" spc="-30" dirty="0">
                <a:latin typeface="Bahnschrift Light"/>
                <a:cs typeface="Bahnschrift Light"/>
              </a:rPr>
              <a:t>h</a:t>
            </a:r>
            <a:r>
              <a:rPr sz="2800" b="0" spc="-15" dirty="0">
                <a:latin typeface="Bahnschrift Light"/>
                <a:cs typeface="Bahnschrift Light"/>
              </a:rPr>
              <a:t>ouse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gases</a:t>
            </a:r>
            <a:endParaRPr sz="2800">
              <a:latin typeface="Bahnschrift Light"/>
              <a:cs typeface="Bahnschrift Light"/>
            </a:endParaRPr>
          </a:p>
          <a:p>
            <a:pPr marL="469900" marR="5080" indent="-457200" algn="just">
              <a:lnSpc>
                <a:spcPct val="100000"/>
              </a:lnSpc>
              <a:buFont typeface="Bahnschrift Light"/>
              <a:buAutoNum type="arabicPeriod" startAt="3"/>
              <a:tabLst>
                <a:tab pos="470534" algn="l"/>
              </a:tabLst>
            </a:pPr>
            <a:r>
              <a:rPr sz="2800" b="0" spc="-20" dirty="0">
                <a:latin typeface="Bahnschrift Light"/>
                <a:cs typeface="Bahnschrift Light"/>
              </a:rPr>
              <a:t>Increa</a:t>
            </a:r>
            <a:r>
              <a:rPr sz="2800" b="0" spc="0" dirty="0">
                <a:latin typeface="Bahnschrift Light"/>
                <a:cs typeface="Bahnschrift Light"/>
              </a:rPr>
              <a:t>s</a:t>
            </a:r>
            <a:r>
              <a:rPr sz="2800" b="0" spc="-15" dirty="0">
                <a:latin typeface="Bahnschrift Light"/>
                <a:cs typeface="Bahnschrift Light"/>
              </a:rPr>
              <a:t>ing</a:t>
            </a:r>
            <a:r>
              <a:rPr sz="2800" b="0" dirty="0">
                <a:latin typeface="Times New Roman"/>
                <a:cs typeface="Times New Roman"/>
              </a:rPr>
              <a:t>  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th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dirty="0">
                <a:latin typeface="Times New Roman"/>
                <a:cs typeface="Times New Roman"/>
              </a:rPr>
              <a:t>  </a:t>
            </a:r>
            <a:r>
              <a:rPr sz="2800" b="0" spc="-4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us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dirty="0">
                <a:latin typeface="Times New Roman"/>
                <a:cs typeface="Times New Roman"/>
              </a:rPr>
              <a:t>  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of</a:t>
            </a:r>
            <a:r>
              <a:rPr sz="2800" b="0" dirty="0">
                <a:latin typeface="Times New Roman"/>
                <a:cs typeface="Times New Roman"/>
              </a:rPr>
              <a:t>  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energ</a:t>
            </a:r>
            <a:r>
              <a:rPr sz="2800" b="0" spc="-15" dirty="0">
                <a:latin typeface="Bahnschrift Light"/>
                <a:cs typeface="Bahnschrift Light"/>
              </a:rPr>
              <a:t>y</a:t>
            </a:r>
            <a:r>
              <a:rPr sz="2800" b="0" dirty="0">
                <a:latin typeface="Times New Roman"/>
                <a:cs typeface="Times New Roman"/>
              </a:rPr>
              <a:t>  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e</a:t>
            </a:r>
            <a:r>
              <a:rPr sz="2800" b="0" dirty="0">
                <a:latin typeface="Bahnschrift Light"/>
                <a:cs typeface="Bahnschrift Light"/>
              </a:rPr>
              <a:t>f</a:t>
            </a:r>
            <a:r>
              <a:rPr sz="2800" b="0" spc="-10" dirty="0">
                <a:latin typeface="Bahnschrift Light"/>
                <a:cs typeface="Bahnschrift Light"/>
              </a:rPr>
              <a:t>fic</a:t>
            </a:r>
            <a:r>
              <a:rPr sz="2800" b="0" spc="-25" dirty="0">
                <a:latin typeface="Bahnschrift Light"/>
                <a:cs typeface="Bahnschrift Light"/>
              </a:rPr>
              <a:t>i</a:t>
            </a:r>
            <a:r>
              <a:rPr sz="2800" b="0" spc="-20" dirty="0">
                <a:latin typeface="Bahnschrift Light"/>
                <a:cs typeface="Bahnschrift Light"/>
              </a:rPr>
              <a:t>e</a:t>
            </a:r>
            <a:r>
              <a:rPr sz="2800" b="0" spc="-15" dirty="0">
                <a:latin typeface="Bahnschrift Light"/>
                <a:cs typeface="Bahnschrift Light"/>
              </a:rPr>
              <a:t>n</a:t>
            </a:r>
            <a:r>
              <a:rPr sz="2800" b="0" spc="-10" dirty="0">
                <a:latin typeface="Bahnschrift Light"/>
                <a:cs typeface="Bahnschrift Light"/>
              </a:rPr>
              <a:t>t</a:t>
            </a:r>
            <a:r>
              <a:rPr sz="2800" b="0" dirty="0">
                <a:latin typeface="Times New Roman"/>
                <a:cs typeface="Times New Roman"/>
              </a:rPr>
              <a:t>  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and</a:t>
            </a:r>
            <a:r>
              <a:rPr sz="2800" b="0" spc="-1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cleane</a:t>
            </a:r>
            <a:r>
              <a:rPr sz="2800" b="0" spc="-15" dirty="0">
                <a:latin typeface="Bahnschrift Light"/>
                <a:cs typeface="Bahnschrift Light"/>
              </a:rPr>
              <a:t>r</a:t>
            </a:r>
            <a:r>
              <a:rPr sz="2800" b="0" spc="6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pro</a:t>
            </a:r>
            <a:r>
              <a:rPr sz="2800" b="0" spc="-10" dirty="0">
                <a:latin typeface="Bahnschrift Light"/>
                <a:cs typeface="Bahnschrift Light"/>
              </a:rPr>
              <a:t>d</a:t>
            </a:r>
            <a:r>
              <a:rPr sz="2800" b="0" spc="-25" dirty="0">
                <a:latin typeface="Bahnschrift Light"/>
                <a:cs typeface="Bahnschrift Light"/>
              </a:rPr>
              <a:t>u</a:t>
            </a:r>
            <a:r>
              <a:rPr sz="2800" b="0" spc="-10" dirty="0">
                <a:latin typeface="Bahnschrift Light"/>
                <a:cs typeface="Bahnschrift Light"/>
              </a:rPr>
              <a:t>c</a:t>
            </a:r>
            <a:r>
              <a:rPr sz="2800" b="0" spc="-20" dirty="0">
                <a:latin typeface="Bahnschrift Light"/>
                <a:cs typeface="Bahnschrift Light"/>
              </a:rPr>
              <a:t>tion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technol</a:t>
            </a:r>
            <a:r>
              <a:rPr sz="2800" b="0" spc="-15" dirty="0">
                <a:latin typeface="Bahnschrift Light"/>
                <a:cs typeface="Bahnschrift Light"/>
              </a:rPr>
              <a:t>ogies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135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an</a:t>
            </a:r>
            <a:r>
              <a:rPr sz="2800" b="0" spc="-15" dirty="0">
                <a:latin typeface="Bahnschrift Light"/>
                <a:cs typeface="Bahnschrift Light"/>
              </a:rPr>
              <a:t>d</a:t>
            </a:r>
            <a:r>
              <a:rPr sz="2800" b="0" spc="4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practi</a:t>
            </a:r>
            <a:r>
              <a:rPr sz="2800" b="0" spc="-25" dirty="0">
                <a:latin typeface="Bahnschrift Light"/>
                <a:cs typeface="Bahnschrift Light"/>
              </a:rPr>
              <a:t>c</a:t>
            </a:r>
            <a:r>
              <a:rPr sz="2800" b="0" spc="-20" dirty="0">
                <a:latin typeface="Bahnschrift Light"/>
                <a:cs typeface="Bahnschrift Light"/>
              </a:rPr>
              <a:t>es</a:t>
            </a:r>
            <a:endParaRPr sz="2800">
              <a:latin typeface="Bahnschrift Light"/>
              <a:cs typeface="Bahnschrift Light"/>
            </a:endParaRPr>
          </a:p>
          <a:p>
            <a:pPr marL="469900" marR="5715" indent="-457200" algn="just">
              <a:lnSpc>
                <a:spcPct val="100000"/>
              </a:lnSpc>
              <a:buFont typeface="Bahnschrift Light"/>
              <a:buAutoNum type="arabicPeriod" startAt="3"/>
              <a:tabLst>
                <a:tab pos="470534" algn="l"/>
              </a:tabLst>
            </a:pPr>
            <a:r>
              <a:rPr sz="2800" b="0" spc="-20" dirty="0">
                <a:latin typeface="Bahnschrift Light"/>
                <a:cs typeface="Bahnschrift Light"/>
              </a:rPr>
              <a:t>Reduc</a:t>
            </a:r>
            <a:r>
              <a:rPr sz="2800" b="0" spc="-5" dirty="0">
                <a:latin typeface="Bahnschrift Light"/>
                <a:cs typeface="Bahnschrift Light"/>
              </a:rPr>
              <a:t>i</a:t>
            </a:r>
            <a:r>
              <a:rPr sz="2800" b="0" spc="-20" dirty="0">
                <a:latin typeface="Bahnschrift Light"/>
                <a:cs typeface="Bahnschrift Light"/>
              </a:rPr>
              <a:t>ng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12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deforestati</a:t>
            </a:r>
            <a:r>
              <a:rPr sz="2800" b="0" spc="-15" dirty="0">
                <a:latin typeface="Bahnschrift Light"/>
                <a:cs typeface="Bahnschrift Light"/>
              </a:rPr>
              <a:t>on,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14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adoptin</a:t>
            </a:r>
            <a:r>
              <a:rPr sz="2800" b="0" spc="-15" dirty="0">
                <a:latin typeface="Bahnschrift Light"/>
                <a:cs typeface="Bahnschrift Light"/>
              </a:rPr>
              <a:t>g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14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better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14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Bahnschrift Light"/>
                <a:cs typeface="Bahnschrift Light"/>
              </a:rPr>
              <a:t>f</a:t>
            </a:r>
            <a:r>
              <a:rPr sz="2800" b="0" spc="-15" dirty="0">
                <a:latin typeface="Bahnschrift Light"/>
                <a:cs typeface="Bahnschrift Light"/>
              </a:rPr>
              <a:t>orest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mana</a:t>
            </a:r>
            <a:r>
              <a:rPr sz="2800" b="0" spc="-10" dirty="0">
                <a:latin typeface="Bahnschrift Light"/>
                <a:cs typeface="Bahnschrift Light"/>
              </a:rPr>
              <a:t>g</a:t>
            </a:r>
            <a:r>
              <a:rPr sz="2800" b="0" spc="-25" dirty="0">
                <a:latin typeface="Bahnschrift Light"/>
                <a:cs typeface="Bahnschrift Light"/>
              </a:rPr>
              <a:t>em</a:t>
            </a:r>
            <a:r>
              <a:rPr sz="2800" b="0" spc="-15" dirty="0">
                <a:latin typeface="Bahnschrift Light"/>
                <a:cs typeface="Bahnschrift Light"/>
              </a:rPr>
              <a:t>ent</a:t>
            </a:r>
            <a:r>
              <a:rPr sz="2800" b="0" dirty="0">
                <a:latin typeface="Times New Roman"/>
                <a:cs typeface="Times New Roman"/>
              </a:rPr>
              <a:t>   </a:t>
            </a:r>
            <a:r>
              <a:rPr sz="2800" b="0" spc="11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practices,</a:t>
            </a:r>
            <a:r>
              <a:rPr sz="2800" b="0" dirty="0">
                <a:latin typeface="Times New Roman"/>
                <a:cs typeface="Times New Roman"/>
              </a:rPr>
              <a:t>   </a:t>
            </a:r>
            <a:r>
              <a:rPr sz="2800" b="0" spc="125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an</a:t>
            </a:r>
            <a:r>
              <a:rPr sz="2800" b="0" spc="-15" dirty="0">
                <a:latin typeface="Bahnschrift Light"/>
                <a:cs typeface="Bahnschrift Light"/>
              </a:rPr>
              <a:t>d</a:t>
            </a:r>
            <a:r>
              <a:rPr sz="2800" b="0" dirty="0">
                <a:latin typeface="Times New Roman"/>
                <a:cs typeface="Times New Roman"/>
              </a:rPr>
              <a:t>       </a:t>
            </a:r>
            <a:r>
              <a:rPr sz="2800" b="0" spc="19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und</a:t>
            </a:r>
            <a:r>
              <a:rPr sz="2800" b="0" spc="-10" dirty="0">
                <a:latin typeface="Bahnschrift Light"/>
                <a:cs typeface="Bahnschrift Light"/>
              </a:rPr>
              <a:t>e</a:t>
            </a:r>
            <a:r>
              <a:rPr sz="2800" b="0" spc="-15" dirty="0">
                <a:latin typeface="Bahnschrift Light"/>
                <a:cs typeface="Bahnschrift Light"/>
              </a:rPr>
              <a:t>rtaking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aforestation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to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sequ</a:t>
            </a:r>
            <a:r>
              <a:rPr sz="2800" b="0" spc="-20" dirty="0">
                <a:latin typeface="Bahnschrift Light"/>
                <a:cs typeface="Bahnschrift Light"/>
              </a:rPr>
              <a:t>este</a:t>
            </a:r>
            <a:r>
              <a:rPr sz="2800" b="0" spc="-15" dirty="0">
                <a:latin typeface="Bahnschrift Light"/>
                <a:cs typeface="Bahnschrift Light"/>
              </a:rPr>
              <a:t>r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carbon</a:t>
            </a:r>
            <a:endParaRPr sz="2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685" rIns="0" bIns="0" rtlCol="0">
            <a:spAutoFit/>
          </a:bodyPr>
          <a:lstStyle/>
          <a:p>
            <a:pPr marL="112395">
              <a:lnSpc>
                <a:spcPts val="6425"/>
              </a:lnSpc>
            </a:pPr>
            <a:r>
              <a:rPr sz="5400" spc="-5" dirty="0"/>
              <a:t>Aci</a:t>
            </a:r>
            <a:r>
              <a:rPr sz="5400" dirty="0"/>
              <a:t>d</a:t>
            </a:r>
            <a:r>
              <a:rPr sz="5400" spc="110" dirty="0">
                <a:latin typeface="Times New Roman"/>
                <a:cs typeface="Times New Roman"/>
              </a:rPr>
              <a:t> </a:t>
            </a:r>
            <a:r>
              <a:rPr sz="5400" dirty="0"/>
              <a:t>R</a:t>
            </a:r>
            <a:r>
              <a:rPr sz="5400" spc="5" dirty="0"/>
              <a:t>a</a:t>
            </a:r>
            <a:r>
              <a:rPr sz="5400" spc="-25" dirty="0"/>
              <a:t>in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157" y="1587377"/>
            <a:ext cx="8134350" cy="149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spc="-5" dirty="0">
                <a:latin typeface="Bahnschrift Light"/>
                <a:cs typeface="Bahnschrift Light"/>
              </a:rPr>
              <a:t>Aci</a:t>
            </a:r>
            <a:r>
              <a:rPr sz="2000" b="0" dirty="0">
                <a:latin typeface="Bahnschrift Light"/>
                <a:cs typeface="Bahnschrift Light"/>
              </a:rPr>
              <a:t>d</a:t>
            </a:r>
            <a:r>
              <a:rPr sz="2000" b="0" spc="2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rain</a:t>
            </a:r>
            <a:r>
              <a:rPr sz="2000" b="0" spc="2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re</a:t>
            </a:r>
            <a:r>
              <a:rPr sz="2000" b="0" spc="-15" dirty="0">
                <a:latin typeface="Bahnschrift Light"/>
                <a:cs typeface="Bahnschrift Light"/>
              </a:rPr>
              <a:t>f</a:t>
            </a:r>
            <a:r>
              <a:rPr sz="2000" b="0" spc="-5" dirty="0">
                <a:latin typeface="Bahnschrift Light"/>
                <a:cs typeface="Bahnschrift Light"/>
              </a:rPr>
              <a:t>er</a:t>
            </a:r>
            <a:r>
              <a:rPr sz="2000" b="0" dirty="0">
                <a:latin typeface="Bahnschrift Light"/>
                <a:cs typeface="Bahnschrift Light"/>
              </a:rPr>
              <a:t>s</a:t>
            </a:r>
            <a:r>
              <a:rPr sz="2000" b="0" spc="24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Bahnschrift Light"/>
                <a:cs typeface="Bahnschrift Light"/>
              </a:rPr>
              <a:t>t</a:t>
            </a:r>
            <a:r>
              <a:rPr sz="2000" b="0" dirty="0">
                <a:latin typeface="Bahnschrift Light"/>
                <a:cs typeface="Bahnschrift Light"/>
              </a:rPr>
              <a:t>o</a:t>
            </a:r>
            <a:r>
              <a:rPr sz="2000" b="0" spc="229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a</a:t>
            </a:r>
            <a:r>
              <a:rPr sz="2000" b="0" spc="24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c</a:t>
            </a:r>
            <a:r>
              <a:rPr sz="2000" b="0" spc="-20" dirty="0">
                <a:latin typeface="Bahnschrift Light"/>
                <a:cs typeface="Bahnschrift Light"/>
              </a:rPr>
              <a:t>o</a:t>
            </a:r>
            <a:r>
              <a:rPr sz="2000" b="0" dirty="0">
                <a:latin typeface="Bahnschrift Light"/>
                <a:cs typeface="Bahnschrift Light"/>
              </a:rPr>
              <a:t>n</a:t>
            </a:r>
            <a:r>
              <a:rPr sz="2000" b="0" spc="-20" dirty="0">
                <a:latin typeface="Bahnschrift Light"/>
                <a:cs typeface="Bahnschrift Light"/>
              </a:rPr>
              <a:t>d</a:t>
            </a:r>
            <a:r>
              <a:rPr sz="2000" b="0" dirty="0">
                <a:latin typeface="Bahnschrift Light"/>
                <a:cs typeface="Bahnschrift Light"/>
              </a:rPr>
              <a:t>iti</a:t>
            </a:r>
            <a:r>
              <a:rPr sz="2000" b="0" spc="-10" dirty="0">
                <a:latin typeface="Bahnschrift Light"/>
                <a:cs typeface="Bahnschrift Light"/>
              </a:rPr>
              <a:t>o</a:t>
            </a:r>
            <a:r>
              <a:rPr sz="2000" b="0" dirty="0">
                <a:latin typeface="Bahnschrift Light"/>
                <a:cs typeface="Bahnschrift Light"/>
              </a:rPr>
              <a:t>n</a:t>
            </a:r>
            <a:r>
              <a:rPr sz="2000" b="0" spc="2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in</a:t>
            </a:r>
            <a:r>
              <a:rPr sz="2000" b="0" spc="23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w</a:t>
            </a:r>
            <a:r>
              <a:rPr sz="2000" b="0" spc="-20" dirty="0">
                <a:latin typeface="Bahnschrift Light"/>
                <a:cs typeface="Bahnschrift Light"/>
              </a:rPr>
              <a:t>h</a:t>
            </a:r>
            <a:r>
              <a:rPr sz="2000" b="0" dirty="0">
                <a:latin typeface="Bahnschrift Light"/>
                <a:cs typeface="Bahnschrift Light"/>
              </a:rPr>
              <a:t>ich</a:t>
            </a:r>
            <a:r>
              <a:rPr sz="2000" b="0" spc="229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na</a:t>
            </a:r>
            <a:r>
              <a:rPr sz="2000" b="0" spc="-15" dirty="0">
                <a:latin typeface="Bahnschrift Light"/>
                <a:cs typeface="Bahnschrift Light"/>
              </a:rPr>
              <a:t>t</a:t>
            </a:r>
            <a:r>
              <a:rPr sz="2000" b="0" spc="-5" dirty="0">
                <a:latin typeface="Bahnschrift Light"/>
                <a:cs typeface="Bahnschrift Light"/>
              </a:rPr>
              <a:t>u</a:t>
            </a:r>
            <a:r>
              <a:rPr sz="2000" b="0" spc="-20" dirty="0">
                <a:latin typeface="Bahnschrift Light"/>
                <a:cs typeface="Bahnschrift Light"/>
              </a:rPr>
              <a:t>r</a:t>
            </a:r>
            <a:r>
              <a:rPr sz="2000" b="0" spc="-5" dirty="0">
                <a:latin typeface="Bahnschrift Light"/>
                <a:cs typeface="Bahnschrift Light"/>
              </a:rPr>
              <a:t>a</a:t>
            </a:r>
            <a:r>
              <a:rPr sz="2000" b="0" dirty="0">
                <a:latin typeface="Bahnschrift Light"/>
                <a:cs typeface="Bahnschrift Light"/>
              </a:rPr>
              <a:t>l</a:t>
            </a:r>
            <a:r>
              <a:rPr sz="2000" b="0" spc="2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p</a:t>
            </a:r>
            <a:r>
              <a:rPr sz="2000" b="0" spc="-15" dirty="0">
                <a:latin typeface="Bahnschrift Light"/>
                <a:cs typeface="Bahnschrift Light"/>
              </a:rPr>
              <a:t>r</a:t>
            </a:r>
            <a:r>
              <a:rPr sz="2000" b="0" dirty="0">
                <a:latin typeface="Bahnschrift Light"/>
                <a:cs typeface="Bahnschrift Light"/>
              </a:rPr>
              <a:t>ecip</a:t>
            </a:r>
            <a:r>
              <a:rPr sz="2000" b="0" spc="5" dirty="0">
                <a:latin typeface="Bahnschrift Light"/>
                <a:cs typeface="Bahnschrift Light"/>
              </a:rPr>
              <a:t>i</a:t>
            </a:r>
            <a:r>
              <a:rPr sz="2000" b="0" spc="-5" dirty="0">
                <a:latin typeface="Bahnschrift Light"/>
                <a:cs typeface="Bahnschrift Light"/>
              </a:rPr>
              <a:t>ta</a:t>
            </a:r>
            <a:r>
              <a:rPr sz="2000" b="0" spc="-20" dirty="0">
                <a:latin typeface="Bahnschrift Light"/>
                <a:cs typeface="Bahnschrift Light"/>
              </a:rPr>
              <a:t>t</a:t>
            </a:r>
            <a:r>
              <a:rPr sz="2000" b="0" dirty="0">
                <a:latin typeface="Bahnschrift Light"/>
                <a:cs typeface="Bahnschrift Light"/>
              </a:rPr>
              <a:t>ion</a:t>
            </a:r>
            <a:r>
              <a:rPr sz="2000" b="0" spc="20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bec</a:t>
            </a:r>
            <a:r>
              <a:rPr sz="2000" b="0" spc="-15" dirty="0">
                <a:latin typeface="Bahnschrift Light"/>
                <a:cs typeface="Bahnschrift Light"/>
              </a:rPr>
              <a:t>o</a:t>
            </a:r>
            <a:r>
              <a:rPr sz="2000" b="0" spc="-5" dirty="0">
                <a:latin typeface="Bahnschrift Light"/>
                <a:cs typeface="Bahnschrift Light"/>
              </a:rPr>
              <a:t>m</a:t>
            </a:r>
            <a:r>
              <a:rPr sz="2000" b="0" spc="-10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Bahnschrift Light"/>
                <a:cs typeface="Bahnschrift Light"/>
              </a:rPr>
              <a:t>s</a:t>
            </a:r>
            <a:endParaRPr sz="2000">
              <a:latin typeface="Bahnschrift Light"/>
              <a:cs typeface="Bahnschrift Light"/>
            </a:endParaRPr>
          </a:p>
          <a:p>
            <a:pPr marL="12700">
              <a:lnSpc>
                <a:spcPct val="100000"/>
              </a:lnSpc>
            </a:pPr>
            <a:r>
              <a:rPr sz="2000" b="0" spc="-5" dirty="0">
                <a:latin typeface="Bahnschrift Light"/>
                <a:cs typeface="Bahnschrift Light"/>
              </a:rPr>
              <a:t>acidi</a:t>
            </a:r>
            <a:r>
              <a:rPr sz="2000" b="0" dirty="0">
                <a:latin typeface="Bahnschrift Light"/>
                <a:cs typeface="Bahnschrift Light"/>
              </a:rPr>
              <a:t>c</a:t>
            </a:r>
            <a:r>
              <a:rPr sz="2000" b="0" spc="3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afte</a:t>
            </a:r>
            <a:r>
              <a:rPr sz="2000" b="0" dirty="0">
                <a:latin typeface="Bahnschrift Light"/>
                <a:cs typeface="Bahnschrift Light"/>
              </a:rPr>
              <a:t>r</a:t>
            </a:r>
            <a:r>
              <a:rPr sz="2000" b="0" spc="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reacti</a:t>
            </a:r>
            <a:r>
              <a:rPr sz="2000" b="0" spc="-10" dirty="0">
                <a:latin typeface="Bahnschrift Light"/>
                <a:cs typeface="Bahnschrift Light"/>
              </a:rPr>
              <a:t>n</a:t>
            </a:r>
            <a:r>
              <a:rPr sz="2000" b="0" dirty="0">
                <a:latin typeface="Bahnschrift Light"/>
                <a:cs typeface="Bahnschrift Light"/>
              </a:rPr>
              <a:t>g</a:t>
            </a:r>
            <a:r>
              <a:rPr sz="2000" b="0" spc="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c</a:t>
            </a:r>
            <a:r>
              <a:rPr sz="2000" b="0" spc="-10" dirty="0">
                <a:latin typeface="Bahnschrift Light"/>
                <a:cs typeface="Bahnschrift Light"/>
              </a:rPr>
              <a:t>h</a:t>
            </a:r>
            <a:r>
              <a:rPr sz="2000" b="0" spc="-5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Bahnschrift Light"/>
                <a:cs typeface="Bahnschrift Light"/>
              </a:rPr>
              <a:t>mical</a:t>
            </a:r>
            <a:r>
              <a:rPr sz="2000" b="0" spc="-10" dirty="0">
                <a:latin typeface="Bahnschrift Light"/>
                <a:cs typeface="Bahnschrift Light"/>
              </a:rPr>
              <a:t>l</a:t>
            </a:r>
            <a:r>
              <a:rPr sz="2000" b="0" dirty="0">
                <a:latin typeface="Bahnschrift Light"/>
                <a:cs typeface="Bahnschrift Light"/>
              </a:rPr>
              <a:t>y</a:t>
            </a:r>
            <a:r>
              <a:rPr sz="2000" b="0" spc="2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wit</a:t>
            </a:r>
            <a:r>
              <a:rPr sz="2000" b="0" dirty="0">
                <a:latin typeface="Bahnschrift Light"/>
                <a:cs typeface="Bahnschrift Light"/>
              </a:rPr>
              <a:t>h</a:t>
            </a:r>
            <a:r>
              <a:rPr sz="2000" b="0" spc="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pol</a:t>
            </a:r>
            <a:r>
              <a:rPr sz="2000" b="0" spc="-10" dirty="0">
                <a:latin typeface="Bahnschrift Light"/>
                <a:cs typeface="Bahnschrift Light"/>
              </a:rPr>
              <a:t>l</a:t>
            </a:r>
            <a:r>
              <a:rPr sz="2000" b="0" spc="-5" dirty="0">
                <a:latin typeface="Bahnschrift Light"/>
                <a:cs typeface="Bahnschrift Light"/>
              </a:rPr>
              <a:t>utan</a:t>
            </a:r>
            <a:r>
              <a:rPr sz="2000" b="0" spc="-15" dirty="0">
                <a:latin typeface="Bahnschrift Light"/>
                <a:cs typeface="Bahnschrift Light"/>
              </a:rPr>
              <a:t>t</a:t>
            </a:r>
            <a:r>
              <a:rPr sz="2000" b="0" dirty="0">
                <a:latin typeface="Bahnschrift Light"/>
                <a:cs typeface="Bahnschrift Light"/>
              </a:rPr>
              <a:t>s</a:t>
            </a:r>
            <a:r>
              <a:rPr sz="2000" b="0" spc="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in</a:t>
            </a:r>
            <a:r>
              <a:rPr sz="2000" b="0" spc="2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t</a:t>
            </a:r>
            <a:r>
              <a:rPr sz="2000" b="0" spc="-10" dirty="0">
                <a:latin typeface="Bahnschrift Light"/>
                <a:cs typeface="Bahnschrift Light"/>
              </a:rPr>
              <a:t>h</a:t>
            </a:r>
            <a:r>
              <a:rPr sz="2000" b="0" dirty="0">
                <a:latin typeface="Bahnschrift Light"/>
                <a:cs typeface="Bahnschrift Light"/>
              </a:rPr>
              <a:t>e</a:t>
            </a:r>
            <a:r>
              <a:rPr sz="2000" b="0" spc="3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ai</a:t>
            </a:r>
            <a:r>
              <a:rPr sz="2000" b="0" spc="-5" dirty="0">
                <a:latin typeface="Bahnschrift Light"/>
                <a:cs typeface="Bahnschrift Light"/>
              </a:rPr>
              <a:t>r</a:t>
            </a:r>
            <a:r>
              <a:rPr sz="2000" b="0" dirty="0">
                <a:latin typeface="Bahnschrift Light"/>
                <a:cs typeface="Bahnschrift Light"/>
              </a:rPr>
              <a:t>.</a:t>
            </a:r>
            <a:endParaRPr sz="2000">
              <a:latin typeface="Bahnschrift Light"/>
              <a:cs typeface="Bahnschrift Light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Bahnschrift"/>
                <a:cs typeface="Bahnschrift"/>
              </a:rPr>
              <a:t>Causes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Bahnschrift"/>
                <a:cs typeface="Bahnschrift"/>
              </a:rPr>
              <a:t>of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Bahnschrift"/>
                <a:cs typeface="Bahnschrift"/>
              </a:rPr>
              <a:t>Aci</a:t>
            </a:r>
            <a:r>
              <a:rPr sz="2000" b="1" dirty="0">
                <a:latin typeface="Bahnschrift"/>
                <a:cs typeface="Bahnschrift"/>
              </a:rPr>
              <a:t>d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Bahnschrift"/>
                <a:cs typeface="Bahnschrift"/>
              </a:rPr>
              <a:t>Rain</a:t>
            </a:r>
            <a:endParaRPr sz="20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000" b="0" dirty="0">
                <a:latin typeface="Bahnschrift Light"/>
                <a:cs typeface="Bahnschrift Light"/>
              </a:rPr>
              <a:t>Bur</a:t>
            </a:r>
            <a:r>
              <a:rPr sz="2000" b="0" spc="-20" dirty="0">
                <a:latin typeface="Bahnschrift Light"/>
                <a:cs typeface="Bahnschrift Light"/>
              </a:rPr>
              <a:t>n</a:t>
            </a:r>
            <a:r>
              <a:rPr sz="2000" b="0" dirty="0">
                <a:latin typeface="Bahnschrift Light"/>
                <a:cs typeface="Bahnschrift Light"/>
              </a:rPr>
              <a:t>i</a:t>
            </a:r>
            <a:r>
              <a:rPr sz="2000" b="0" spc="-20" dirty="0">
                <a:latin typeface="Bahnschrift Light"/>
                <a:cs typeface="Bahnschrift Light"/>
              </a:rPr>
              <a:t>n</a:t>
            </a:r>
            <a:r>
              <a:rPr sz="2000" b="0" dirty="0">
                <a:latin typeface="Bahnschrift Light"/>
                <a:cs typeface="Bahnschrift Light"/>
              </a:rPr>
              <a:t>g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9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of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t</a:t>
            </a:r>
            <a:r>
              <a:rPr sz="2000" b="0" spc="-25" dirty="0">
                <a:latin typeface="Bahnschrift Light"/>
                <a:cs typeface="Bahnschrift Light"/>
              </a:rPr>
              <a:t>h</a:t>
            </a:r>
            <a:r>
              <a:rPr sz="2000" b="0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f</a:t>
            </a:r>
            <a:r>
              <a:rPr sz="2000" b="0" spc="-15" dirty="0">
                <a:latin typeface="Bahnschrift Light"/>
                <a:cs typeface="Bahnschrift Light"/>
              </a:rPr>
              <a:t>u</a:t>
            </a:r>
            <a:r>
              <a:rPr sz="2000" b="0" spc="-5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Bahnschrift Light"/>
                <a:cs typeface="Bahnschrift Light"/>
              </a:rPr>
              <a:t>l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9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as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9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we</a:t>
            </a:r>
            <a:r>
              <a:rPr sz="2000" b="0" spc="-15" dirty="0">
                <a:latin typeface="Bahnschrift Light"/>
                <a:cs typeface="Bahnschrift Light"/>
              </a:rPr>
              <a:t>l</a:t>
            </a:r>
            <a:r>
              <a:rPr sz="2000" b="0" dirty="0">
                <a:latin typeface="Bahnschrift Light"/>
                <a:cs typeface="Bahnschrift Light"/>
              </a:rPr>
              <a:t>l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5" dirty="0">
                <a:latin typeface="Times New Roman"/>
                <a:cs typeface="Times New Roman"/>
              </a:rPr>
              <a:t> </a:t>
            </a:r>
            <a:r>
              <a:rPr sz="2000" b="0" spc="-15" dirty="0">
                <a:latin typeface="Bahnschrift Light"/>
                <a:cs typeface="Bahnschrift Light"/>
              </a:rPr>
              <a:t>a</a:t>
            </a:r>
            <a:r>
              <a:rPr sz="2000" b="0" dirty="0">
                <a:latin typeface="Bahnschrift Light"/>
                <a:cs typeface="Bahnschrift Light"/>
              </a:rPr>
              <a:t>s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0" dirty="0">
                <a:latin typeface="Times New Roman"/>
                <a:cs typeface="Times New Roman"/>
              </a:rPr>
              <a:t> </a:t>
            </a:r>
            <a:r>
              <a:rPr sz="2000" b="0" spc="-20" dirty="0">
                <a:latin typeface="Bahnschrift Light"/>
                <a:cs typeface="Bahnschrift Light"/>
              </a:rPr>
              <a:t>t</a:t>
            </a:r>
            <a:r>
              <a:rPr sz="2000" b="0" dirty="0">
                <a:latin typeface="Bahnschrift Light"/>
                <a:cs typeface="Bahnschrift Light"/>
              </a:rPr>
              <a:t>he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9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u</a:t>
            </a:r>
            <a:r>
              <a:rPr sz="2000" b="0" spc="-10" dirty="0">
                <a:latin typeface="Bahnschrift Light"/>
                <a:cs typeface="Bahnschrift Light"/>
              </a:rPr>
              <a:t>s</a:t>
            </a:r>
            <a:r>
              <a:rPr sz="2000" b="0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of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0" dirty="0">
                <a:latin typeface="Times New Roman"/>
                <a:cs typeface="Times New Roman"/>
              </a:rPr>
              <a:t> </a:t>
            </a:r>
            <a:r>
              <a:rPr sz="2000" b="0" spc="-20" dirty="0">
                <a:latin typeface="Bahnschrift Light"/>
                <a:cs typeface="Bahnschrift Light"/>
              </a:rPr>
              <a:t>n</a:t>
            </a:r>
            <a:r>
              <a:rPr sz="2000" b="0" spc="-5" dirty="0">
                <a:latin typeface="Bahnschrift Light"/>
                <a:cs typeface="Bahnschrift Light"/>
              </a:rPr>
              <a:t>uclea</a:t>
            </a:r>
            <a:r>
              <a:rPr sz="2000" b="0" dirty="0">
                <a:latin typeface="Bahnschrift Light"/>
                <a:cs typeface="Bahnschrift Light"/>
              </a:rPr>
              <a:t>r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9" dirty="0">
                <a:latin typeface="Times New Roman"/>
                <a:cs typeface="Times New Roman"/>
              </a:rPr>
              <a:t> </a:t>
            </a:r>
            <a:r>
              <a:rPr sz="2000" b="0" spc="-15" dirty="0">
                <a:latin typeface="Bahnschrift Light"/>
                <a:cs typeface="Bahnschrift Light"/>
              </a:rPr>
              <a:t>w</a:t>
            </a:r>
            <a:r>
              <a:rPr sz="2000" b="0" spc="-5" dirty="0">
                <a:latin typeface="Bahnschrift Light"/>
                <a:cs typeface="Bahnschrift Light"/>
              </a:rPr>
              <a:t>e</a:t>
            </a:r>
            <a:r>
              <a:rPr sz="2000" b="0" spc="5" dirty="0">
                <a:latin typeface="Bahnschrift Light"/>
                <a:cs typeface="Bahnschrift Light"/>
              </a:rPr>
              <a:t>a</a:t>
            </a:r>
            <a:r>
              <a:rPr sz="2000" b="0" spc="-10" dirty="0">
                <a:latin typeface="Bahnschrift Light"/>
                <a:cs typeface="Bahnschrift Light"/>
              </a:rPr>
              <a:t>p</a:t>
            </a:r>
            <a:r>
              <a:rPr sz="2000" b="0" dirty="0">
                <a:latin typeface="Bahnschrift Light"/>
                <a:cs typeface="Bahnschrift Light"/>
              </a:rPr>
              <a:t>ons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9" dirty="0">
                <a:latin typeface="Times New Roman"/>
                <a:cs typeface="Times New Roman"/>
              </a:rPr>
              <a:t> </a:t>
            </a:r>
            <a:r>
              <a:rPr sz="2000" b="0" spc="-20" dirty="0">
                <a:latin typeface="Bahnschrift Light"/>
                <a:cs typeface="Bahnschrift Light"/>
              </a:rPr>
              <a:t>l</a:t>
            </a:r>
            <a:r>
              <a:rPr sz="2000" b="0" spc="-5" dirty="0">
                <a:latin typeface="Bahnschrift Light"/>
                <a:cs typeface="Bahnschrift Light"/>
              </a:rPr>
              <a:t>e</a:t>
            </a:r>
            <a:r>
              <a:rPr sz="2000" b="0" spc="5" dirty="0">
                <a:latin typeface="Bahnschrift Light"/>
                <a:cs typeface="Bahnschrift Light"/>
              </a:rPr>
              <a:t>a</a:t>
            </a:r>
            <a:r>
              <a:rPr sz="2000" b="0" spc="-15" dirty="0">
                <a:latin typeface="Bahnschrift Light"/>
                <a:cs typeface="Bahnschrift Light"/>
              </a:rPr>
              <a:t>d</a:t>
            </a:r>
            <a:r>
              <a:rPr sz="2000" b="0" spc="-10" dirty="0">
                <a:latin typeface="Bahnschrift Light"/>
                <a:cs typeface="Bahnschrift Light"/>
              </a:rPr>
              <a:t>i</a:t>
            </a:r>
            <a:r>
              <a:rPr sz="2000" b="0" dirty="0">
                <a:latin typeface="Bahnschrift Light"/>
                <a:cs typeface="Bahnschrift Light"/>
              </a:rPr>
              <a:t>ng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0" dirty="0">
                <a:latin typeface="Times New Roman"/>
                <a:cs typeface="Times New Roman"/>
              </a:rPr>
              <a:t> </a:t>
            </a:r>
            <a:r>
              <a:rPr sz="2000" b="0" spc="-20" dirty="0">
                <a:latin typeface="Bahnschrift Light"/>
                <a:cs typeface="Bahnschrift Light"/>
              </a:rPr>
              <a:t>to</a:t>
            </a:r>
            <a:endParaRPr sz="20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162" y="3111632"/>
            <a:ext cx="184086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spc="-10" dirty="0">
                <a:latin typeface="Bahnschrift Light"/>
                <a:cs typeface="Bahnschrift Light"/>
              </a:rPr>
              <a:t>th</a:t>
            </a:r>
            <a:r>
              <a:rPr sz="2000" b="0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9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Bahnschrift Light"/>
                <a:cs typeface="Bahnschrift Light"/>
              </a:rPr>
              <a:t>vo</a:t>
            </a:r>
            <a:r>
              <a:rPr sz="2000" b="0" spc="-15" dirty="0">
                <a:latin typeface="Bahnschrift Light"/>
                <a:cs typeface="Bahnschrift Light"/>
              </a:rPr>
              <a:t>l</a:t>
            </a:r>
            <a:r>
              <a:rPr sz="2000" b="0" spc="-5" dirty="0">
                <a:latin typeface="Bahnschrift Light"/>
                <a:cs typeface="Bahnschrift Light"/>
              </a:rPr>
              <a:t>uti</a:t>
            </a:r>
            <a:r>
              <a:rPr sz="2000" b="0" spc="-20" dirty="0">
                <a:latin typeface="Bahnschrift Light"/>
                <a:cs typeface="Bahnschrift Light"/>
              </a:rPr>
              <a:t>o</a:t>
            </a:r>
            <a:r>
              <a:rPr sz="2000" b="0" dirty="0">
                <a:latin typeface="Bahnschrift Light"/>
                <a:cs typeface="Bahnschrift Light"/>
              </a:rPr>
              <a:t>n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5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of</a:t>
            </a:r>
            <a:endParaRPr sz="2000">
              <a:latin typeface="Bahnschrift Light"/>
              <a:cs typeface="Bahnschrift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0629" y="3111632"/>
            <a:ext cx="612330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spc="-20" dirty="0">
                <a:latin typeface="Bahnschrift Light"/>
                <a:cs typeface="Bahnschrift Light"/>
              </a:rPr>
              <a:t>l</a:t>
            </a:r>
            <a:r>
              <a:rPr sz="2000" b="0" spc="-5" dirty="0">
                <a:latin typeface="Bahnschrift Light"/>
                <a:cs typeface="Bahnschrift Light"/>
              </a:rPr>
              <a:t>ar</a:t>
            </a:r>
            <a:r>
              <a:rPr sz="2000" b="0" spc="-20" dirty="0">
                <a:latin typeface="Bahnschrift Light"/>
                <a:cs typeface="Bahnschrift Light"/>
              </a:rPr>
              <a:t>g</a:t>
            </a:r>
            <a:r>
              <a:rPr sz="2000" b="0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5" dirty="0">
                <a:latin typeface="Times New Roman"/>
                <a:cs typeface="Times New Roman"/>
              </a:rPr>
              <a:t> </a:t>
            </a:r>
            <a:r>
              <a:rPr sz="2000" b="0" spc="-15" dirty="0">
                <a:latin typeface="Bahnschrift Light"/>
                <a:cs typeface="Bahnschrift Light"/>
              </a:rPr>
              <a:t>am</a:t>
            </a:r>
            <a:r>
              <a:rPr sz="2000" b="0" dirty="0">
                <a:latin typeface="Bahnschrift Light"/>
                <a:cs typeface="Bahnschrift Light"/>
              </a:rPr>
              <a:t>ou</a:t>
            </a:r>
            <a:r>
              <a:rPr sz="2000" b="0" spc="-10" dirty="0">
                <a:latin typeface="Bahnschrift Light"/>
                <a:cs typeface="Bahnschrift Light"/>
              </a:rPr>
              <a:t>nt</a:t>
            </a:r>
            <a:r>
              <a:rPr sz="2000" b="0" dirty="0">
                <a:latin typeface="Bahnschrift Light"/>
                <a:cs typeface="Bahnschrift Light"/>
              </a:rPr>
              <a:t>s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4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o</a:t>
            </a:r>
            <a:r>
              <a:rPr sz="2000" b="0" dirty="0">
                <a:latin typeface="Bahnschrift Light"/>
                <a:cs typeface="Bahnschrift Light"/>
              </a:rPr>
              <a:t>f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4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sul</a:t>
            </a:r>
            <a:r>
              <a:rPr sz="2000" b="0" spc="-20" dirty="0">
                <a:latin typeface="Bahnschrift Light"/>
                <a:cs typeface="Bahnschrift Light"/>
              </a:rPr>
              <a:t>p</a:t>
            </a:r>
            <a:r>
              <a:rPr sz="2000" b="0" dirty="0">
                <a:latin typeface="Bahnschrift Light"/>
                <a:cs typeface="Bahnschrift Light"/>
              </a:rPr>
              <a:t>hur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45" dirty="0">
                <a:latin typeface="Times New Roman"/>
                <a:cs typeface="Times New Roman"/>
              </a:rPr>
              <a:t> </a:t>
            </a:r>
            <a:r>
              <a:rPr sz="2000" b="0" spc="-15" dirty="0">
                <a:latin typeface="Bahnschrift Light"/>
                <a:cs typeface="Bahnschrift Light"/>
              </a:rPr>
              <a:t>d</a:t>
            </a:r>
            <a:r>
              <a:rPr sz="2000" b="0" dirty="0">
                <a:latin typeface="Bahnschrift Light"/>
                <a:cs typeface="Bahnschrift Light"/>
              </a:rPr>
              <a:t>io</a:t>
            </a:r>
            <a:r>
              <a:rPr sz="2000" b="0" spc="-10" dirty="0">
                <a:latin typeface="Bahnschrift Light"/>
                <a:cs typeface="Bahnschrift Light"/>
              </a:rPr>
              <a:t>x</a:t>
            </a:r>
            <a:r>
              <a:rPr sz="2000" b="0" dirty="0">
                <a:latin typeface="Bahnschrift Light"/>
                <a:cs typeface="Bahnschrift Light"/>
              </a:rPr>
              <a:t>i</a:t>
            </a:r>
            <a:r>
              <a:rPr sz="2000" b="0" spc="-15" dirty="0">
                <a:latin typeface="Bahnschrift Light"/>
                <a:cs typeface="Bahnschrift Light"/>
              </a:rPr>
              <a:t>d</a:t>
            </a:r>
            <a:r>
              <a:rPr sz="2000" b="0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4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Bahnschrift Light"/>
                <a:cs typeface="Bahnschrift Light"/>
              </a:rPr>
              <a:t>(</a:t>
            </a:r>
            <a:r>
              <a:rPr sz="2000" b="0" dirty="0">
                <a:latin typeface="Bahnschrift Light"/>
                <a:cs typeface="Bahnschrift Light"/>
              </a:rPr>
              <a:t>SO</a:t>
            </a:r>
            <a:r>
              <a:rPr sz="1950" b="0" baseline="-21367" dirty="0">
                <a:latin typeface="Bahnschrift Light"/>
                <a:cs typeface="Bahnschrift Light"/>
              </a:rPr>
              <a:t>2</a:t>
            </a:r>
            <a:r>
              <a:rPr sz="2000" b="0" dirty="0">
                <a:latin typeface="Bahnschrift Light"/>
                <a:cs typeface="Bahnschrift Light"/>
              </a:rPr>
              <a:t>)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4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an</a:t>
            </a:r>
            <a:r>
              <a:rPr sz="2000" b="0" dirty="0">
                <a:latin typeface="Bahnschrift Light"/>
                <a:cs typeface="Bahnschrift Light"/>
              </a:rPr>
              <a:t>d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5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ni</a:t>
            </a:r>
            <a:r>
              <a:rPr sz="2000" b="0" spc="-15" dirty="0">
                <a:latin typeface="Bahnschrift Light"/>
                <a:cs typeface="Bahnschrift Light"/>
              </a:rPr>
              <a:t>t</a:t>
            </a:r>
            <a:r>
              <a:rPr sz="2000" b="0" spc="-20" dirty="0">
                <a:latin typeface="Bahnschrift Light"/>
                <a:cs typeface="Bahnschrift Light"/>
              </a:rPr>
              <a:t>r</a:t>
            </a:r>
            <a:r>
              <a:rPr sz="2000" b="0" dirty="0">
                <a:latin typeface="Bahnschrift Light"/>
                <a:cs typeface="Bahnschrift Light"/>
              </a:rPr>
              <a:t>og</a:t>
            </a:r>
            <a:r>
              <a:rPr sz="2000" b="0" spc="-15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Bahnschrift Light"/>
                <a:cs typeface="Bahnschrift Light"/>
              </a:rPr>
              <a:t>n</a:t>
            </a:r>
            <a:endParaRPr sz="2000">
              <a:latin typeface="Bahnschrift Light"/>
              <a:cs typeface="Bahnschrift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162" y="3417066"/>
            <a:ext cx="8134350" cy="2414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0" spc="-5" dirty="0">
                <a:latin typeface="Bahnschrift Light"/>
                <a:cs typeface="Bahnschrift Light"/>
              </a:rPr>
              <a:t>dioxi</a:t>
            </a:r>
            <a:r>
              <a:rPr sz="2000" b="0" spc="-15" dirty="0">
                <a:latin typeface="Bahnschrift Light"/>
                <a:cs typeface="Bahnschrift Light"/>
              </a:rPr>
              <a:t>d</a:t>
            </a:r>
            <a:r>
              <a:rPr sz="2000" b="0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1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Bahnschrift Light"/>
                <a:cs typeface="Bahnschrift Light"/>
              </a:rPr>
              <a:t>(</a:t>
            </a:r>
            <a:r>
              <a:rPr sz="2000" b="0" spc="-5" dirty="0">
                <a:latin typeface="Bahnschrift Light"/>
                <a:cs typeface="Bahnschrift Light"/>
              </a:rPr>
              <a:t>N</a:t>
            </a:r>
            <a:r>
              <a:rPr sz="2000" b="0" dirty="0">
                <a:latin typeface="Bahnschrift Light"/>
                <a:cs typeface="Bahnschrift Light"/>
              </a:rPr>
              <a:t>O</a:t>
            </a:r>
            <a:r>
              <a:rPr sz="1950" b="0" spc="-15" baseline="-21367" dirty="0">
                <a:latin typeface="Bahnschrift Light"/>
                <a:cs typeface="Bahnschrift Light"/>
              </a:rPr>
              <a:t>2</a:t>
            </a:r>
            <a:r>
              <a:rPr sz="2000" b="0" spc="-10" dirty="0">
                <a:latin typeface="Bahnschrift Light"/>
                <a:cs typeface="Bahnschrift Light"/>
              </a:rPr>
              <a:t>)</a:t>
            </a:r>
            <a:r>
              <a:rPr sz="2000" b="0" dirty="0">
                <a:latin typeface="Bahnschrift Light"/>
                <a:cs typeface="Bahnschrift Light"/>
              </a:rPr>
              <a:t>,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1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w</a:t>
            </a:r>
            <a:r>
              <a:rPr sz="2000" b="0" spc="-20" dirty="0">
                <a:latin typeface="Bahnschrift Light"/>
                <a:cs typeface="Bahnschrift Light"/>
              </a:rPr>
              <a:t>h</a:t>
            </a:r>
            <a:r>
              <a:rPr sz="2000" b="0" dirty="0">
                <a:latin typeface="Bahnschrift Light"/>
                <a:cs typeface="Bahnschrift Light"/>
              </a:rPr>
              <a:t>ich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ge</a:t>
            </a:r>
            <a:r>
              <a:rPr sz="2000" b="0" dirty="0">
                <a:latin typeface="Bahnschrift Light"/>
                <a:cs typeface="Bahnschrift Light"/>
              </a:rPr>
              <a:t>t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10" dirty="0">
                <a:latin typeface="Times New Roman"/>
                <a:cs typeface="Times New Roman"/>
              </a:rPr>
              <a:t> </a:t>
            </a:r>
            <a:r>
              <a:rPr sz="2000" b="0" spc="-15" dirty="0">
                <a:latin typeface="Bahnschrift Light"/>
                <a:cs typeface="Bahnschrift Light"/>
              </a:rPr>
              <a:t>c</a:t>
            </a:r>
            <a:r>
              <a:rPr sz="2000" b="0" dirty="0">
                <a:latin typeface="Bahnschrift Light"/>
                <a:cs typeface="Bahnschrift Light"/>
              </a:rPr>
              <a:t>on</a:t>
            </a:r>
            <a:r>
              <a:rPr sz="2000" b="0" spc="-10" dirty="0">
                <a:latin typeface="Bahnschrift Light"/>
                <a:cs typeface="Bahnschrift Light"/>
              </a:rPr>
              <a:t>v</a:t>
            </a:r>
            <a:r>
              <a:rPr sz="2000" b="0" spc="-5" dirty="0">
                <a:latin typeface="Bahnschrift Light"/>
                <a:cs typeface="Bahnschrift Light"/>
              </a:rPr>
              <a:t>ert</a:t>
            </a:r>
            <a:r>
              <a:rPr sz="2000" b="0" spc="-10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Bahnschrift Light"/>
                <a:cs typeface="Bahnschrift Light"/>
              </a:rPr>
              <a:t>d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04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Bahnschrift Light"/>
                <a:cs typeface="Bahnschrift Light"/>
              </a:rPr>
              <a:t>t</a:t>
            </a:r>
            <a:r>
              <a:rPr sz="2000" b="0" dirty="0">
                <a:latin typeface="Bahnschrift Light"/>
                <a:cs typeface="Bahnschrift Light"/>
              </a:rPr>
              <a:t>o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3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Bahnschrift Light"/>
                <a:cs typeface="Bahnschrift Light"/>
              </a:rPr>
              <a:t>s</a:t>
            </a:r>
            <a:r>
              <a:rPr sz="2000" b="0" spc="-5" dirty="0">
                <a:latin typeface="Bahnschrift Light"/>
                <a:cs typeface="Bahnschrift Light"/>
              </a:rPr>
              <a:t>ulph</a:t>
            </a:r>
            <a:r>
              <a:rPr sz="2000" b="0" spc="-15" dirty="0">
                <a:latin typeface="Bahnschrift Light"/>
                <a:cs typeface="Bahnschrift Light"/>
              </a:rPr>
              <a:t>u</a:t>
            </a:r>
            <a:r>
              <a:rPr sz="2000" b="0" dirty="0">
                <a:latin typeface="Bahnschrift Light"/>
                <a:cs typeface="Bahnschrift Light"/>
              </a:rPr>
              <a:t>ro</a:t>
            </a:r>
            <a:r>
              <a:rPr sz="2000" b="0" spc="-15" dirty="0">
                <a:latin typeface="Bahnschrift Light"/>
                <a:cs typeface="Bahnschrift Light"/>
              </a:rPr>
              <a:t>u</a:t>
            </a:r>
            <a:r>
              <a:rPr sz="2000" b="0" dirty="0">
                <a:latin typeface="Bahnschrift Light"/>
                <a:cs typeface="Bahnschrift Light"/>
              </a:rPr>
              <a:t>s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1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aci</a:t>
            </a:r>
            <a:r>
              <a:rPr sz="2000" b="0" dirty="0">
                <a:latin typeface="Bahnschrift Light"/>
                <a:cs typeface="Bahnschrift Light"/>
              </a:rPr>
              <a:t>d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a</a:t>
            </a:r>
            <a:r>
              <a:rPr sz="2000" b="0" spc="-15" dirty="0">
                <a:latin typeface="Bahnschrift Light"/>
                <a:cs typeface="Bahnschrift Light"/>
              </a:rPr>
              <a:t>n</a:t>
            </a:r>
            <a:r>
              <a:rPr sz="2000" b="0" dirty="0">
                <a:latin typeface="Bahnschrift Light"/>
                <a:cs typeface="Bahnschrift Light"/>
              </a:rPr>
              <a:t>d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10" dirty="0">
                <a:latin typeface="Times New Roman"/>
                <a:cs typeface="Times New Roman"/>
              </a:rPr>
              <a:t> </a:t>
            </a:r>
            <a:r>
              <a:rPr sz="2000" b="0" spc="-20" dirty="0">
                <a:latin typeface="Bahnschrift Light"/>
                <a:cs typeface="Bahnschrift Light"/>
              </a:rPr>
              <a:t>n</a:t>
            </a:r>
            <a:r>
              <a:rPr sz="2000" b="0" dirty="0">
                <a:latin typeface="Bahnschrift Light"/>
                <a:cs typeface="Bahnschrift Light"/>
              </a:rPr>
              <a:t>it</a:t>
            </a:r>
            <a:r>
              <a:rPr sz="2000" b="0" spc="-10" dirty="0">
                <a:latin typeface="Bahnschrift Light"/>
                <a:cs typeface="Bahnschrift Light"/>
              </a:rPr>
              <a:t>r</a:t>
            </a:r>
            <a:r>
              <a:rPr sz="2000" b="0" dirty="0">
                <a:latin typeface="Bahnschrift Light"/>
                <a:cs typeface="Bahnschrift Light"/>
              </a:rPr>
              <a:t>ic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22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acid,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resp</a:t>
            </a:r>
            <a:r>
              <a:rPr sz="2000" b="0" spc="5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Bahnschrift Light"/>
                <a:cs typeface="Bahnschrift Light"/>
              </a:rPr>
              <a:t>c</a:t>
            </a:r>
            <a:r>
              <a:rPr sz="2000" b="0" spc="-10" dirty="0">
                <a:latin typeface="Bahnschrift Light"/>
                <a:cs typeface="Bahnschrift Light"/>
              </a:rPr>
              <a:t>t</a:t>
            </a:r>
            <a:r>
              <a:rPr sz="2000" b="0" dirty="0">
                <a:latin typeface="Bahnschrift Light"/>
                <a:cs typeface="Bahnschrift Light"/>
              </a:rPr>
              <a:t>iv</a:t>
            </a:r>
            <a:r>
              <a:rPr sz="2000" b="0" spc="-5" dirty="0">
                <a:latin typeface="Bahnschrift Light"/>
                <a:cs typeface="Bahnschrift Light"/>
              </a:rPr>
              <a:t>el</a:t>
            </a:r>
            <a:r>
              <a:rPr sz="2000" b="0" dirty="0">
                <a:latin typeface="Bahnschrift Light"/>
                <a:cs typeface="Bahnschrift Light"/>
              </a:rPr>
              <a:t>y.</a:t>
            </a:r>
            <a:endParaRPr sz="2000">
              <a:latin typeface="Bahnschrift Light"/>
              <a:cs typeface="Bahnschrift Light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Bahnschrift"/>
                <a:cs typeface="Bahnschrift"/>
              </a:rPr>
              <a:t>Effec</a:t>
            </a:r>
            <a:r>
              <a:rPr sz="2000" b="1" spc="-10" dirty="0">
                <a:latin typeface="Bahnschrift"/>
                <a:cs typeface="Bahnschrift"/>
              </a:rPr>
              <a:t>t</a:t>
            </a:r>
            <a:r>
              <a:rPr sz="2000" b="1" dirty="0">
                <a:latin typeface="Bahnschrift"/>
                <a:cs typeface="Bahnschrift"/>
              </a:rPr>
              <a:t>s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Bahnschrift"/>
                <a:cs typeface="Bahnschrift"/>
              </a:rPr>
              <a:t>of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Bahnschrift"/>
                <a:cs typeface="Bahnschrift"/>
              </a:rPr>
              <a:t>Aci</a:t>
            </a:r>
            <a:r>
              <a:rPr sz="2000" b="1" dirty="0">
                <a:latin typeface="Bahnschrift"/>
                <a:cs typeface="Bahnschrift"/>
              </a:rPr>
              <a:t>d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Bahnschrift"/>
                <a:cs typeface="Bahnschrift"/>
              </a:rPr>
              <a:t>rain</a:t>
            </a:r>
            <a:endParaRPr sz="20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69900" algn="l"/>
              </a:tabLst>
            </a:pPr>
            <a:r>
              <a:rPr sz="2000" b="0" dirty="0">
                <a:latin typeface="Bahnschrift Light"/>
                <a:cs typeface="Bahnschrift Light"/>
              </a:rPr>
              <a:t>Reducti</a:t>
            </a:r>
            <a:r>
              <a:rPr sz="2000" b="0" spc="-10" dirty="0">
                <a:latin typeface="Bahnschrift Light"/>
                <a:cs typeface="Bahnschrift Light"/>
              </a:rPr>
              <a:t>o</a:t>
            </a:r>
            <a:r>
              <a:rPr sz="2000" b="0" dirty="0">
                <a:latin typeface="Bahnschrift Light"/>
                <a:cs typeface="Bahnschrift Light"/>
              </a:rPr>
              <a:t>n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in</a:t>
            </a:r>
            <a:r>
              <a:rPr sz="2000" b="0" spc="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popula</a:t>
            </a:r>
            <a:r>
              <a:rPr sz="2000" b="0" spc="-15" dirty="0">
                <a:latin typeface="Bahnschrift Light"/>
                <a:cs typeface="Bahnschrift Light"/>
              </a:rPr>
              <a:t>t</a:t>
            </a:r>
            <a:r>
              <a:rPr sz="2000" b="0" dirty="0">
                <a:latin typeface="Bahnschrift Light"/>
                <a:cs typeface="Bahnschrift Light"/>
              </a:rPr>
              <a:t>ion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o</a:t>
            </a:r>
            <a:r>
              <a:rPr sz="2000" b="0" dirty="0">
                <a:latin typeface="Bahnschrift Light"/>
                <a:cs typeface="Bahnschrift Light"/>
              </a:rPr>
              <a:t>f</a:t>
            </a:r>
            <a:r>
              <a:rPr sz="2000" b="0" spc="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fl</a:t>
            </a:r>
            <a:r>
              <a:rPr sz="2000" b="0" spc="-10" dirty="0">
                <a:latin typeface="Bahnschrift Light"/>
                <a:cs typeface="Bahnschrift Light"/>
              </a:rPr>
              <a:t>o</a:t>
            </a:r>
            <a:r>
              <a:rPr sz="2000" b="0" dirty="0">
                <a:latin typeface="Bahnschrift Light"/>
                <a:cs typeface="Bahnschrift Light"/>
              </a:rPr>
              <a:t>ra</a:t>
            </a:r>
            <a:r>
              <a:rPr sz="2000" b="0" spc="2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an</a:t>
            </a:r>
            <a:r>
              <a:rPr sz="2000" b="0" dirty="0">
                <a:latin typeface="Bahnschrift Light"/>
                <a:cs typeface="Bahnschrift Light"/>
              </a:rPr>
              <a:t>d</a:t>
            </a:r>
            <a:r>
              <a:rPr sz="2000" b="0" spc="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fauna</a:t>
            </a:r>
            <a:endParaRPr sz="20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69900" algn="l"/>
              </a:tabLst>
            </a:pPr>
            <a:r>
              <a:rPr sz="2000" b="0" spc="-5" dirty="0">
                <a:latin typeface="Bahnschrift Light"/>
                <a:cs typeface="Bahnschrift Light"/>
              </a:rPr>
              <a:t>D</a:t>
            </a:r>
            <a:r>
              <a:rPr sz="2000" b="0" spc="5" dirty="0">
                <a:latin typeface="Bahnschrift Light"/>
                <a:cs typeface="Bahnschrift Light"/>
              </a:rPr>
              <a:t>a</a:t>
            </a:r>
            <a:r>
              <a:rPr sz="2000" b="0" spc="-5" dirty="0">
                <a:latin typeface="Bahnschrift Light"/>
                <a:cs typeface="Bahnschrift Light"/>
              </a:rPr>
              <a:t>mag</a:t>
            </a:r>
            <a:r>
              <a:rPr sz="2000" b="0" dirty="0">
                <a:latin typeface="Bahnschrift Light"/>
                <a:cs typeface="Bahnschrift Light"/>
              </a:rPr>
              <a:t>e</a:t>
            </a:r>
            <a:r>
              <a:rPr sz="2000" b="0" spc="1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Bahnschrift Light"/>
                <a:cs typeface="Bahnschrift Light"/>
              </a:rPr>
              <a:t>t</a:t>
            </a:r>
            <a:r>
              <a:rPr sz="2000" b="0" dirty="0">
                <a:latin typeface="Bahnschrift Light"/>
                <a:cs typeface="Bahnschrift Light"/>
              </a:rPr>
              <a:t>o</a:t>
            </a:r>
            <a:r>
              <a:rPr sz="2000" b="0" spc="4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terre</a:t>
            </a:r>
            <a:r>
              <a:rPr sz="2000" b="0" spc="5" dirty="0">
                <a:latin typeface="Bahnschrift Light"/>
                <a:cs typeface="Bahnschrift Light"/>
              </a:rPr>
              <a:t>s</a:t>
            </a:r>
            <a:r>
              <a:rPr sz="2000" b="0" spc="-5" dirty="0">
                <a:latin typeface="Bahnschrift Light"/>
                <a:cs typeface="Bahnschrift Light"/>
              </a:rPr>
              <a:t>t</a:t>
            </a:r>
            <a:r>
              <a:rPr sz="2000" b="0" spc="-10" dirty="0">
                <a:latin typeface="Bahnschrift Light"/>
                <a:cs typeface="Bahnschrift Light"/>
              </a:rPr>
              <a:t>r</a:t>
            </a:r>
            <a:r>
              <a:rPr sz="2000" b="0" dirty="0">
                <a:latin typeface="Bahnschrift Light"/>
                <a:cs typeface="Bahnschrift Light"/>
              </a:rPr>
              <a:t>ial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eco</a:t>
            </a:r>
            <a:r>
              <a:rPr sz="2000" b="0" spc="5" dirty="0">
                <a:latin typeface="Bahnschrift Light"/>
                <a:cs typeface="Bahnschrift Light"/>
              </a:rPr>
              <a:t>s</a:t>
            </a:r>
            <a:r>
              <a:rPr sz="2000" b="0" dirty="0">
                <a:latin typeface="Bahnschrift Light"/>
                <a:cs typeface="Bahnschrift Light"/>
              </a:rPr>
              <a:t>y</a:t>
            </a:r>
            <a:r>
              <a:rPr sz="2000" b="0" spc="5" dirty="0">
                <a:latin typeface="Bahnschrift Light"/>
                <a:cs typeface="Bahnschrift Light"/>
              </a:rPr>
              <a:t>s</a:t>
            </a:r>
            <a:r>
              <a:rPr sz="2000" b="0" spc="-5" dirty="0">
                <a:latin typeface="Bahnschrift Light"/>
                <a:cs typeface="Bahnschrift Light"/>
              </a:rPr>
              <a:t>tems</a:t>
            </a:r>
            <a:endParaRPr sz="20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69900" algn="l"/>
              </a:tabLst>
            </a:pPr>
            <a:r>
              <a:rPr sz="2000" b="0" dirty="0">
                <a:latin typeface="Bahnschrift Light"/>
                <a:cs typeface="Bahnschrift Light"/>
              </a:rPr>
              <a:t>Co</a:t>
            </a:r>
            <a:r>
              <a:rPr sz="2000" b="0" spc="-10" dirty="0">
                <a:latin typeface="Bahnschrift Light"/>
                <a:cs typeface="Bahnschrift Light"/>
              </a:rPr>
              <a:t>r</a:t>
            </a:r>
            <a:r>
              <a:rPr sz="2000" b="0" dirty="0">
                <a:latin typeface="Bahnschrift Light"/>
                <a:cs typeface="Bahnschrift Light"/>
              </a:rPr>
              <a:t>rosion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of</a:t>
            </a:r>
            <a:r>
              <a:rPr sz="2000" b="0" spc="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buildings</a:t>
            </a:r>
            <a:endParaRPr sz="20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69900" algn="l"/>
              </a:tabLst>
            </a:pPr>
            <a:r>
              <a:rPr sz="2000" b="0" dirty="0">
                <a:latin typeface="Bahnschrift Light"/>
                <a:cs typeface="Bahnschrift Light"/>
              </a:rPr>
              <a:t>Effect</a:t>
            </a:r>
            <a:r>
              <a:rPr sz="2000" b="0" spc="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on</a:t>
            </a:r>
            <a:r>
              <a:rPr sz="2000" b="0" spc="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human</a:t>
            </a:r>
            <a:r>
              <a:rPr sz="2000" b="0" spc="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b</a:t>
            </a:r>
            <a:r>
              <a:rPr sz="2000" b="0" spc="5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Bahnschrift Light"/>
                <a:cs typeface="Bahnschrift Light"/>
              </a:rPr>
              <a:t>ings</a:t>
            </a:r>
            <a:endParaRPr sz="2000">
              <a:latin typeface="Bahnschrift Light"/>
              <a:cs typeface="Bahnschrift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24371" y="3761232"/>
            <a:ext cx="3119628" cy="245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844" y="6393837"/>
            <a:ext cx="516636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8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494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49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622" baseline="-20833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200" b="1" spc="-34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019" baseline="-20833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spc="-1342" baseline="-20833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spc="-59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139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1200" b="1" spc="-32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spc="-869" baseline="-20833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844" y="6576717"/>
            <a:ext cx="47726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8169" rIns="0" bIns="0" rtlCol="0">
            <a:spAutoFit/>
          </a:bodyPr>
          <a:lstStyle/>
          <a:p>
            <a:pPr marL="112395">
              <a:lnSpc>
                <a:spcPts val="5255"/>
              </a:lnSpc>
            </a:pPr>
            <a:r>
              <a:rPr spc="10" dirty="0">
                <a:latin typeface="Bahnschrift Light"/>
                <a:cs typeface="Bahnschrift Light"/>
              </a:rPr>
              <a:t>Oz</a:t>
            </a:r>
            <a:r>
              <a:rPr dirty="0">
                <a:latin typeface="Bahnschrift Light"/>
                <a:cs typeface="Bahnschrift Light"/>
              </a:rPr>
              <a:t>one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Bahnschrift Light"/>
                <a:cs typeface="Bahnschrift Light"/>
              </a:rPr>
              <a:t>L</a:t>
            </a:r>
            <a:r>
              <a:rPr spc="15" dirty="0">
                <a:latin typeface="Bahnschrift Light"/>
                <a:cs typeface="Bahnschrift Light"/>
              </a:rPr>
              <a:t>a</a:t>
            </a:r>
            <a:r>
              <a:rPr dirty="0">
                <a:latin typeface="Bahnschrift Light"/>
                <a:cs typeface="Bahnschrift Light"/>
              </a:rPr>
              <a:t>y</a:t>
            </a:r>
            <a:r>
              <a:rPr spc="10" dirty="0">
                <a:latin typeface="Bahnschrift Light"/>
                <a:cs typeface="Bahnschrift Light"/>
              </a:rPr>
              <a:t>e</a:t>
            </a:r>
            <a:r>
              <a:rPr dirty="0">
                <a:latin typeface="Bahnschrift Light"/>
                <a:cs typeface="Bahnschrift Light"/>
              </a:rPr>
              <a:t>r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Bahnschrift Light"/>
                <a:cs typeface="Bahnschrift Light"/>
              </a:rPr>
              <a:t>a</a:t>
            </a:r>
            <a:r>
              <a:rPr spc="15" dirty="0">
                <a:latin typeface="Bahnschrift Light"/>
                <a:cs typeface="Bahnschrift Light"/>
              </a:rPr>
              <a:t>n</a:t>
            </a:r>
            <a:r>
              <a:rPr dirty="0">
                <a:latin typeface="Bahnschrift Light"/>
                <a:cs typeface="Bahnschrift Light"/>
              </a:rPr>
              <a:t>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Bahnschrift Light"/>
                <a:cs typeface="Bahnschrift Light"/>
              </a:rPr>
              <a:t>I</a:t>
            </a:r>
            <a:r>
              <a:rPr spc="25" dirty="0">
                <a:latin typeface="Bahnschrift Light"/>
                <a:cs typeface="Bahnschrift Light"/>
              </a:rPr>
              <a:t>t</a:t>
            </a:r>
            <a:r>
              <a:rPr dirty="0">
                <a:latin typeface="Bahnschrift Light"/>
                <a:cs typeface="Bahnschrift Light"/>
              </a:rPr>
              <a:t>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Bahnschrift Light"/>
                <a:cs typeface="Bahnschrift Light"/>
              </a:rPr>
              <a:t>D</a:t>
            </a:r>
            <a:r>
              <a:rPr spc="15" dirty="0">
                <a:latin typeface="Bahnschrift Light"/>
                <a:cs typeface="Bahnschrift Light"/>
              </a:rPr>
              <a:t>e</a:t>
            </a:r>
            <a:r>
              <a:rPr dirty="0">
                <a:latin typeface="Bahnschrift Light"/>
                <a:cs typeface="Bahnschrift Light"/>
              </a:rPr>
              <a:t>plet</a:t>
            </a:r>
            <a:r>
              <a:rPr spc="15" dirty="0">
                <a:latin typeface="Bahnschrift Light"/>
                <a:cs typeface="Bahnschrift Light"/>
              </a:rPr>
              <a:t>i</a:t>
            </a:r>
            <a:r>
              <a:rPr dirty="0">
                <a:latin typeface="Bahnschrift Light"/>
                <a:cs typeface="Bahnschrift Light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3100" y="1806701"/>
            <a:ext cx="384556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b="0" spc="-20" dirty="0">
                <a:latin typeface="Bahnschrift Light"/>
                <a:cs typeface="Bahnschrift Light"/>
              </a:rPr>
              <a:t>Th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dirty="0">
                <a:latin typeface="Times New Roman"/>
                <a:cs typeface="Times New Roman"/>
              </a:rPr>
              <a:t>   </a:t>
            </a:r>
            <a:r>
              <a:rPr sz="2800" b="0" spc="-17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de</a:t>
            </a:r>
            <a:r>
              <a:rPr sz="2800" b="0" spc="-5" dirty="0">
                <a:latin typeface="Bahnschrift Light"/>
                <a:cs typeface="Bahnschrift Light"/>
              </a:rPr>
              <a:t>c</a:t>
            </a:r>
            <a:r>
              <a:rPr sz="2800" b="0" spc="-15" dirty="0">
                <a:latin typeface="Bahnschrift Light"/>
                <a:cs typeface="Bahnschrift Light"/>
              </a:rPr>
              <a:t>rease</a:t>
            </a:r>
            <a:r>
              <a:rPr sz="2800" b="0" dirty="0">
                <a:latin typeface="Times New Roman"/>
                <a:cs typeface="Times New Roman"/>
              </a:rPr>
              <a:t>   </a:t>
            </a:r>
            <a:r>
              <a:rPr sz="2800" b="0" spc="-17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in</a:t>
            </a:r>
            <a:r>
              <a:rPr sz="2800" b="0" dirty="0">
                <a:latin typeface="Times New Roman"/>
                <a:cs typeface="Times New Roman"/>
              </a:rPr>
              <a:t>   </a:t>
            </a:r>
            <a:r>
              <a:rPr sz="2800" b="0" spc="-16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the</a:t>
            </a:r>
            <a:r>
              <a:rPr sz="2800" b="0" spc="-1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concen</a:t>
            </a:r>
            <a:r>
              <a:rPr sz="2800" b="0" dirty="0">
                <a:latin typeface="Bahnschrift Light"/>
                <a:cs typeface="Bahnschrift Light"/>
              </a:rPr>
              <a:t>t</a:t>
            </a:r>
            <a:r>
              <a:rPr sz="2800" b="0" spc="-15" dirty="0">
                <a:latin typeface="Bahnschrift Light"/>
                <a:cs typeface="Bahnschrift Light"/>
              </a:rPr>
              <a:t>ration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of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5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ozo</a:t>
            </a:r>
            <a:r>
              <a:rPr sz="2800" b="0" spc="-30" dirty="0">
                <a:latin typeface="Bahnschrift Light"/>
                <a:cs typeface="Bahnschrift Light"/>
              </a:rPr>
              <a:t>n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(O</a:t>
            </a:r>
            <a:r>
              <a:rPr sz="2775" b="0" spc="15" baseline="-21021" dirty="0">
                <a:latin typeface="Bahnschrift Light"/>
                <a:cs typeface="Bahnschrift Light"/>
              </a:rPr>
              <a:t>3</a:t>
            </a:r>
            <a:r>
              <a:rPr sz="2800" b="0" spc="-10" dirty="0">
                <a:latin typeface="Bahnschrift Light"/>
                <a:cs typeface="Bahnschrift Light"/>
              </a:rPr>
              <a:t>)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18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i</a:t>
            </a:r>
            <a:r>
              <a:rPr sz="2800" b="0" spc="-20" dirty="0">
                <a:latin typeface="Bahnschrift Light"/>
                <a:cs typeface="Bahnschrift Light"/>
              </a:rPr>
              <a:t>n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18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stratosphere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18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is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known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254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a</a:t>
            </a:r>
            <a:r>
              <a:rPr sz="2800" b="0" spc="-15" dirty="0">
                <a:latin typeface="Bahnschrift Light"/>
                <a:cs typeface="Bahnschrift Light"/>
              </a:rPr>
              <a:t>s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2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ozone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27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layer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de</a:t>
            </a:r>
            <a:r>
              <a:rPr sz="2800" b="0" spc="-15" dirty="0">
                <a:latin typeface="Bahnschrift Light"/>
                <a:cs typeface="Bahnschrift Light"/>
              </a:rPr>
              <a:t>plet</a:t>
            </a:r>
            <a:r>
              <a:rPr sz="2800" b="0" spc="-25" dirty="0">
                <a:latin typeface="Bahnschrift Light"/>
                <a:cs typeface="Bahnschrift Light"/>
              </a:rPr>
              <a:t>i</a:t>
            </a:r>
            <a:r>
              <a:rPr sz="2800" b="0" spc="-15" dirty="0">
                <a:latin typeface="Bahnschrift Light"/>
                <a:cs typeface="Bahnschrift Light"/>
              </a:rPr>
              <a:t>on.</a:t>
            </a:r>
            <a:endParaRPr sz="28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0371" y="5286755"/>
            <a:ext cx="4643628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99616"/>
            <a:ext cx="4503420" cy="4715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844" y="6393837"/>
            <a:ext cx="516636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8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494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49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622" baseline="-20833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200" b="1" spc="-34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019" baseline="-20833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spc="-1342" baseline="-20833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spc="-59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139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1200" b="1" spc="-32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spc="-869" baseline="-20833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44" y="6576717"/>
            <a:ext cx="47726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 marR="3833495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3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1744" y="1499616"/>
            <a:ext cx="3572256" cy="4680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988" y="2357627"/>
            <a:ext cx="5286756" cy="2944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3014" y="1636902"/>
            <a:ext cx="479044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obson</a:t>
            </a:r>
            <a:r>
              <a:rPr sz="1800" b="0" spc="2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Uni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1800" b="0" spc="2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(D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)</a:t>
            </a:r>
            <a:r>
              <a:rPr sz="18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=</a:t>
            </a:r>
            <a:r>
              <a:rPr sz="1800" b="0" spc="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2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.6867</a:t>
            </a:r>
            <a:r>
              <a:rPr sz="18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x</a:t>
            </a:r>
            <a:r>
              <a:rPr sz="1800" b="0" spc="2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1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0</a:t>
            </a:r>
            <a:r>
              <a:rPr sz="1800" b="0" baseline="25462" dirty="0">
                <a:solidFill>
                  <a:srgbClr val="006500"/>
                </a:solidFill>
                <a:latin typeface="Bahnschrift Light"/>
                <a:cs typeface="Bahnschrift Light"/>
              </a:rPr>
              <a:t>20</a:t>
            </a:r>
            <a:r>
              <a:rPr sz="1800" b="0" baseline="25462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72" baseline="25462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ol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cu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18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per</a:t>
            </a:r>
            <a:endParaRPr sz="1800">
              <a:latin typeface="Bahnschrift Light"/>
              <a:cs typeface="Bahnschrift Light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m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te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1800" b="0" spc="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quare</a:t>
            </a:r>
            <a:endParaRPr sz="1800">
              <a:latin typeface="Bahnschrift Light"/>
              <a:cs typeface="Bahnschrift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8169" rIns="0" bIns="0" rtlCol="0">
            <a:spAutoFit/>
          </a:bodyPr>
          <a:lstStyle/>
          <a:p>
            <a:pPr marL="83820">
              <a:lnSpc>
                <a:spcPts val="5255"/>
              </a:lnSpc>
            </a:pPr>
            <a:r>
              <a:rPr dirty="0">
                <a:latin typeface="Bahnschrift Light"/>
                <a:cs typeface="Bahnschrift Light"/>
              </a:rPr>
              <a:t>O</a:t>
            </a:r>
            <a:r>
              <a:rPr spc="20" dirty="0">
                <a:latin typeface="Bahnschrift Light"/>
                <a:cs typeface="Bahnschrift Light"/>
              </a:rPr>
              <a:t>z</a:t>
            </a:r>
            <a:r>
              <a:rPr dirty="0">
                <a:latin typeface="Bahnschrift Light"/>
                <a:cs typeface="Bahnschrift Light"/>
              </a:rPr>
              <a:t>one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Bahnschrift Light"/>
                <a:cs typeface="Bahnschrift Light"/>
              </a:rPr>
              <a:t>D</a:t>
            </a:r>
            <a:r>
              <a:rPr spc="10" dirty="0">
                <a:latin typeface="Bahnschrift Light"/>
                <a:cs typeface="Bahnschrift Light"/>
              </a:rPr>
              <a:t>e</a:t>
            </a:r>
            <a:r>
              <a:rPr dirty="0">
                <a:latin typeface="Bahnschrift Light"/>
                <a:cs typeface="Bahnschrift Light"/>
              </a:rPr>
              <a:t>plet</a:t>
            </a:r>
            <a:r>
              <a:rPr spc="10" dirty="0">
                <a:latin typeface="Bahnschrift Light"/>
                <a:cs typeface="Bahnschrift Light"/>
              </a:rPr>
              <a:t>i</a:t>
            </a:r>
            <a:r>
              <a:rPr dirty="0">
                <a:latin typeface="Bahnschrift Light"/>
                <a:cs typeface="Bahnschrift Light"/>
              </a:rPr>
              <a:t>ng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Bahnschrift Light"/>
                <a:cs typeface="Bahnschrift Light"/>
              </a:rPr>
              <a:t>P</a:t>
            </a:r>
            <a:r>
              <a:rPr spc="10" dirty="0">
                <a:latin typeface="Bahnschrift Light"/>
                <a:cs typeface="Bahnschrift Light"/>
              </a:rPr>
              <a:t>ot</a:t>
            </a:r>
            <a:r>
              <a:rPr spc="-5" dirty="0">
                <a:latin typeface="Bahnschrift Light"/>
                <a:cs typeface="Bahnschrift Light"/>
              </a:rPr>
              <a:t>enti</a:t>
            </a:r>
            <a:r>
              <a:rPr spc="10" dirty="0">
                <a:latin typeface="Bahnschrift Light"/>
                <a:cs typeface="Bahnschrift Light"/>
              </a:rPr>
              <a:t>a</a:t>
            </a:r>
            <a:r>
              <a:rPr spc="-15" dirty="0">
                <a:latin typeface="Bahnschrift Light"/>
                <a:cs typeface="Bahnschrift Light"/>
              </a:rPr>
              <a:t>l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Bahnschrift Light"/>
                <a:cs typeface="Bahnschrift Light"/>
              </a:rPr>
              <a:t>(</a:t>
            </a:r>
            <a:r>
              <a:rPr dirty="0">
                <a:latin typeface="Bahnschrift Light"/>
                <a:cs typeface="Bahnschrift Light"/>
              </a:rPr>
              <a:t>O</a:t>
            </a:r>
            <a:r>
              <a:rPr spc="5" dirty="0">
                <a:latin typeface="Bahnschrift Light"/>
                <a:cs typeface="Bahnschrift Light"/>
              </a:rPr>
              <a:t>D</a:t>
            </a:r>
            <a:r>
              <a:rPr dirty="0">
                <a:latin typeface="Bahnschrift Light"/>
                <a:cs typeface="Bahnschrift Light"/>
              </a:rPr>
              <a:t>P)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7" y="1642365"/>
            <a:ext cx="834009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thinnin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g</a:t>
            </a:r>
            <a:r>
              <a:rPr sz="1800" b="0" spc="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z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one</a:t>
            </a:r>
            <a:r>
              <a:rPr sz="1800" b="0" spc="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ye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18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or</a:t>
            </a:r>
            <a:r>
              <a:rPr sz="1800" b="0" spc="1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ct</a:t>
            </a:r>
            <a:r>
              <a:rPr sz="1800" b="0" spc="5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on</a:t>
            </a:r>
            <a:r>
              <a:rPr sz="1800" b="0" spc="2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in</a:t>
            </a:r>
            <a:r>
              <a:rPr sz="1800" b="0" spc="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conc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ntrati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1800" b="0" spc="-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z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one</a:t>
            </a:r>
            <a:r>
              <a:rPr sz="1800" b="0" spc="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special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y</a:t>
            </a:r>
            <a:r>
              <a:rPr sz="18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ov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1800" b="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are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18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Antarct</a:t>
            </a:r>
            <a:r>
              <a:rPr sz="1800" b="0" spc="10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c</a:t>
            </a:r>
            <a:r>
              <a:rPr sz="1800" b="0" spc="2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ntinent</a:t>
            </a:r>
            <a:r>
              <a:rPr sz="1800" b="0" spc="-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is</a:t>
            </a:r>
            <a:r>
              <a:rPr sz="1800" b="0" spc="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k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nown</a:t>
            </a:r>
            <a:r>
              <a:rPr sz="1800" b="0" spc="2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18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ozone</a:t>
            </a:r>
            <a:r>
              <a:rPr sz="1800" b="0" spc="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hol</a:t>
            </a:r>
            <a:r>
              <a:rPr sz="18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,</a:t>
            </a:r>
            <a:r>
              <a:rPr sz="18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wh</a:t>
            </a:r>
            <a:r>
              <a:rPr sz="1800" b="0" spc="5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c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h</a:t>
            </a:r>
            <a:r>
              <a:rPr sz="1800" b="0" spc="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ve</a:t>
            </a:r>
            <a:r>
              <a:rPr sz="18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1800" b="0" spc="-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1800" b="0" spc="5" dirty="0">
                <a:solidFill>
                  <a:srgbClr val="006500"/>
                </a:solidFill>
                <a:latin typeface="Bahnschrift Light"/>
                <a:cs typeface="Bahnschrift Light"/>
              </a:rPr>
              <a:t>p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pr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oxi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m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ate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ly</a:t>
            </a:r>
            <a:r>
              <a:rPr sz="1800" b="0" spc="2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18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ven</a:t>
            </a:r>
            <a:r>
              <a:rPr sz="1800" b="0" spc="2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mi</a:t>
            </a:r>
            <a:r>
              <a:rPr sz="18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io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1800" b="0" spc="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square</a:t>
            </a:r>
            <a:r>
              <a:rPr sz="18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ki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6500"/>
                </a:solidFill>
                <a:latin typeface="Bahnschrift Light"/>
                <a:cs typeface="Bahnschrift Light"/>
              </a:rPr>
              <a:t>om</a:t>
            </a:r>
            <a:r>
              <a:rPr sz="1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ter.</a:t>
            </a:r>
            <a:endParaRPr sz="1800">
              <a:latin typeface="Bahnschrift Light"/>
              <a:cs typeface="Bahnschrift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685" rIns="0" bIns="0" rtlCol="0">
            <a:spAutoFit/>
          </a:bodyPr>
          <a:lstStyle/>
          <a:p>
            <a:pPr marL="83820">
              <a:lnSpc>
                <a:spcPts val="6425"/>
              </a:lnSpc>
            </a:pPr>
            <a:r>
              <a:rPr sz="5400" spc="-30" dirty="0"/>
              <a:t>Ozone</a:t>
            </a:r>
            <a:r>
              <a:rPr sz="5400" spc="80" dirty="0">
                <a:latin typeface="Times New Roman"/>
                <a:cs typeface="Times New Roman"/>
              </a:rPr>
              <a:t> </a:t>
            </a:r>
            <a:r>
              <a:rPr sz="5400" spc="-30" dirty="0"/>
              <a:t>Hole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6488" y="2500883"/>
            <a:ext cx="7525511" cy="3761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814329"/>
            <a:ext cx="8219440" cy="417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6500"/>
                </a:solidFill>
                <a:latin typeface="Bahnschrift"/>
                <a:cs typeface="Bahnschrift"/>
              </a:rPr>
              <a:t>Object</a:t>
            </a:r>
            <a:r>
              <a:rPr sz="3200" b="1" spc="-20" dirty="0">
                <a:solidFill>
                  <a:srgbClr val="006500"/>
                </a:solidFill>
                <a:latin typeface="Bahnschrift"/>
                <a:cs typeface="Bahnschrift"/>
              </a:rPr>
              <a:t>i</a:t>
            </a:r>
            <a:r>
              <a:rPr sz="3200" b="1" dirty="0">
                <a:solidFill>
                  <a:srgbClr val="006500"/>
                </a:solidFill>
                <a:latin typeface="Bahnschrift"/>
                <a:cs typeface="Bahnschrift"/>
              </a:rPr>
              <a:t>ve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-</a:t>
            </a:r>
            <a:r>
              <a:rPr sz="2400" b="0" spc="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800" b="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8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provi</a:t>
            </a:r>
            <a:r>
              <a:rPr sz="2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28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28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for</a:t>
            </a:r>
            <a:r>
              <a:rPr sz="28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8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protection</a:t>
            </a:r>
            <a:r>
              <a:rPr sz="28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and</a:t>
            </a:r>
            <a:endParaRPr sz="2800">
              <a:latin typeface="Bahnschrift Light"/>
              <a:cs typeface="Bahnschrift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conservation</a:t>
            </a:r>
            <a:r>
              <a:rPr sz="28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800" b="0" spc="-30" dirty="0">
                <a:solidFill>
                  <a:srgbClr val="006500"/>
                </a:solidFill>
                <a:latin typeface="Bahnschrift Light"/>
                <a:cs typeface="Bahnschrift Light"/>
              </a:rPr>
              <a:t>h</a:t>
            </a:r>
            <a:r>
              <a:rPr sz="2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8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Enviro</a:t>
            </a:r>
            <a:r>
              <a:rPr sz="2800" b="0" spc="-35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28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men</a:t>
            </a:r>
            <a:r>
              <a:rPr sz="2800" b="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8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.</a:t>
            </a:r>
            <a:endParaRPr sz="2800">
              <a:latin typeface="Bahnschrift Light"/>
              <a:cs typeface="Bahnschrift Light"/>
            </a:endParaRPr>
          </a:p>
          <a:p>
            <a:pPr marL="927100" indent="-457200">
              <a:lnSpc>
                <a:spcPct val="100000"/>
              </a:lnSpc>
              <a:spcBef>
                <a:spcPts val="605"/>
              </a:spcBef>
              <a:buFont typeface="Bahnschrift Light"/>
              <a:buAutoNum type="arabicPeriod"/>
              <a:tabLst>
                <a:tab pos="927735" algn="l"/>
              </a:tabLst>
            </a:pP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prot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c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fo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est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2400" b="0" spc="8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wildlife</a:t>
            </a:r>
            <a:r>
              <a:rPr sz="2400" b="0" spc="8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in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c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ount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y.</a:t>
            </a:r>
            <a:endParaRPr sz="2400">
              <a:latin typeface="Bahnschrift Light"/>
              <a:cs typeface="Bahnschrift Light"/>
            </a:endParaRPr>
          </a:p>
          <a:p>
            <a:pPr marL="927100" indent="-457200">
              <a:lnSpc>
                <a:spcPct val="100000"/>
              </a:lnSpc>
              <a:spcBef>
                <a:spcPts val="600"/>
              </a:spcBef>
              <a:buFont typeface="Bahnschrift Light"/>
              <a:buAutoNum type="arabicPeriod"/>
              <a:tabLst>
                <a:tab pos="927735" algn="l"/>
              </a:tabLst>
            </a:pP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m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pro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v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qu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lity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life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by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p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ot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ctio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endParaRPr sz="2400">
              <a:latin typeface="Bahnschrift Light"/>
              <a:cs typeface="Bahnschrift Light"/>
            </a:endParaRPr>
          </a:p>
          <a:p>
            <a:pPr marL="927100">
              <a:lnSpc>
                <a:spcPct val="100000"/>
              </a:lnSpc>
            </a:pP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envir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onment.</a:t>
            </a:r>
            <a:endParaRPr sz="2400">
              <a:latin typeface="Bahnschrift Light"/>
              <a:cs typeface="Bahnschrift Light"/>
            </a:endParaRPr>
          </a:p>
          <a:p>
            <a:pPr marL="927100" marR="5080" indent="-457200">
              <a:lnSpc>
                <a:spcPct val="100000"/>
              </a:lnSpc>
              <a:spcBef>
                <a:spcPts val="600"/>
              </a:spcBef>
              <a:buFont typeface="Bahnschrift Light"/>
              <a:buAutoNum type="arabicPeriod" startAt="3"/>
              <a:tabLst>
                <a:tab pos="927735" algn="l"/>
              </a:tabLst>
            </a:pP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c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-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ordinate</a:t>
            </a:r>
            <a:r>
              <a:rPr sz="2400" b="0" spc="7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c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tiv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ties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va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ious</a:t>
            </a:r>
            <a:r>
              <a:rPr sz="2400" b="0" spc="7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regulatory</a:t>
            </a:r>
            <a:r>
              <a:rPr sz="2400" b="0" spc="-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agencie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al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y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in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exist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nce.</a:t>
            </a:r>
            <a:endParaRPr sz="2400">
              <a:latin typeface="Bahnschrift Light"/>
              <a:cs typeface="Bahnschrift Light"/>
            </a:endParaRPr>
          </a:p>
          <a:p>
            <a:pPr marL="927100" indent="-457200">
              <a:lnSpc>
                <a:spcPct val="100000"/>
              </a:lnSpc>
              <a:spcBef>
                <a:spcPts val="600"/>
              </a:spcBef>
              <a:buFont typeface="Bahnschrift Light"/>
              <a:buAutoNum type="arabicPeriod" startAt="3"/>
              <a:tabLst>
                <a:tab pos="927735" algn="l"/>
              </a:tabLst>
            </a:pP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ppoint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env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ron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m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en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f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f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cer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2400" b="0" spc="7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check</a:t>
            </a:r>
            <a:endParaRPr sz="2400">
              <a:latin typeface="Bahnschrift Light"/>
              <a:cs typeface="Bahnschrift Light"/>
            </a:endParaRPr>
          </a:p>
          <a:p>
            <a:pPr marL="927100">
              <a:lnSpc>
                <a:spcPct val="100000"/>
              </a:lnSpc>
            </a:pP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envir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onment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al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pollution.</a:t>
            </a:r>
            <a:endParaRPr sz="2400">
              <a:latin typeface="Bahnschrift Light"/>
              <a:cs typeface="Bahnschrift Light"/>
            </a:endParaRPr>
          </a:p>
          <a:p>
            <a:pPr marL="927100" indent="-457200">
              <a:lnSpc>
                <a:spcPct val="100000"/>
              </a:lnSpc>
              <a:spcBef>
                <a:spcPts val="600"/>
              </a:spcBef>
              <a:buFont typeface="Bahnschrift Light"/>
              <a:buAutoNum type="arabicPeriod" startAt="5"/>
              <a:tabLst>
                <a:tab pos="927735" algn="l"/>
              </a:tabLst>
            </a:pP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blishing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envir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onment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al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labo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or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ies.</a:t>
            </a:r>
            <a:endParaRPr sz="24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Th</a:t>
            </a:r>
            <a:r>
              <a:rPr sz="5400" dirty="0"/>
              <a:t>e</a:t>
            </a:r>
            <a:r>
              <a:rPr sz="5400" spc="110" dirty="0">
                <a:latin typeface="Times New Roman"/>
                <a:cs typeface="Times New Roman"/>
              </a:rPr>
              <a:t> </a:t>
            </a:r>
            <a:r>
              <a:rPr sz="5400" spc="-35" dirty="0"/>
              <a:t>E</a:t>
            </a:r>
            <a:r>
              <a:rPr sz="5400" spc="-50" dirty="0"/>
              <a:t>n</a:t>
            </a:r>
            <a:r>
              <a:rPr sz="5400" dirty="0"/>
              <a:t>viro</a:t>
            </a:r>
            <a:r>
              <a:rPr sz="5400" spc="-15" dirty="0"/>
              <a:t>n</a:t>
            </a:r>
            <a:r>
              <a:rPr sz="5400" spc="-5" dirty="0"/>
              <a:t>ment</a:t>
            </a:r>
            <a:endParaRPr sz="5400">
              <a:latin typeface="Times New Roman"/>
              <a:cs typeface="Times New Roman"/>
            </a:endParaRPr>
          </a:p>
          <a:p>
            <a:pPr marL="12700">
              <a:lnSpc>
                <a:spcPts val="6425"/>
              </a:lnSpc>
            </a:pPr>
            <a:r>
              <a:rPr sz="5400" spc="-25" dirty="0"/>
              <a:t>Protection</a:t>
            </a:r>
            <a:r>
              <a:rPr sz="5400" spc="35" dirty="0">
                <a:latin typeface="Times New Roman"/>
                <a:cs typeface="Times New Roman"/>
              </a:rPr>
              <a:t> </a:t>
            </a:r>
            <a:r>
              <a:rPr sz="5400" spc="-5" dirty="0"/>
              <a:t>ac</a:t>
            </a:r>
            <a:r>
              <a:rPr sz="5400" dirty="0"/>
              <a:t>t</a:t>
            </a:r>
            <a:r>
              <a:rPr sz="5400" spc="105" dirty="0">
                <a:latin typeface="Times New Roman"/>
                <a:cs typeface="Times New Roman"/>
              </a:rPr>
              <a:t> </a:t>
            </a:r>
            <a:r>
              <a:rPr sz="5400" spc="-30" dirty="0"/>
              <a:t>1986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8745">
              <a:lnSpc>
                <a:spcPct val="100000"/>
              </a:lnSpc>
            </a:pPr>
            <a:r>
              <a:rPr b="1" dirty="0">
                <a:latin typeface="Bahnschrift"/>
                <a:cs typeface="Bahnschrift"/>
              </a:rPr>
              <a:t>Objectiv</a:t>
            </a:r>
            <a:r>
              <a:rPr b="1" spc="-20" dirty="0">
                <a:latin typeface="Bahnschrift"/>
                <a:cs typeface="Bahnschrift"/>
              </a:rPr>
              <a:t>e</a:t>
            </a:r>
            <a:r>
              <a:rPr b="1" dirty="0">
                <a:latin typeface="Bahnschrift"/>
                <a:cs typeface="Bahnschrift"/>
              </a:rPr>
              <a:t>-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pro</a:t>
            </a:r>
            <a:r>
              <a:rPr spc="-10" dirty="0"/>
              <a:t>v</a:t>
            </a:r>
            <a:r>
              <a:rPr dirty="0"/>
              <a:t>ides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10" dirty="0"/>
              <a:t>r</a:t>
            </a:r>
            <a:r>
              <a:rPr spc="-5" dirty="0"/>
              <a:t>ev</a:t>
            </a:r>
            <a:r>
              <a:rPr spc="-10" dirty="0"/>
              <a:t>e</a:t>
            </a:r>
            <a:r>
              <a:rPr dirty="0"/>
              <a:t>ntion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0" dirty="0"/>
              <a:t>,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/>
              <a:t>contro</a:t>
            </a:r>
            <a:r>
              <a:rPr dirty="0"/>
              <a:t>l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ab</a:t>
            </a:r>
            <a:r>
              <a:rPr spc="-10" dirty="0"/>
              <a:t>a</a:t>
            </a:r>
            <a:r>
              <a:rPr spc="-5" dirty="0"/>
              <a:t>tem</a:t>
            </a:r>
            <a:r>
              <a:rPr spc="-10" dirty="0"/>
              <a:t>e</a:t>
            </a:r>
            <a:r>
              <a:rPr spc="-15" dirty="0"/>
              <a:t>nt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i</a:t>
            </a:r>
            <a:r>
              <a:rPr spc="-15" dirty="0"/>
              <a:t>r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0" dirty="0"/>
              <a:t>pollution.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/>
              <a:t>Provisions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Ac</a:t>
            </a:r>
            <a:r>
              <a:rPr dirty="0"/>
              <a:t>t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has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be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implement</a:t>
            </a:r>
            <a:r>
              <a:rPr spc="-10" dirty="0"/>
              <a:t>e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by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Cent</a:t>
            </a:r>
            <a:r>
              <a:rPr spc="-25" dirty="0"/>
              <a:t>r</a:t>
            </a:r>
            <a:r>
              <a:rPr spc="-20" dirty="0"/>
              <a:t>a</a:t>
            </a:r>
            <a:r>
              <a:rPr spc="-10" dirty="0"/>
              <a:t>l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Pollution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Control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/>
              <a:t>Bo</a:t>
            </a:r>
            <a:r>
              <a:rPr spc="-25" dirty="0"/>
              <a:t>a</a:t>
            </a:r>
            <a:r>
              <a:rPr spc="-15" dirty="0"/>
              <a:t>rd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0" dirty="0"/>
              <a:t>alon</a:t>
            </a:r>
            <a:r>
              <a:rPr spc="-15" dirty="0"/>
              <a:t>g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with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sta</a:t>
            </a:r>
            <a:r>
              <a:rPr spc="-15" dirty="0"/>
              <a:t>t</a:t>
            </a:r>
            <a:r>
              <a:rPr dirty="0"/>
              <a:t>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boa</a:t>
            </a:r>
            <a:r>
              <a:rPr spc="-25" dirty="0"/>
              <a:t>r</a:t>
            </a:r>
            <a:r>
              <a:rPr spc="-15" dirty="0"/>
              <a:t>d.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Bahnschrift"/>
                <a:cs typeface="Bahnschrift"/>
              </a:rPr>
              <a:t>Function</a:t>
            </a:r>
            <a:r>
              <a:rPr b="1" dirty="0">
                <a:latin typeface="Bahnschrift"/>
                <a:cs typeface="Bahnschrift"/>
              </a:rPr>
              <a:t>s-</a:t>
            </a:r>
          </a:p>
          <a:p>
            <a:pPr marL="469900" marR="508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70534" algn="l"/>
              </a:tabLst>
            </a:pPr>
            <a:r>
              <a:rPr spc="-15" dirty="0"/>
              <a:t>setting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i</a:t>
            </a:r>
            <a:r>
              <a:rPr spc="-15" dirty="0"/>
              <a:t>r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0" dirty="0"/>
              <a:t>quali</a:t>
            </a:r>
            <a:r>
              <a:rPr spc="-5" dirty="0"/>
              <a:t>t</a:t>
            </a:r>
            <a:r>
              <a:rPr dirty="0"/>
              <a:t>y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5" dirty="0"/>
              <a:t>standa</a:t>
            </a:r>
            <a:r>
              <a:rPr spc="-30" dirty="0"/>
              <a:t>r</a:t>
            </a:r>
            <a:r>
              <a:rPr spc="-20" dirty="0"/>
              <a:t>ds</a:t>
            </a:r>
            <a:r>
              <a:rPr spc="-10" dirty="0"/>
              <a:t>,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0" dirty="0"/>
              <a:t>colle</a:t>
            </a:r>
            <a:r>
              <a:rPr spc="-10" dirty="0"/>
              <a:t>c</a:t>
            </a:r>
            <a:r>
              <a:rPr spc="-15" dirty="0"/>
              <a:t>ting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on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air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/>
              <a:t>pollution,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/>
              <a:t>org</a:t>
            </a:r>
            <a:r>
              <a:rPr spc="-25" dirty="0"/>
              <a:t>a</a:t>
            </a:r>
            <a:r>
              <a:rPr spc="-15" dirty="0"/>
              <a:t>nizing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25" dirty="0"/>
              <a:t>r</a:t>
            </a:r>
            <a:r>
              <a:rPr spc="-5" dirty="0"/>
              <a:t>a</a:t>
            </a:r>
            <a:r>
              <a:rPr spc="-10" dirty="0"/>
              <a:t>i</a:t>
            </a:r>
            <a:r>
              <a:rPr spc="-15" dirty="0"/>
              <a:t>ning,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awa</a:t>
            </a:r>
            <a:r>
              <a:rPr spc="-10" dirty="0"/>
              <a:t>r</a:t>
            </a:r>
            <a:r>
              <a:rPr spc="-20" dirty="0"/>
              <a:t>enes</a:t>
            </a:r>
            <a:r>
              <a:rPr spc="-15" dirty="0"/>
              <a:t>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5" dirty="0"/>
              <a:t>progr</a:t>
            </a:r>
            <a:r>
              <a:rPr spc="-25" dirty="0"/>
              <a:t>a</a:t>
            </a:r>
            <a:r>
              <a:rPr spc="-5" dirty="0"/>
              <a:t>mm</a:t>
            </a:r>
            <a:r>
              <a:rPr spc="-10" dirty="0"/>
              <a:t>es,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/>
              <a:t>est</a:t>
            </a:r>
            <a:r>
              <a:rPr spc="-10" dirty="0"/>
              <a:t>a</a:t>
            </a:r>
            <a:r>
              <a:rPr spc="-15" dirty="0"/>
              <a:t>blishing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labo</a:t>
            </a:r>
            <a:r>
              <a:rPr spc="-25" dirty="0"/>
              <a:t>r</a:t>
            </a:r>
            <a:r>
              <a:rPr spc="-5" dirty="0"/>
              <a:t>a</a:t>
            </a:r>
            <a:r>
              <a:rPr spc="-10" dirty="0"/>
              <a:t>t</a:t>
            </a:r>
            <a:r>
              <a:rPr spc="-15" dirty="0"/>
              <a:t>or</a:t>
            </a:r>
            <a:r>
              <a:rPr spc="-20" dirty="0"/>
              <a:t>ies</a:t>
            </a:r>
          </a:p>
          <a:p>
            <a:pPr marL="469900" marR="229235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70534" algn="l"/>
              </a:tabLst>
            </a:pPr>
            <a:r>
              <a:rPr spc="-15" dirty="0"/>
              <a:t>Specify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/>
              <a:t>air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pollution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20" dirty="0"/>
              <a:t>co</a:t>
            </a:r>
            <a:r>
              <a:rPr spc="-10" dirty="0"/>
              <a:t>n</a:t>
            </a:r>
            <a:r>
              <a:rPr spc="-15" dirty="0"/>
              <a:t>t</a:t>
            </a:r>
            <a:r>
              <a:rPr spc="-25" dirty="0"/>
              <a:t>r</a:t>
            </a:r>
            <a:r>
              <a:rPr spc="-10" dirty="0"/>
              <a:t>ol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25" dirty="0"/>
              <a:t>r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15" dirty="0"/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0" dirty="0"/>
              <a:t>an</a:t>
            </a:r>
            <a:r>
              <a:rPr spc="-15" dirty="0"/>
              <a:t>d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set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5" dirty="0"/>
              <a:t>standa</a:t>
            </a:r>
            <a:r>
              <a:rPr spc="-30" dirty="0"/>
              <a:t>r</a:t>
            </a:r>
            <a:r>
              <a:rPr dirty="0"/>
              <a:t>d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5" dirty="0"/>
              <a:t>for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vehicle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20" dirty="0"/>
              <a:t>emissions.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70534" algn="l"/>
              </a:tabLst>
            </a:pPr>
            <a:r>
              <a:rPr spc="-15" dirty="0"/>
              <a:t>Penalties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5" dirty="0"/>
              <a:t>for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0" dirty="0"/>
              <a:t>viol</a:t>
            </a:r>
            <a:r>
              <a:rPr spc="-25" dirty="0"/>
              <a:t>a</a:t>
            </a:r>
            <a:r>
              <a:rPr spc="-15" dirty="0"/>
              <a:t>tion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0" dirty="0"/>
              <a:t>its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provisions.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20" dirty="0"/>
              <a:t>Applie</a:t>
            </a:r>
            <a:r>
              <a:rPr spc="-15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all.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8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Ai</a:t>
            </a:r>
            <a:r>
              <a:rPr sz="4800" dirty="0"/>
              <a:t>r</a:t>
            </a:r>
            <a:r>
              <a:rPr sz="4800" spc="95" dirty="0">
                <a:latin typeface="Times New Roman"/>
                <a:cs typeface="Times New Roman"/>
              </a:rPr>
              <a:t> </a:t>
            </a:r>
            <a:r>
              <a:rPr sz="4800" spc="-5" dirty="0"/>
              <a:t>(Pr</a:t>
            </a:r>
            <a:r>
              <a:rPr sz="4800" spc="-10" dirty="0"/>
              <a:t>e</a:t>
            </a:r>
            <a:r>
              <a:rPr sz="4800" dirty="0"/>
              <a:t>ve</a:t>
            </a:r>
            <a:r>
              <a:rPr sz="4800" spc="-15" dirty="0"/>
              <a:t>n</a:t>
            </a:r>
            <a:r>
              <a:rPr sz="4800" spc="-5" dirty="0"/>
              <a:t>tio</a:t>
            </a:r>
            <a:r>
              <a:rPr sz="4800" dirty="0"/>
              <a:t>n</a:t>
            </a:r>
            <a:r>
              <a:rPr sz="4800" spc="100" dirty="0">
                <a:latin typeface="Times New Roman"/>
                <a:cs typeface="Times New Roman"/>
              </a:rPr>
              <a:t> </a:t>
            </a:r>
            <a:r>
              <a:rPr sz="4800" spc="-5" dirty="0"/>
              <a:t>an</a:t>
            </a:r>
            <a:r>
              <a:rPr sz="4800" dirty="0"/>
              <a:t>d</a:t>
            </a:r>
            <a:r>
              <a:rPr sz="4800" spc="95" dirty="0">
                <a:latin typeface="Times New Roman"/>
                <a:cs typeface="Times New Roman"/>
              </a:rPr>
              <a:t> </a:t>
            </a:r>
            <a:r>
              <a:rPr sz="4800" spc="-50" dirty="0"/>
              <a:t>C</a:t>
            </a:r>
            <a:r>
              <a:rPr sz="4800" dirty="0"/>
              <a:t>on</a:t>
            </a:r>
            <a:r>
              <a:rPr sz="4800" spc="-15" dirty="0"/>
              <a:t>t</a:t>
            </a:r>
            <a:r>
              <a:rPr sz="4800" spc="-25" dirty="0"/>
              <a:t>rol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ts val="5725"/>
              </a:lnSpc>
            </a:pPr>
            <a:r>
              <a:rPr sz="4800" spc="-25" dirty="0"/>
              <a:t>of</a:t>
            </a:r>
            <a:r>
              <a:rPr sz="4800" spc="90" dirty="0">
                <a:latin typeface="Times New Roman"/>
                <a:cs typeface="Times New Roman"/>
              </a:rPr>
              <a:t> </a:t>
            </a:r>
            <a:r>
              <a:rPr sz="4800" spc="-25" dirty="0"/>
              <a:t>Pollu</a:t>
            </a:r>
            <a:r>
              <a:rPr sz="4800" spc="-40" dirty="0"/>
              <a:t>t</a:t>
            </a:r>
            <a:r>
              <a:rPr sz="4800" spc="-25" dirty="0"/>
              <a:t>ion)</a:t>
            </a:r>
            <a:r>
              <a:rPr sz="4800" spc="90" dirty="0">
                <a:latin typeface="Times New Roman"/>
                <a:cs typeface="Times New Roman"/>
              </a:rPr>
              <a:t> </a:t>
            </a:r>
            <a:r>
              <a:rPr sz="4800" spc="-5" dirty="0"/>
              <a:t>Ac</a:t>
            </a:r>
            <a:r>
              <a:rPr sz="4800" dirty="0"/>
              <a:t>t</a:t>
            </a:r>
            <a:r>
              <a:rPr sz="4800" spc="80" dirty="0">
                <a:latin typeface="Times New Roman"/>
                <a:cs typeface="Times New Roman"/>
              </a:rPr>
              <a:t> </a:t>
            </a:r>
            <a:r>
              <a:rPr sz="4800" spc="-25" dirty="0"/>
              <a:t>of</a:t>
            </a:r>
            <a:r>
              <a:rPr sz="4800" spc="90" dirty="0">
                <a:latin typeface="Times New Roman"/>
                <a:cs typeface="Times New Roman"/>
              </a:rPr>
              <a:t> </a:t>
            </a:r>
            <a:r>
              <a:rPr sz="4800" spc="-25" dirty="0"/>
              <a:t>1981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6180271"/>
            <a:ext cx="329819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3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tio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140" y="6180271"/>
            <a:ext cx="162369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 indent="48260">
              <a:lnSpc>
                <a:spcPct val="100000"/>
              </a:lnSpc>
            </a:pP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5507" y="6180271"/>
            <a:ext cx="213169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ioned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83908"/>
            <a:ext cx="3286125" cy="894080"/>
          </a:xfrm>
          <a:custGeom>
            <a:avLst/>
            <a:gdLst/>
            <a:ahLst/>
            <a:cxnLst/>
            <a:rect l="l" t="t" r="r" b="b"/>
            <a:pathLst>
              <a:path w="3286125" h="894080">
                <a:moveTo>
                  <a:pt x="35" y="893493"/>
                </a:moveTo>
                <a:lnTo>
                  <a:pt x="3286140" y="893493"/>
                </a:lnTo>
                <a:lnTo>
                  <a:pt x="3286140" y="0"/>
                </a:lnTo>
                <a:lnTo>
                  <a:pt x="35" y="0"/>
                </a:lnTo>
                <a:lnTo>
                  <a:pt x="35" y="893493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6140" y="83908"/>
            <a:ext cx="1623695" cy="894080"/>
          </a:xfrm>
          <a:custGeom>
            <a:avLst/>
            <a:gdLst/>
            <a:ahLst/>
            <a:cxnLst/>
            <a:rect l="l" t="t" r="r" b="b"/>
            <a:pathLst>
              <a:path w="1623695" h="894080">
                <a:moveTo>
                  <a:pt x="0" y="893493"/>
                </a:moveTo>
                <a:lnTo>
                  <a:pt x="1623191" y="893493"/>
                </a:lnTo>
                <a:lnTo>
                  <a:pt x="1623191" y="0"/>
                </a:lnTo>
                <a:lnTo>
                  <a:pt x="0" y="0"/>
                </a:lnTo>
                <a:lnTo>
                  <a:pt x="0" y="893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9322" y="83861"/>
            <a:ext cx="4234815" cy="233679"/>
          </a:xfrm>
          <a:custGeom>
            <a:avLst/>
            <a:gdLst/>
            <a:ahLst/>
            <a:cxnLst/>
            <a:rect l="l" t="t" r="r" b="b"/>
            <a:pathLst>
              <a:path w="4234815" h="233679">
                <a:moveTo>
                  <a:pt x="0" y="233374"/>
                </a:moveTo>
                <a:lnTo>
                  <a:pt x="4234677" y="233374"/>
                </a:lnTo>
                <a:lnTo>
                  <a:pt x="4234677" y="0"/>
                </a:lnTo>
                <a:lnTo>
                  <a:pt x="0" y="0"/>
                </a:lnTo>
                <a:lnTo>
                  <a:pt x="0" y="233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9322" y="317309"/>
            <a:ext cx="2117725" cy="660400"/>
          </a:xfrm>
          <a:custGeom>
            <a:avLst/>
            <a:gdLst/>
            <a:ahLst/>
            <a:cxnLst/>
            <a:rect l="l" t="t" r="r" b="b"/>
            <a:pathLst>
              <a:path w="2117725" h="660400">
                <a:moveTo>
                  <a:pt x="0" y="660093"/>
                </a:moveTo>
                <a:lnTo>
                  <a:pt x="2117335" y="660093"/>
                </a:lnTo>
                <a:lnTo>
                  <a:pt x="2117335" y="0"/>
                </a:lnTo>
                <a:lnTo>
                  <a:pt x="0" y="0"/>
                </a:lnTo>
                <a:lnTo>
                  <a:pt x="0" y="660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6645" y="317309"/>
            <a:ext cx="2117725" cy="660400"/>
          </a:xfrm>
          <a:custGeom>
            <a:avLst/>
            <a:gdLst/>
            <a:ahLst/>
            <a:cxnLst/>
            <a:rect l="l" t="t" r="r" b="b"/>
            <a:pathLst>
              <a:path w="2117725" h="660400">
                <a:moveTo>
                  <a:pt x="0" y="660093"/>
                </a:moveTo>
                <a:lnTo>
                  <a:pt x="2117348" y="660093"/>
                </a:lnTo>
                <a:lnTo>
                  <a:pt x="2117348" y="0"/>
                </a:lnTo>
                <a:lnTo>
                  <a:pt x="0" y="0"/>
                </a:lnTo>
                <a:lnTo>
                  <a:pt x="0" y="660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77444"/>
            <a:ext cx="3286125" cy="447040"/>
          </a:xfrm>
          <a:custGeom>
            <a:avLst/>
            <a:gdLst/>
            <a:ahLst/>
            <a:cxnLst/>
            <a:rect l="l" t="t" r="r" b="b"/>
            <a:pathLst>
              <a:path w="3286125" h="447040">
                <a:moveTo>
                  <a:pt x="35" y="446733"/>
                </a:moveTo>
                <a:lnTo>
                  <a:pt x="3286140" y="446733"/>
                </a:lnTo>
                <a:lnTo>
                  <a:pt x="3286140" y="0"/>
                </a:lnTo>
                <a:lnTo>
                  <a:pt x="35" y="0"/>
                </a:lnTo>
                <a:lnTo>
                  <a:pt x="35" y="446733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6140" y="977444"/>
            <a:ext cx="1623695" cy="447040"/>
          </a:xfrm>
          <a:custGeom>
            <a:avLst/>
            <a:gdLst/>
            <a:ahLst/>
            <a:cxnLst/>
            <a:rect l="l" t="t" r="r" b="b"/>
            <a:pathLst>
              <a:path w="1623695" h="447040">
                <a:moveTo>
                  <a:pt x="0" y="446733"/>
                </a:moveTo>
                <a:lnTo>
                  <a:pt x="1623191" y="446733"/>
                </a:lnTo>
                <a:lnTo>
                  <a:pt x="1623191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9322" y="977444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40">
                <a:moveTo>
                  <a:pt x="0" y="446733"/>
                </a:moveTo>
                <a:lnTo>
                  <a:pt x="2117335" y="446733"/>
                </a:lnTo>
                <a:lnTo>
                  <a:pt x="2117335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26645" y="977444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40">
                <a:moveTo>
                  <a:pt x="0" y="446733"/>
                </a:moveTo>
                <a:lnTo>
                  <a:pt x="2117348" y="446733"/>
                </a:lnTo>
                <a:lnTo>
                  <a:pt x="2117348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4098"/>
            <a:ext cx="3286125" cy="447040"/>
          </a:xfrm>
          <a:custGeom>
            <a:avLst/>
            <a:gdLst/>
            <a:ahLst/>
            <a:cxnLst/>
            <a:rect l="l" t="t" r="r" b="b"/>
            <a:pathLst>
              <a:path w="3286125" h="447039">
                <a:moveTo>
                  <a:pt x="35" y="446733"/>
                </a:moveTo>
                <a:lnTo>
                  <a:pt x="3286140" y="446733"/>
                </a:lnTo>
                <a:lnTo>
                  <a:pt x="3286140" y="0"/>
                </a:lnTo>
                <a:lnTo>
                  <a:pt x="35" y="0"/>
                </a:lnTo>
                <a:lnTo>
                  <a:pt x="35" y="446733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6140" y="1424098"/>
            <a:ext cx="1623695" cy="447040"/>
          </a:xfrm>
          <a:custGeom>
            <a:avLst/>
            <a:gdLst/>
            <a:ahLst/>
            <a:cxnLst/>
            <a:rect l="l" t="t" r="r" b="b"/>
            <a:pathLst>
              <a:path w="1623695" h="447039">
                <a:moveTo>
                  <a:pt x="0" y="446733"/>
                </a:moveTo>
                <a:lnTo>
                  <a:pt x="1623191" y="446733"/>
                </a:lnTo>
                <a:lnTo>
                  <a:pt x="1623191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09322" y="1424098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35" y="446733"/>
                </a:lnTo>
                <a:lnTo>
                  <a:pt x="2117335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26645" y="1424098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48" y="446733"/>
                </a:lnTo>
                <a:lnTo>
                  <a:pt x="2117348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870892"/>
            <a:ext cx="3286125" cy="584200"/>
          </a:xfrm>
          <a:custGeom>
            <a:avLst/>
            <a:gdLst/>
            <a:ahLst/>
            <a:cxnLst/>
            <a:rect l="l" t="t" r="r" b="b"/>
            <a:pathLst>
              <a:path w="3286125" h="584200">
                <a:moveTo>
                  <a:pt x="35" y="583631"/>
                </a:moveTo>
                <a:lnTo>
                  <a:pt x="3286140" y="583631"/>
                </a:lnTo>
                <a:lnTo>
                  <a:pt x="3286140" y="0"/>
                </a:lnTo>
                <a:lnTo>
                  <a:pt x="35" y="0"/>
                </a:lnTo>
                <a:lnTo>
                  <a:pt x="35" y="58363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6140" y="1870892"/>
            <a:ext cx="1623695" cy="584200"/>
          </a:xfrm>
          <a:custGeom>
            <a:avLst/>
            <a:gdLst/>
            <a:ahLst/>
            <a:cxnLst/>
            <a:rect l="l" t="t" r="r" b="b"/>
            <a:pathLst>
              <a:path w="1623695" h="584200">
                <a:moveTo>
                  <a:pt x="0" y="583631"/>
                </a:moveTo>
                <a:lnTo>
                  <a:pt x="1623191" y="583631"/>
                </a:lnTo>
                <a:lnTo>
                  <a:pt x="1623191" y="0"/>
                </a:lnTo>
                <a:lnTo>
                  <a:pt x="0" y="0"/>
                </a:lnTo>
                <a:lnTo>
                  <a:pt x="0" y="58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9322" y="1870892"/>
            <a:ext cx="2117725" cy="584200"/>
          </a:xfrm>
          <a:custGeom>
            <a:avLst/>
            <a:gdLst/>
            <a:ahLst/>
            <a:cxnLst/>
            <a:rect l="l" t="t" r="r" b="b"/>
            <a:pathLst>
              <a:path w="2117725" h="584200">
                <a:moveTo>
                  <a:pt x="0" y="583631"/>
                </a:moveTo>
                <a:lnTo>
                  <a:pt x="2117335" y="583631"/>
                </a:lnTo>
                <a:lnTo>
                  <a:pt x="2117335" y="0"/>
                </a:lnTo>
                <a:lnTo>
                  <a:pt x="0" y="0"/>
                </a:lnTo>
                <a:lnTo>
                  <a:pt x="0" y="58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26645" y="1870892"/>
            <a:ext cx="2117725" cy="584200"/>
          </a:xfrm>
          <a:custGeom>
            <a:avLst/>
            <a:gdLst/>
            <a:ahLst/>
            <a:cxnLst/>
            <a:rect l="l" t="t" r="r" b="b"/>
            <a:pathLst>
              <a:path w="2117725" h="584200">
                <a:moveTo>
                  <a:pt x="0" y="583631"/>
                </a:moveTo>
                <a:lnTo>
                  <a:pt x="2117348" y="583631"/>
                </a:lnTo>
                <a:lnTo>
                  <a:pt x="2117348" y="0"/>
                </a:lnTo>
                <a:lnTo>
                  <a:pt x="0" y="0"/>
                </a:lnTo>
                <a:lnTo>
                  <a:pt x="0" y="58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2454462"/>
            <a:ext cx="3286125" cy="584200"/>
          </a:xfrm>
          <a:custGeom>
            <a:avLst/>
            <a:gdLst/>
            <a:ahLst/>
            <a:cxnLst/>
            <a:rect l="l" t="t" r="r" b="b"/>
            <a:pathLst>
              <a:path w="3286125" h="584200">
                <a:moveTo>
                  <a:pt x="35" y="583631"/>
                </a:moveTo>
                <a:lnTo>
                  <a:pt x="3286140" y="583631"/>
                </a:lnTo>
                <a:lnTo>
                  <a:pt x="3286140" y="0"/>
                </a:lnTo>
                <a:lnTo>
                  <a:pt x="35" y="0"/>
                </a:lnTo>
                <a:lnTo>
                  <a:pt x="35" y="58363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86140" y="2454462"/>
            <a:ext cx="1623695" cy="584200"/>
          </a:xfrm>
          <a:custGeom>
            <a:avLst/>
            <a:gdLst/>
            <a:ahLst/>
            <a:cxnLst/>
            <a:rect l="l" t="t" r="r" b="b"/>
            <a:pathLst>
              <a:path w="1623695" h="584200">
                <a:moveTo>
                  <a:pt x="0" y="583631"/>
                </a:moveTo>
                <a:lnTo>
                  <a:pt x="1623191" y="583631"/>
                </a:lnTo>
                <a:lnTo>
                  <a:pt x="1623191" y="0"/>
                </a:lnTo>
                <a:lnTo>
                  <a:pt x="0" y="0"/>
                </a:lnTo>
                <a:lnTo>
                  <a:pt x="0" y="58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09322" y="2454462"/>
            <a:ext cx="2117725" cy="584200"/>
          </a:xfrm>
          <a:custGeom>
            <a:avLst/>
            <a:gdLst/>
            <a:ahLst/>
            <a:cxnLst/>
            <a:rect l="l" t="t" r="r" b="b"/>
            <a:pathLst>
              <a:path w="2117725" h="584200">
                <a:moveTo>
                  <a:pt x="0" y="583631"/>
                </a:moveTo>
                <a:lnTo>
                  <a:pt x="2117335" y="583631"/>
                </a:lnTo>
                <a:lnTo>
                  <a:pt x="2117335" y="0"/>
                </a:lnTo>
                <a:lnTo>
                  <a:pt x="0" y="0"/>
                </a:lnTo>
                <a:lnTo>
                  <a:pt x="0" y="58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26645" y="2454462"/>
            <a:ext cx="2117725" cy="584200"/>
          </a:xfrm>
          <a:custGeom>
            <a:avLst/>
            <a:gdLst/>
            <a:ahLst/>
            <a:cxnLst/>
            <a:rect l="l" t="t" r="r" b="b"/>
            <a:pathLst>
              <a:path w="2117725" h="584200">
                <a:moveTo>
                  <a:pt x="0" y="583631"/>
                </a:moveTo>
                <a:lnTo>
                  <a:pt x="2117348" y="583631"/>
                </a:lnTo>
                <a:lnTo>
                  <a:pt x="2117348" y="0"/>
                </a:lnTo>
                <a:lnTo>
                  <a:pt x="0" y="0"/>
                </a:lnTo>
                <a:lnTo>
                  <a:pt x="0" y="58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38136"/>
            <a:ext cx="3286125" cy="447040"/>
          </a:xfrm>
          <a:custGeom>
            <a:avLst/>
            <a:gdLst/>
            <a:ahLst/>
            <a:cxnLst/>
            <a:rect l="l" t="t" r="r" b="b"/>
            <a:pathLst>
              <a:path w="3286125" h="447039">
                <a:moveTo>
                  <a:pt x="35" y="446733"/>
                </a:moveTo>
                <a:lnTo>
                  <a:pt x="3286140" y="446733"/>
                </a:lnTo>
                <a:lnTo>
                  <a:pt x="3286140" y="0"/>
                </a:lnTo>
                <a:lnTo>
                  <a:pt x="35" y="0"/>
                </a:lnTo>
                <a:lnTo>
                  <a:pt x="35" y="446733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86140" y="3038136"/>
            <a:ext cx="1623695" cy="447040"/>
          </a:xfrm>
          <a:custGeom>
            <a:avLst/>
            <a:gdLst/>
            <a:ahLst/>
            <a:cxnLst/>
            <a:rect l="l" t="t" r="r" b="b"/>
            <a:pathLst>
              <a:path w="1623695" h="447039">
                <a:moveTo>
                  <a:pt x="0" y="446733"/>
                </a:moveTo>
                <a:lnTo>
                  <a:pt x="1623191" y="446733"/>
                </a:lnTo>
                <a:lnTo>
                  <a:pt x="1623191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09322" y="3038136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35" y="446733"/>
                </a:lnTo>
                <a:lnTo>
                  <a:pt x="2117335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26645" y="3038136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48" y="446733"/>
                </a:lnTo>
                <a:lnTo>
                  <a:pt x="2117348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484936"/>
            <a:ext cx="3286125" cy="447040"/>
          </a:xfrm>
          <a:custGeom>
            <a:avLst/>
            <a:gdLst/>
            <a:ahLst/>
            <a:cxnLst/>
            <a:rect l="l" t="t" r="r" b="b"/>
            <a:pathLst>
              <a:path w="3286125" h="447039">
                <a:moveTo>
                  <a:pt x="35" y="446733"/>
                </a:moveTo>
                <a:lnTo>
                  <a:pt x="3286140" y="446733"/>
                </a:lnTo>
                <a:lnTo>
                  <a:pt x="3286140" y="0"/>
                </a:lnTo>
                <a:lnTo>
                  <a:pt x="35" y="0"/>
                </a:lnTo>
                <a:lnTo>
                  <a:pt x="35" y="446733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86140" y="3484936"/>
            <a:ext cx="1623695" cy="447040"/>
          </a:xfrm>
          <a:custGeom>
            <a:avLst/>
            <a:gdLst/>
            <a:ahLst/>
            <a:cxnLst/>
            <a:rect l="l" t="t" r="r" b="b"/>
            <a:pathLst>
              <a:path w="1623695" h="447039">
                <a:moveTo>
                  <a:pt x="0" y="446733"/>
                </a:moveTo>
                <a:lnTo>
                  <a:pt x="1623191" y="446733"/>
                </a:lnTo>
                <a:lnTo>
                  <a:pt x="1623191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09322" y="3484936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35" y="446733"/>
                </a:lnTo>
                <a:lnTo>
                  <a:pt x="2117335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26645" y="3484936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48" y="446733"/>
                </a:lnTo>
                <a:lnTo>
                  <a:pt x="2117348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931587"/>
            <a:ext cx="3286125" cy="447040"/>
          </a:xfrm>
          <a:custGeom>
            <a:avLst/>
            <a:gdLst/>
            <a:ahLst/>
            <a:cxnLst/>
            <a:rect l="l" t="t" r="r" b="b"/>
            <a:pathLst>
              <a:path w="3286125" h="447039">
                <a:moveTo>
                  <a:pt x="35" y="446733"/>
                </a:moveTo>
                <a:lnTo>
                  <a:pt x="3286140" y="446733"/>
                </a:lnTo>
                <a:lnTo>
                  <a:pt x="3286140" y="0"/>
                </a:lnTo>
                <a:lnTo>
                  <a:pt x="35" y="0"/>
                </a:lnTo>
                <a:lnTo>
                  <a:pt x="35" y="446733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86140" y="3931587"/>
            <a:ext cx="1623695" cy="447040"/>
          </a:xfrm>
          <a:custGeom>
            <a:avLst/>
            <a:gdLst/>
            <a:ahLst/>
            <a:cxnLst/>
            <a:rect l="l" t="t" r="r" b="b"/>
            <a:pathLst>
              <a:path w="1623695" h="447039">
                <a:moveTo>
                  <a:pt x="0" y="446733"/>
                </a:moveTo>
                <a:lnTo>
                  <a:pt x="1623191" y="446733"/>
                </a:lnTo>
                <a:lnTo>
                  <a:pt x="1623191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09322" y="3931587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35" y="446733"/>
                </a:lnTo>
                <a:lnTo>
                  <a:pt x="2117335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26645" y="3931587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48" y="446733"/>
                </a:lnTo>
                <a:lnTo>
                  <a:pt x="2117348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4378381"/>
            <a:ext cx="3286125" cy="447040"/>
          </a:xfrm>
          <a:custGeom>
            <a:avLst/>
            <a:gdLst/>
            <a:ahLst/>
            <a:cxnLst/>
            <a:rect l="l" t="t" r="r" b="b"/>
            <a:pathLst>
              <a:path w="3286125" h="447039">
                <a:moveTo>
                  <a:pt x="35" y="446733"/>
                </a:moveTo>
                <a:lnTo>
                  <a:pt x="3286140" y="446733"/>
                </a:lnTo>
                <a:lnTo>
                  <a:pt x="3286140" y="0"/>
                </a:lnTo>
                <a:lnTo>
                  <a:pt x="35" y="0"/>
                </a:lnTo>
                <a:lnTo>
                  <a:pt x="35" y="446733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86140" y="4378381"/>
            <a:ext cx="1623695" cy="447040"/>
          </a:xfrm>
          <a:custGeom>
            <a:avLst/>
            <a:gdLst/>
            <a:ahLst/>
            <a:cxnLst/>
            <a:rect l="l" t="t" r="r" b="b"/>
            <a:pathLst>
              <a:path w="1623695" h="447039">
                <a:moveTo>
                  <a:pt x="0" y="446733"/>
                </a:moveTo>
                <a:lnTo>
                  <a:pt x="1623191" y="446733"/>
                </a:lnTo>
                <a:lnTo>
                  <a:pt x="1623191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9322" y="4378381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35" y="446733"/>
                </a:lnTo>
                <a:lnTo>
                  <a:pt x="2117335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26645" y="4378381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48" y="446733"/>
                </a:lnTo>
                <a:lnTo>
                  <a:pt x="2117348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4825043"/>
            <a:ext cx="3286125" cy="248920"/>
          </a:xfrm>
          <a:custGeom>
            <a:avLst/>
            <a:gdLst/>
            <a:ahLst/>
            <a:cxnLst/>
            <a:rect l="l" t="t" r="r" b="b"/>
            <a:pathLst>
              <a:path w="3286125" h="248920">
                <a:moveTo>
                  <a:pt x="35" y="248352"/>
                </a:moveTo>
                <a:lnTo>
                  <a:pt x="3286140" y="248352"/>
                </a:lnTo>
                <a:lnTo>
                  <a:pt x="3286140" y="0"/>
                </a:lnTo>
                <a:lnTo>
                  <a:pt x="35" y="0"/>
                </a:lnTo>
                <a:lnTo>
                  <a:pt x="35" y="248352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86140" y="4825043"/>
            <a:ext cx="1623695" cy="248920"/>
          </a:xfrm>
          <a:custGeom>
            <a:avLst/>
            <a:gdLst/>
            <a:ahLst/>
            <a:cxnLst/>
            <a:rect l="l" t="t" r="r" b="b"/>
            <a:pathLst>
              <a:path w="1623695" h="248920">
                <a:moveTo>
                  <a:pt x="0" y="248352"/>
                </a:moveTo>
                <a:lnTo>
                  <a:pt x="1623191" y="248352"/>
                </a:lnTo>
                <a:lnTo>
                  <a:pt x="1623191" y="0"/>
                </a:lnTo>
                <a:lnTo>
                  <a:pt x="0" y="0"/>
                </a:lnTo>
                <a:lnTo>
                  <a:pt x="0" y="248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09322" y="4825043"/>
            <a:ext cx="2117725" cy="248920"/>
          </a:xfrm>
          <a:custGeom>
            <a:avLst/>
            <a:gdLst/>
            <a:ahLst/>
            <a:cxnLst/>
            <a:rect l="l" t="t" r="r" b="b"/>
            <a:pathLst>
              <a:path w="2117725" h="248920">
                <a:moveTo>
                  <a:pt x="0" y="248352"/>
                </a:moveTo>
                <a:lnTo>
                  <a:pt x="2117335" y="248352"/>
                </a:lnTo>
                <a:lnTo>
                  <a:pt x="2117335" y="0"/>
                </a:lnTo>
                <a:lnTo>
                  <a:pt x="0" y="0"/>
                </a:lnTo>
                <a:lnTo>
                  <a:pt x="0" y="248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26645" y="4825043"/>
            <a:ext cx="2117725" cy="248920"/>
          </a:xfrm>
          <a:custGeom>
            <a:avLst/>
            <a:gdLst/>
            <a:ahLst/>
            <a:cxnLst/>
            <a:rect l="l" t="t" r="r" b="b"/>
            <a:pathLst>
              <a:path w="2117725" h="248920">
                <a:moveTo>
                  <a:pt x="0" y="248352"/>
                </a:moveTo>
                <a:lnTo>
                  <a:pt x="2117348" y="248352"/>
                </a:lnTo>
                <a:lnTo>
                  <a:pt x="2117348" y="0"/>
                </a:lnTo>
                <a:lnTo>
                  <a:pt x="0" y="0"/>
                </a:lnTo>
                <a:lnTo>
                  <a:pt x="0" y="248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5073444"/>
            <a:ext cx="3286125" cy="660400"/>
          </a:xfrm>
          <a:custGeom>
            <a:avLst/>
            <a:gdLst/>
            <a:ahLst/>
            <a:cxnLst/>
            <a:rect l="l" t="t" r="r" b="b"/>
            <a:pathLst>
              <a:path w="3286125" h="660400">
                <a:moveTo>
                  <a:pt x="35" y="660093"/>
                </a:moveTo>
                <a:lnTo>
                  <a:pt x="3286140" y="660093"/>
                </a:lnTo>
                <a:lnTo>
                  <a:pt x="3286140" y="0"/>
                </a:lnTo>
                <a:lnTo>
                  <a:pt x="35" y="0"/>
                </a:lnTo>
                <a:lnTo>
                  <a:pt x="35" y="660093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86140" y="5073444"/>
            <a:ext cx="1623695" cy="660400"/>
          </a:xfrm>
          <a:custGeom>
            <a:avLst/>
            <a:gdLst/>
            <a:ahLst/>
            <a:cxnLst/>
            <a:rect l="l" t="t" r="r" b="b"/>
            <a:pathLst>
              <a:path w="1623695" h="660400">
                <a:moveTo>
                  <a:pt x="0" y="660093"/>
                </a:moveTo>
                <a:lnTo>
                  <a:pt x="1623191" y="660093"/>
                </a:lnTo>
                <a:lnTo>
                  <a:pt x="1623191" y="0"/>
                </a:lnTo>
                <a:lnTo>
                  <a:pt x="0" y="0"/>
                </a:lnTo>
                <a:lnTo>
                  <a:pt x="0" y="660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9322" y="5073444"/>
            <a:ext cx="2117725" cy="660400"/>
          </a:xfrm>
          <a:custGeom>
            <a:avLst/>
            <a:gdLst/>
            <a:ahLst/>
            <a:cxnLst/>
            <a:rect l="l" t="t" r="r" b="b"/>
            <a:pathLst>
              <a:path w="2117725" h="660400">
                <a:moveTo>
                  <a:pt x="0" y="660093"/>
                </a:moveTo>
                <a:lnTo>
                  <a:pt x="2117335" y="660093"/>
                </a:lnTo>
                <a:lnTo>
                  <a:pt x="2117335" y="0"/>
                </a:lnTo>
                <a:lnTo>
                  <a:pt x="0" y="0"/>
                </a:lnTo>
                <a:lnTo>
                  <a:pt x="0" y="660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26645" y="5073444"/>
            <a:ext cx="2117725" cy="660400"/>
          </a:xfrm>
          <a:custGeom>
            <a:avLst/>
            <a:gdLst/>
            <a:ahLst/>
            <a:cxnLst/>
            <a:rect l="l" t="t" r="r" b="b"/>
            <a:pathLst>
              <a:path w="2117725" h="660400">
                <a:moveTo>
                  <a:pt x="0" y="660093"/>
                </a:moveTo>
                <a:lnTo>
                  <a:pt x="2117348" y="660093"/>
                </a:lnTo>
                <a:lnTo>
                  <a:pt x="2117348" y="0"/>
                </a:lnTo>
                <a:lnTo>
                  <a:pt x="0" y="0"/>
                </a:lnTo>
                <a:lnTo>
                  <a:pt x="0" y="660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5733538"/>
            <a:ext cx="3286125" cy="447040"/>
          </a:xfrm>
          <a:custGeom>
            <a:avLst/>
            <a:gdLst/>
            <a:ahLst/>
            <a:cxnLst/>
            <a:rect l="l" t="t" r="r" b="b"/>
            <a:pathLst>
              <a:path w="3286125" h="447039">
                <a:moveTo>
                  <a:pt x="35" y="446733"/>
                </a:moveTo>
                <a:lnTo>
                  <a:pt x="3286140" y="446733"/>
                </a:lnTo>
                <a:lnTo>
                  <a:pt x="3286140" y="0"/>
                </a:lnTo>
                <a:lnTo>
                  <a:pt x="35" y="0"/>
                </a:lnTo>
                <a:lnTo>
                  <a:pt x="35" y="446733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86140" y="5733538"/>
            <a:ext cx="1623695" cy="447040"/>
          </a:xfrm>
          <a:custGeom>
            <a:avLst/>
            <a:gdLst/>
            <a:ahLst/>
            <a:cxnLst/>
            <a:rect l="l" t="t" r="r" b="b"/>
            <a:pathLst>
              <a:path w="1623695" h="447039">
                <a:moveTo>
                  <a:pt x="0" y="446733"/>
                </a:moveTo>
                <a:lnTo>
                  <a:pt x="1623191" y="446733"/>
                </a:lnTo>
                <a:lnTo>
                  <a:pt x="1623191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09322" y="5733538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35" y="446733"/>
                </a:lnTo>
                <a:lnTo>
                  <a:pt x="2117335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6645" y="5733538"/>
            <a:ext cx="2117725" cy="447040"/>
          </a:xfrm>
          <a:custGeom>
            <a:avLst/>
            <a:gdLst/>
            <a:ahLst/>
            <a:cxnLst/>
            <a:rect l="l" t="t" r="r" b="b"/>
            <a:pathLst>
              <a:path w="2117725" h="447039">
                <a:moveTo>
                  <a:pt x="0" y="446733"/>
                </a:moveTo>
                <a:lnTo>
                  <a:pt x="2117348" y="446733"/>
                </a:lnTo>
                <a:lnTo>
                  <a:pt x="2117348" y="0"/>
                </a:lnTo>
                <a:lnTo>
                  <a:pt x="0" y="0"/>
                </a:lnTo>
                <a:lnTo>
                  <a:pt x="0" y="446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6180271"/>
            <a:ext cx="3286125" cy="606425"/>
          </a:xfrm>
          <a:custGeom>
            <a:avLst/>
            <a:gdLst/>
            <a:ahLst/>
            <a:cxnLst/>
            <a:rect l="l" t="t" r="r" b="b"/>
            <a:pathLst>
              <a:path w="3286125" h="606425">
                <a:moveTo>
                  <a:pt x="35" y="606314"/>
                </a:moveTo>
                <a:lnTo>
                  <a:pt x="3286140" y="606314"/>
                </a:lnTo>
                <a:lnTo>
                  <a:pt x="3286140" y="0"/>
                </a:lnTo>
                <a:lnTo>
                  <a:pt x="35" y="0"/>
                </a:lnTo>
                <a:lnTo>
                  <a:pt x="35" y="606314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86140" y="6180271"/>
            <a:ext cx="1623695" cy="606425"/>
          </a:xfrm>
          <a:custGeom>
            <a:avLst/>
            <a:gdLst/>
            <a:ahLst/>
            <a:cxnLst/>
            <a:rect l="l" t="t" r="r" b="b"/>
            <a:pathLst>
              <a:path w="1623695" h="606425">
                <a:moveTo>
                  <a:pt x="0" y="606314"/>
                </a:moveTo>
                <a:lnTo>
                  <a:pt x="1623191" y="606314"/>
                </a:lnTo>
                <a:lnTo>
                  <a:pt x="1623191" y="0"/>
                </a:lnTo>
                <a:lnTo>
                  <a:pt x="0" y="0"/>
                </a:lnTo>
                <a:lnTo>
                  <a:pt x="0" y="606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09322" y="6180271"/>
            <a:ext cx="2117725" cy="606425"/>
          </a:xfrm>
          <a:custGeom>
            <a:avLst/>
            <a:gdLst/>
            <a:ahLst/>
            <a:cxnLst/>
            <a:rect l="l" t="t" r="r" b="b"/>
            <a:pathLst>
              <a:path w="2117725" h="606425">
                <a:moveTo>
                  <a:pt x="0" y="606314"/>
                </a:moveTo>
                <a:lnTo>
                  <a:pt x="2117335" y="606314"/>
                </a:lnTo>
                <a:lnTo>
                  <a:pt x="2117335" y="0"/>
                </a:lnTo>
                <a:lnTo>
                  <a:pt x="0" y="0"/>
                </a:lnTo>
                <a:lnTo>
                  <a:pt x="0" y="606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26645" y="6180271"/>
            <a:ext cx="2117725" cy="606425"/>
          </a:xfrm>
          <a:custGeom>
            <a:avLst/>
            <a:gdLst/>
            <a:ahLst/>
            <a:cxnLst/>
            <a:rect l="l" t="t" r="r" b="b"/>
            <a:pathLst>
              <a:path w="2117725" h="606425">
                <a:moveTo>
                  <a:pt x="0" y="606314"/>
                </a:moveTo>
                <a:lnTo>
                  <a:pt x="2117348" y="606314"/>
                </a:lnTo>
                <a:lnTo>
                  <a:pt x="2117348" y="0"/>
                </a:lnTo>
                <a:lnTo>
                  <a:pt x="0" y="0"/>
                </a:lnTo>
                <a:lnTo>
                  <a:pt x="0" y="606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86140" y="80132"/>
            <a:ext cx="0" cy="6710680"/>
          </a:xfrm>
          <a:custGeom>
            <a:avLst/>
            <a:gdLst/>
            <a:ahLst/>
            <a:cxnLst/>
            <a:rect l="l" t="t" r="r" b="b"/>
            <a:pathLst>
              <a:path h="6710680">
                <a:moveTo>
                  <a:pt x="0" y="0"/>
                </a:moveTo>
                <a:lnTo>
                  <a:pt x="0" y="6710264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09322" y="80132"/>
            <a:ext cx="0" cy="6710680"/>
          </a:xfrm>
          <a:custGeom>
            <a:avLst/>
            <a:gdLst/>
            <a:ahLst/>
            <a:cxnLst/>
            <a:rect l="l" t="t" r="r" b="b"/>
            <a:pathLst>
              <a:path h="6710680">
                <a:moveTo>
                  <a:pt x="0" y="0"/>
                </a:moveTo>
                <a:lnTo>
                  <a:pt x="0" y="6710264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26645" y="313425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0"/>
                </a:moveTo>
                <a:lnTo>
                  <a:pt x="0" y="647697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05512" y="317235"/>
            <a:ext cx="4238625" cy="0"/>
          </a:xfrm>
          <a:custGeom>
            <a:avLst/>
            <a:gdLst/>
            <a:ahLst/>
            <a:cxnLst/>
            <a:rect l="l" t="t" r="r" b="b"/>
            <a:pathLst>
              <a:path w="4238625">
                <a:moveTo>
                  <a:pt x="0" y="0"/>
                </a:moveTo>
                <a:lnTo>
                  <a:pt x="4238487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97740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142417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18708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245452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0380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48486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393167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437832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482511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50733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57335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61802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80132"/>
            <a:ext cx="0" cy="6710680"/>
          </a:xfrm>
          <a:custGeom>
            <a:avLst/>
            <a:gdLst/>
            <a:ahLst/>
            <a:cxnLst/>
            <a:rect l="l" t="t" r="r" b="b"/>
            <a:pathLst>
              <a:path h="6710680">
                <a:moveTo>
                  <a:pt x="0" y="0"/>
                </a:moveTo>
                <a:lnTo>
                  <a:pt x="0" y="6710264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8394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67865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1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270508" y="110236"/>
            <a:ext cx="7467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Bahnschrift"/>
                <a:cs typeface="Bahnschrift"/>
              </a:rPr>
              <a:t>Pollut</a:t>
            </a:r>
            <a:r>
              <a:rPr sz="1400" b="1" spc="-10" dirty="0">
                <a:latin typeface="Bahnschrift"/>
                <a:cs typeface="Bahnschrift"/>
              </a:rPr>
              <a:t>a</a:t>
            </a:r>
            <a:r>
              <a:rPr sz="1400" b="1" spc="-5" dirty="0">
                <a:latin typeface="Bahnschrift"/>
                <a:cs typeface="Bahnschrift"/>
              </a:rPr>
              <a:t>n</a:t>
            </a:r>
            <a:r>
              <a:rPr sz="1400" b="1" dirty="0">
                <a:latin typeface="Bahnschrift"/>
                <a:cs typeface="Bahnschrift"/>
              </a:rPr>
              <a:t>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04063" y="110236"/>
            <a:ext cx="118681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5" dirty="0">
                <a:latin typeface="Bahnschrift"/>
                <a:cs typeface="Bahnschrift"/>
              </a:rPr>
              <a:t>T</a:t>
            </a:r>
            <a:r>
              <a:rPr sz="1400" b="1" spc="-10" dirty="0">
                <a:latin typeface="Bahnschrift"/>
                <a:cs typeface="Bahnschrift"/>
              </a:rPr>
              <a:t>i</a:t>
            </a:r>
            <a:r>
              <a:rPr sz="1400" b="1" spc="-5" dirty="0">
                <a:latin typeface="Bahnschrift"/>
                <a:cs typeface="Bahnschrift"/>
              </a:rPr>
              <a:t>m</a:t>
            </a:r>
            <a:r>
              <a:rPr sz="1400" b="1" dirty="0">
                <a:latin typeface="Bahnschrift"/>
                <a:cs typeface="Bahnschrift"/>
              </a:rPr>
              <a:t>e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Bahnschrift"/>
                <a:cs typeface="Bahnschrift"/>
              </a:rPr>
              <a:t>W</a:t>
            </a:r>
            <a:r>
              <a:rPr sz="1400" b="1" spc="-5" dirty="0">
                <a:latin typeface="Bahnschrift"/>
                <a:cs typeface="Bahnschrift"/>
              </a:rPr>
              <a:t>eig</a:t>
            </a:r>
            <a:r>
              <a:rPr sz="1400" b="1" spc="-10" dirty="0">
                <a:latin typeface="Bahnschrift"/>
                <a:cs typeface="Bahnschrift"/>
              </a:rPr>
              <a:t>h</a:t>
            </a:r>
            <a:r>
              <a:rPr sz="1400" b="1" spc="-5" dirty="0">
                <a:latin typeface="Bahnschrift"/>
                <a:cs typeface="Bahnschrift"/>
              </a:rPr>
              <a:t>ted</a:t>
            </a:r>
            <a:endParaRPr sz="1400">
              <a:latin typeface="Bahnschrift"/>
              <a:cs typeface="Bahnschrift"/>
            </a:endParaRPr>
          </a:p>
          <a:p>
            <a:pPr marL="635" algn="ctr">
              <a:lnSpc>
                <a:spcPct val="100000"/>
              </a:lnSpc>
            </a:pPr>
            <a:r>
              <a:rPr sz="1400" b="1" spc="-5" dirty="0">
                <a:latin typeface="Bahnschrift"/>
                <a:cs typeface="Bahnschrift"/>
              </a:rPr>
              <a:t>A</a:t>
            </a:r>
            <a:r>
              <a:rPr sz="1400" b="1" spc="5" dirty="0">
                <a:latin typeface="Bahnschrift"/>
                <a:cs typeface="Bahnschrift"/>
              </a:rPr>
              <a:t>v</a:t>
            </a:r>
            <a:r>
              <a:rPr sz="1400" b="1" spc="-5" dirty="0">
                <a:latin typeface="Bahnschrift"/>
                <a:cs typeface="Bahnschrift"/>
              </a:rPr>
              <a:t>erag</a:t>
            </a:r>
            <a:r>
              <a:rPr sz="1400" b="1" dirty="0">
                <a:latin typeface="Bahnschrift"/>
                <a:cs typeface="Bahnschrift"/>
              </a:rPr>
              <a:t>e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860800" y="110236"/>
            <a:ext cx="23323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Bahnschrift"/>
                <a:cs typeface="Bahnschrift"/>
              </a:rPr>
              <a:t>C</a:t>
            </a:r>
            <a:r>
              <a:rPr sz="1400" b="1" dirty="0">
                <a:latin typeface="Bahnschrift"/>
                <a:cs typeface="Bahnschrift"/>
              </a:rPr>
              <a:t>on</a:t>
            </a:r>
            <a:r>
              <a:rPr sz="1400" b="1" spc="-10" dirty="0">
                <a:latin typeface="Bahnschrift"/>
                <a:cs typeface="Bahnschrift"/>
              </a:rPr>
              <a:t>c</a:t>
            </a:r>
            <a:r>
              <a:rPr sz="1400" b="1" spc="-5" dirty="0">
                <a:latin typeface="Bahnschrift"/>
                <a:cs typeface="Bahnschrift"/>
              </a:rPr>
              <a:t>entrat</a:t>
            </a:r>
            <a:r>
              <a:rPr sz="1400" b="1" spc="-10" dirty="0">
                <a:latin typeface="Bahnschrift"/>
                <a:cs typeface="Bahnschrift"/>
              </a:rPr>
              <a:t>i</a:t>
            </a:r>
            <a:r>
              <a:rPr sz="1400" b="1" dirty="0">
                <a:latin typeface="Bahnschrift"/>
                <a:cs typeface="Bahnschrift"/>
              </a:rPr>
              <a:t>on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ahnschrift"/>
                <a:cs typeface="Bahnschrift"/>
              </a:rPr>
              <a:t>i</a:t>
            </a:r>
            <a:r>
              <a:rPr sz="1400" b="1" dirty="0">
                <a:latin typeface="Bahnschrift"/>
                <a:cs typeface="Bahnschrift"/>
              </a:rPr>
              <a:t>n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ahnschrift"/>
                <a:cs typeface="Bahnschrift"/>
              </a:rPr>
              <a:t>Am</a:t>
            </a:r>
            <a:r>
              <a:rPr sz="1400" b="1" dirty="0">
                <a:latin typeface="Bahnschrift"/>
                <a:cs typeface="Bahnschrift"/>
              </a:rPr>
              <a:t>b</a:t>
            </a:r>
            <a:r>
              <a:rPr sz="1400" b="1" spc="-5" dirty="0">
                <a:latin typeface="Bahnschrift"/>
                <a:cs typeface="Bahnschrift"/>
              </a:rPr>
              <a:t>ien</a:t>
            </a:r>
            <a:r>
              <a:rPr sz="1400" b="1" dirty="0">
                <a:latin typeface="Bahnschrift"/>
                <a:cs typeface="Bahnschrift"/>
              </a:rPr>
              <a:t>t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ahnschrift"/>
                <a:cs typeface="Bahnschrift"/>
              </a:rPr>
              <a:t>Air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61592" y="343789"/>
            <a:ext cx="181419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</a:pPr>
            <a:r>
              <a:rPr sz="1400" b="1" spc="-5" dirty="0">
                <a:latin typeface="Bahnschrift"/>
                <a:cs typeface="Bahnschrift"/>
              </a:rPr>
              <a:t>I</a:t>
            </a:r>
            <a:r>
              <a:rPr sz="1400" b="1" spc="-10" dirty="0">
                <a:latin typeface="Bahnschrift"/>
                <a:cs typeface="Bahnschrift"/>
              </a:rPr>
              <a:t>n</a:t>
            </a:r>
            <a:r>
              <a:rPr sz="1400" b="1" dirty="0">
                <a:latin typeface="Bahnschrift"/>
                <a:cs typeface="Bahnschrift"/>
              </a:rPr>
              <a:t>dustri</a:t>
            </a:r>
            <a:r>
              <a:rPr sz="1400" b="1" spc="-10" dirty="0">
                <a:latin typeface="Bahnschrift"/>
                <a:cs typeface="Bahnschrift"/>
              </a:rPr>
              <a:t>a</a:t>
            </a:r>
            <a:r>
              <a:rPr sz="1400" b="1" dirty="0">
                <a:latin typeface="Bahnschrift"/>
                <a:cs typeface="Bahnschrift"/>
              </a:rPr>
              <a:t>l,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ahnschrift"/>
                <a:cs typeface="Bahnschrift"/>
              </a:rPr>
              <a:t>Residen</a:t>
            </a:r>
            <a:r>
              <a:rPr sz="1400" b="1" spc="-5" dirty="0">
                <a:latin typeface="Bahnschrift"/>
                <a:cs typeface="Bahnschrift"/>
              </a:rPr>
              <a:t>tial,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ahnschrift"/>
                <a:cs typeface="Bahnschrift"/>
              </a:rPr>
              <a:t>Rur</a:t>
            </a:r>
            <a:r>
              <a:rPr sz="1400" b="1" spc="-10" dirty="0">
                <a:latin typeface="Bahnschrift"/>
                <a:cs typeface="Bahnschrift"/>
              </a:rPr>
              <a:t>a</a:t>
            </a:r>
            <a:r>
              <a:rPr sz="1400" b="1" dirty="0">
                <a:latin typeface="Bahnschrift"/>
                <a:cs typeface="Bahnschrift"/>
              </a:rPr>
              <a:t>l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ahnschrift"/>
                <a:cs typeface="Bahnschrift"/>
              </a:rPr>
              <a:t>a</a:t>
            </a:r>
            <a:r>
              <a:rPr sz="1400" b="1" spc="-10" dirty="0">
                <a:latin typeface="Bahnschrift"/>
                <a:cs typeface="Bahnschrift"/>
              </a:rPr>
              <a:t>n</a:t>
            </a:r>
            <a:r>
              <a:rPr sz="1400" b="1" dirty="0">
                <a:latin typeface="Bahnschrift"/>
                <a:cs typeface="Bahnschrift"/>
              </a:rPr>
              <a:t>d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ahnschrift"/>
                <a:cs typeface="Bahnschrift"/>
              </a:rPr>
              <a:t>O</a:t>
            </a:r>
            <a:r>
              <a:rPr sz="1400" b="1" spc="-5" dirty="0">
                <a:latin typeface="Bahnschrift"/>
                <a:cs typeface="Bahnschrift"/>
              </a:rPr>
              <a:t>t</a:t>
            </a:r>
            <a:r>
              <a:rPr sz="1400" b="1" spc="-10" dirty="0">
                <a:latin typeface="Bahnschrift"/>
                <a:cs typeface="Bahnschrift"/>
              </a:rPr>
              <a:t>h</a:t>
            </a:r>
            <a:r>
              <a:rPr sz="1400" b="1" spc="-5" dirty="0">
                <a:latin typeface="Bahnschrift"/>
                <a:cs typeface="Bahnschrift"/>
              </a:rPr>
              <a:t>e</a:t>
            </a:r>
            <a:r>
              <a:rPr sz="1400" b="1" dirty="0">
                <a:latin typeface="Bahnschrift"/>
                <a:cs typeface="Bahnschrift"/>
              </a:rPr>
              <a:t>r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ahnschrift"/>
                <a:cs typeface="Bahnschrift"/>
              </a:rPr>
              <a:t>Ar</a:t>
            </a:r>
            <a:r>
              <a:rPr sz="1400" b="1" spc="5" dirty="0">
                <a:latin typeface="Bahnschrift"/>
                <a:cs typeface="Bahnschrift"/>
              </a:rPr>
              <a:t>e</a:t>
            </a:r>
            <a:r>
              <a:rPr sz="1400" b="1" spc="-5" dirty="0">
                <a:latin typeface="Bahnschrift"/>
                <a:cs typeface="Bahnschrift"/>
              </a:rPr>
              <a:t>as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101591" y="343789"/>
            <a:ext cx="196977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</a:pPr>
            <a:r>
              <a:rPr sz="1400" b="1" dirty="0">
                <a:latin typeface="Bahnschrift"/>
                <a:cs typeface="Bahnschrift"/>
              </a:rPr>
              <a:t>Ecologi</a:t>
            </a:r>
            <a:r>
              <a:rPr sz="1400" b="1" spc="-10" dirty="0">
                <a:latin typeface="Bahnschrift"/>
                <a:cs typeface="Bahnschrift"/>
              </a:rPr>
              <a:t>c</a:t>
            </a:r>
            <a:r>
              <a:rPr sz="1400" b="1" spc="-5" dirty="0">
                <a:latin typeface="Bahnschrift"/>
                <a:cs typeface="Bahnschrift"/>
              </a:rPr>
              <a:t>all</a:t>
            </a:r>
            <a:r>
              <a:rPr sz="1400" b="1" dirty="0">
                <a:latin typeface="Bahnschrift"/>
                <a:cs typeface="Bahnschrift"/>
              </a:rPr>
              <a:t>y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ahnschrift"/>
                <a:cs typeface="Bahnschrift"/>
              </a:rPr>
              <a:t>Sensi</a:t>
            </a:r>
            <a:r>
              <a:rPr sz="1400" b="1" spc="-10" dirty="0">
                <a:latin typeface="Bahnschrift"/>
                <a:cs typeface="Bahnschrift"/>
              </a:rPr>
              <a:t>t</a:t>
            </a:r>
            <a:r>
              <a:rPr sz="1400" b="1" spc="-5" dirty="0">
                <a:latin typeface="Bahnschrift"/>
                <a:cs typeface="Bahnschrift"/>
              </a:rPr>
              <a:t>i</a:t>
            </a:r>
            <a:r>
              <a:rPr sz="1400" b="1" dirty="0">
                <a:latin typeface="Bahnschrift"/>
                <a:cs typeface="Bahnschrift"/>
              </a:rPr>
              <a:t>ve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ahnschrift"/>
                <a:cs typeface="Bahnschrift"/>
              </a:rPr>
              <a:t>Ar</a:t>
            </a:r>
            <a:r>
              <a:rPr sz="1400" b="1" spc="5" dirty="0">
                <a:latin typeface="Bahnschrift"/>
                <a:cs typeface="Bahnschrift"/>
              </a:rPr>
              <a:t>e</a:t>
            </a:r>
            <a:r>
              <a:rPr sz="1400" b="1" dirty="0">
                <a:latin typeface="Bahnschrift"/>
                <a:cs typeface="Bahnschrift"/>
              </a:rPr>
              <a:t>a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ahnschrift"/>
                <a:cs typeface="Bahnschrift"/>
              </a:rPr>
              <a:t>(notifie</a:t>
            </a:r>
            <a:r>
              <a:rPr sz="1400" b="1" dirty="0">
                <a:latin typeface="Bahnschrift"/>
                <a:cs typeface="Bahnschrift"/>
              </a:rPr>
              <a:t>d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ahnschrift"/>
                <a:cs typeface="Bahnschrift"/>
              </a:rPr>
              <a:t>by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Bahnschrift"/>
                <a:cs typeface="Bahnschrift"/>
              </a:rPr>
              <a:t>C</a:t>
            </a:r>
            <a:r>
              <a:rPr sz="1400" b="1" spc="-5" dirty="0">
                <a:latin typeface="Bahnschrift"/>
                <a:cs typeface="Bahnschrift"/>
              </a:rPr>
              <a:t>entra</a:t>
            </a:r>
            <a:r>
              <a:rPr sz="1400" b="1" dirty="0">
                <a:latin typeface="Bahnschrift"/>
                <a:cs typeface="Bahnschrift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ahnschrift"/>
                <a:cs typeface="Bahnschrift"/>
              </a:rPr>
              <a:t>G</a:t>
            </a:r>
            <a:r>
              <a:rPr sz="1400" b="1" dirty="0">
                <a:latin typeface="Bahnschrift"/>
                <a:cs typeface="Bahnschrift"/>
              </a:rPr>
              <a:t>ov</a:t>
            </a:r>
            <a:r>
              <a:rPr sz="1400" b="1" spc="-5" dirty="0">
                <a:latin typeface="Bahnschrift"/>
                <a:cs typeface="Bahnschrift"/>
              </a:rPr>
              <a:t>ernme</a:t>
            </a:r>
            <a:r>
              <a:rPr sz="1400" b="1" spc="-10" dirty="0">
                <a:latin typeface="Bahnschrift"/>
                <a:cs typeface="Bahnschrift"/>
              </a:rPr>
              <a:t>n</a:t>
            </a:r>
            <a:r>
              <a:rPr sz="1400" b="1" spc="-5" dirty="0">
                <a:latin typeface="Bahnschrift"/>
                <a:cs typeface="Bahnschrift"/>
              </a:rPr>
              <a:t>t)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50514" y="1003936"/>
            <a:ext cx="178562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Sulphur</a:t>
            </a:r>
            <a:r>
              <a:rPr sz="1400" b="0" spc="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Dioxid</a:t>
            </a:r>
            <a:r>
              <a:rPr sz="1400" b="0" dirty="0">
                <a:latin typeface="Bahnschrift Light"/>
                <a:cs typeface="Bahnschrift Light"/>
              </a:rPr>
              <a:t>e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(S</a:t>
            </a:r>
            <a:r>
              <a:rPr sz="1400" b="0" spc="10" dirty="0">
                <a:latin typeface="Bahnschrift Light"/>
                <a:cs typeface="Bahnschrift Light"/>
              </a:rPr>
              <a:t>O</a:t>
            </a:r>
            <a:r>
              <a:rPr sz="1350" b="0" spc="7" baseline="-21604" dirty="0">
                <a:latin typeface="Bahnschrift Light"/>
                <a:cs typeface="Bahnschrift Light"/>
              </a:rPr>
              <a:t>2</a:t>
            </a:r>
            <a:r>
              <a:rPr sz="1400" b="0" dirty="0">
                <a:latin typeface="Bahnschrift Light"/>
                <a:cs typeface="Bahnschrift Light"/>
              </a:rPr>
              <a:t>),</a:t>
            </a:r>
            <a:endParaRPr sz="1400">
              <a:latin typeface="Bahnschrift Light"/>
              <a:cs typeface="Bahnschrift Light"/>
            </a:endParaRPr>
          </a:p>
          <a:p>
            <a:pPr algn="ctr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µg/</a:t>
            </a:r>
            <a:r>
              <a:rPr sz="1400" b="0" spc="-10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656840" y="1003936"/>
            <a:ext cx="88455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Annual*</a:t>
            </a:r>
            <a:endParaRPr sz="1400">
              <a:latin typeface="Bahnschrift Light"/>
              <a:cs typeface="Bahnschrift Light"/>
            </a:endParaRPr>
          </a:p>
          <a:p>
            <a:pPr algn="ctr">
              <a:lnSpc>
                <a:spcPct val="100000"/>
              </a:lnSpc>
            </a:pPr>
            <a:r>
              <a:rPr sz="1400" b="0" spc="-10" dirty="0">
                <a:latin typeface="Bahnschrift Light"/>
                <a:cs typeface="Bahnschrift Light"/>
              </a:rPr>
              <a:t>2</a:t>
            </a:r>
            <a:r>
              <a:rPr sz="1400" b="0" dirty="0">
                <a:latin typeface="Bahnschrift Light"/>
                <a:cs typeface="Bahnschrift Light"/>
              </a:rPr>
              <a:t>4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Bahnschrift Light"/>
                <a:cs typeface="Bahnschrift Light"/>
              </a:rPr>
              <a:t>h</a:t>
            </a:r>
            <a:r>
              <a:rPr sz="1400" b="0" dirty="0">
                <a:latin typeface="Bahnschrift Light"/>
                <a:cs typeface="Bahnschrift Light"/>
              </a:rPr>
              <a:t>ours**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735197" y="1003936"/>
            <a:ext cx="4667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50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80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54441" y="1003936"/>
            <a:ext cx="4622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2</a:t>
            </a:r>
            <a:r>
              <a:rPr sz="1400" b="0" dirty="0">
                <a:latin typeface="Bahnschrift Light"/>
                <a:cs typeface="Bahnschrift Light"/>
              </a:rPr>
              <a:t>0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80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12407" y="1450718"/>
            <a:ext cx="18624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Nit</a:t>
            </a:r>
            <a:r>
              <a:rPr sz="1400" b="0" dirty="0">
                <a:latin typeface="Bahnschrift Light"/>
                <a:cs typeface="Bahnschrift Light"/>
              </a:rPr>
              <a:t>rogen</a:t>
            </a:r>
            <a:r>
              <a:rPr sz="1400" b="0" spc="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Dioxid</a:t>
            </a:r>
            <a:r>
              <a:rPr sz="1400" b="0" dirty="0">
                <a:latin typeface="Bahnschrift Light"/>
                <a:cs typeface="Bahnschrift Light"/>
              </a:rPr>
              <a:t>e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(N</a:t>
            </a:r>
            <a:r>
              <a:rPr sz="1400" b="0" spc="10" dirty="0">
                <a:latin typeface="Bahnschrift Light"/>
                <a:cs typeface="Bahnschrift Light"/>
              </a:rPr>
              <a:t>O</a:t>
            </a:r>
            <a:r>
              <a:rPr sz="1350" b="0" spc="7" baseline="-21604" dirty="0">
                <a:latin typeface="Bahnschrift Light"/>
                <a:cs typeface="Bahnschrift Light"/>
              </a:rPr>
              <a:t>2</a:t>
            </a:r>
            <a:r>
              <a:rPr sz="1400" b="0" dirty="0">
                <a:latin typeface="Bahnschrift Light"/>
                <a:cs typeface="Bahnschrift Light"/>
              </a:rPr>
              <a:t>),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87857" y="1659974"/>
            <a:ext cx="51054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µg/</a:t>
            </a:r>
            <a:r>
              <a:rPr sz="1400" b="0" spc="-10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768092" y="1450722"/>
            <a:ext cx="6623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Annual*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656840" y="1663830"/>
            <a:ext cx="8845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10" dirty="0">
                <a:latin typeface="Bahnschrift Light"/>
                <a:cs typeface="Bahnschrift Light"/>
              </a:rPr>
              <a:t>2</a:t>
            </a:r>
            <a:r>
              <a:rPr sz="1400" b="0" dirty="0">
                <a:latin typeface="Bahnschrift Light"/>
                <a:cs typeface="Bahnschrift Light"/>
              </a:rPr>
              <a:t>4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Bahnschrift Light"/>
                <a:cs typeface="Bahnschrift Light"/>
              </a:rPr>
              <a:t>h</a:t>
            </a:r>
            <a:r>
              <a:rPr sz="1400" b="0" dirty="0">
                <a:latin typeface="Bahnschrift Light"/>
                <a:cs typeface="Bahnschrift Light"/>
              </a:rPr>
              <a:t>ours**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32149" y="1450722"/>
            <a:ext cx="4711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40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80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54439" y="1450722"/>
            <a:ext cx="4635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30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80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8994" y="1897635"/>
            <a:ext cx="3245485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Part</a:t>
            </a:r>
            <a:r>
              <a:rPr sz="1400" b="0" spc="-10" dirty="0">
                <a:latin typeface="Bahnschrift Light"/>
                <a:cs typeface="Bahnschrift Light"/>
              </a:rPr>
              <a:t>i</a:t>
            </a:r>
            <a:r>
              <a:rPr sz="1400" b="0" dirty="0">
                <a:latin typeface="Bahnschrift Light"/>
                <a:cs typeface="Bahnschrift Light"/>
              </a:rPr>
              <a:t>cul</a:t>
            </a:r>
            <a:r>
              <a:rPr sz="1400" b="0" spc="-10" dirty="0">
                <a:latin typeface="Bahnschrift Light"/>
                <a:cs typeface="Bahnschrift Light"/>
              </a:rPr>
              <a:t>a</a:t>
            </a:r>
            <a:r>
              <a:rPr sz="1400" b="0" spc="-5" dirty="0">
                <a:latin typeface="Bahnschrift Light"/>
                <a:cs typeface="Bahnschrift Light"/>
              </a:rPr>
              <a:t>t</a:t>
            </a:r>
            <a:r>
              <a:rPr sz="1400" b="0" dirty="0">
                <a:latin typeface="Bahnschrift Light"/>
                <a:cs typeface="Bahnschrift Light"/>
              </a:rPr>
              <a:t>e</a:t>
            </a:r>
            <a:r>
              <a:rPr sz="1400" b="0" spc="3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Matte</a:t>
            </a:r>
            <a:r>
              <a:rPr sz="1400" b="0" dirty="0">
                <a:latin typeface="Bahnschrift Light"/>
                <a:cs typeface="Bahnschrift Light"/>
              </a:rPr>
              <a:t>r</a:t>
            </a:r>
            <a:r>
              <a:rPr sz="1400" b="0" spc="3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(</a:t>
            </a:r>
            <a:r>
              <a:rPr sz="1400" b="0" spc="5" dirty="0">
                <a:latin typeface="Bahnschrift Light"/>
                <a:cs typeface="Bahnschrift Light"/>
              </a:rPr>
              <a:t>s</a:t>
            </a:r>
            <a:r>
              <a:rPr sz="1400" b="0" spc="-5" dirty="0">
                <a:latin typeface="Bahnschrift Light"/>
                <a:cs typeface="Bahnschrift Light"/>
              </a:rPr>
              <a:t>i</a:t>
            </a:r>
            <a:r>
              <a:rPr sz="1400" b="0" dirty="0">
                <a:latin typeface="Bahnschrift Light"/>
                <a:cs typeface="Bahnschrift Light"/>
              </a:rPr>
              <a:t>ze</a:t>
            </a:r>
            <a:r>
              <a:rPr sz="1400" b="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less</a:t>
            </a:r>
            <a:r>
              <a:rPr sz="1400" b="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t</a:t>
            </a:r>
            <a:r>
              <a:rPr sz="1400" b="0" spc="-10" dirty="0">
                <a:latin typeface="Bahnschrift Light"/>
                <a:cs typeface="Bahnschrift Light"/>
              </a:rPr>
              <a:t>h</a:t>
            </a:r>
            <a:r>
              <a:rPr sz="1400" b="0" spc="-5" dirty="0">
                <a:latin typeface="Bahnschrift Light"/>
                <a:cs typeface="Bahnschrift Light"/>
              </a:rPr>
              <a:t>a</a:t>
            </a:r>
            <a:r>
              <a:rPr sz="1400" b="0" dirty="0">
                <a:latin typeface="Bahnschrift Light"/>
                <a:cs typeface="Bahnschrift Light"/>
              </a:rPr>
              <a:t>n</a:t>
            </a:r>
            <a:r>
              <a:rPr sz="1400" b="0" spc="4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10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µ</a:t>
            </a:r>
            <a:r>
              <a:rPr sz="1400" b="0" spc="-5" dirty="0">
                <a:latin typeface="Bahnschrift Light"/>
                <a:cs typeface="Bahnschrift Light"/>
              </a:rPr>
              <a:t>m)</a:t>
            </a:r>
            <a:endParaRPr sz="1400">
              <a:latin typeface="Bahnschrift Light"/>
              <a:cs typeface="Bahnschrift Light"/>
            </a:endParaRPr>
          </a:p>
          <a:p>
            <a:pPr marL="2540" algn="ctr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or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P</a:t>
            </a:r>
            <a:r>
              <a:rPr sz="1400" b="0" spc="-10" dirty="0">
                <a:latin typeface="Bahnschrift Light"/>
                <a:cs typeface="Bahnschrift Light"/>
              </a:rPr>
              <a:t>M</a:t>
            </a:r>
            <a:r>
              <a:rPr sz="1350" b="0" spc="15" baseline="-21604" dirty="0">
                <a:latin typeface="Bahnschrift Light"/>
                <a:cs typeface="Bahnschrift Light"/>
              </a:rPr>
              <a:t>10</a:t>
            </a:r>
            <a:r>
              <a:rPr sz="1350" b="0" baseline="-21604" dirty="0">
                <a:latin typeface="Times New Roman"/>
                <a:cs typeface="Times New Roman"/>
              </a:rPr>
              <a:t> </a:t>
            </a:r>
            <a:r>
              <a:rPr sz="1350" b="0" spc="-142" baseline="-21604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µg/</a:t>
            </a:r>
            <a:r>
              <a:rPr sz="1400" b="0" spc="-10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656840" y="1897635"/>
            <a:ext cx="88455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Annual*</a:t>
            </a:r>
            <a:endParaRPr sz="1400">
              <a:latin typeface="Bahnschrift Light"/>
              <a:cs typeface="Bahnschrift Light"/>
            </a:endParaRPr>
          </a:p>
          <a:p>
            <a:pPr algn="ctr">
              <a:lnSpc>
                <a:spcPct val="100000"/>
              </a:lnSpc>
            </a:pPr>
            <a:r>
              <a:rPr sz="1400" b="0" spc="-10" dirty="0">
                <a:latin typeface="Bahnschrift Light"/>
                <a:cs typeface="Bahnschrift Light"/>
              </a:rPr>
              <a:t>2</a:t>
            </a:r>
            <a:r>
              <a:rPr sz="1400" b="0" dirty="0">
                <a:latin typeface="Bahnschrift Light"/>
                <a:cs typeface="Bahnschrift Light"/>
              </a:rPr>
              <a:t>4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Bahnschrift Light"/>
                <a:cs typeface="Bahnschrift Light"/>
              </a:rPr>
              <a:t>h</a:t>
            </a:r>
            <a:r>
              <a:rPr sz="1400" b="0" dirty="0">
                <a:latin typeface="Bahnschrift Light"/>
                <a:cs typeface="Bahnschrift Light"/>
              </a:rPr>
              <a:t>ours**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709289" y="1897635"/>
            <a:ext cx="51815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6</a:t>
            </a:r>
            <a:r>
              <a:rPr sz="1400" b="0" dirty="0">
                <a:latin typeface="Bahnschrift Light"/>
                <a:cs typeface="Bahnschrift Light"/>
              </a:rPr>
              <a:t>0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100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827008" y="1897635"/>
            <a:ext cx="51815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6</a:t>
            </a:r>
            <a:r>
              <a:rPr sz="1400" b="0" dirty="0">
                <a:latin typeface="Bahnschrift Light"/>
                <a:cs typeface="Bahnschrift Light"/>
              </a:rPr>
              <a:t>0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100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66822" y="2481075"/>
            <a:ext cx="295211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P</a:t>
            </a:r>
            <a:r>
              <a:rPr sz="1400" b="0" spc="-5" dirty="0">
                <a:latin typeface="Bahnschrift Light"/>
                <a:cs typeface="Bahnschrift Light"/>
              </a:rPr>
              <a:t>a</a:t>
            </a:r>
            <a:r>
              <a:rPr sz="1400" b="0" dirty="0">
                <a:latin typeface="Bahnschrift Light"/>
                <a:cs typeface="Bahnschrift Light"/>
              </a:rPr>
              <a:t>rt</a:t>
            </a:r>
            <a:r>
              <a:rPr sz="1400" b="0" spc="-10" dirty="0">
                <a:latin typeface="Bahnschrift Light"/>
                <a:cs typeface="Bahnschrift Light"/>
              </a:rPr>
              <a:t>i</a:t>
            </a:r>
            <a:r>
              <a:rPr sz="1400" b="0" spc="-5" dirty="0">
                <a:latin typeface="Bahnschrift Light"/>
                <a:cs typeface="Bahnschrift Light"/>
              </a:rPr>
              <a:t>cul</a:t>
            </a:r>
            <a:r>
              <a:rPr sz="1400" b="0" spc="-10" dirty="0">
                <a:latin typeface="Bahnschrift Light"/>
                <a:cs typeface="Bahnschrift Light"/>
              </a:rPr>
              <a:t>a</a:t>
            </a:r>
            <a:r>
              <a:rPr sz="1400" b="0" spc="-5" dirty="0">
                <a:latin typeface="Bahnschrift Light"/>
                <a:cs typeface="Bahnschrift Light"/>
              </a:rPr>
              <a:t>t</a:t>
            </a:r>
            <a:r>
              <a:rPr sz="1400" b="0" dirty="0">
                <a:latin typeface="Bahnschrift Light"/>
                <a:cs typeface="Bahnschrift Light"/>
              </a:rPr>
              <a:t>e</a:t>
            </a:r>
            <a:r>
              <a:rPr sz="1400" b="0" spc="3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M</a:t>
            </a:r>
            <a:r>
              <a:rPr sz="1400" b="0" spc="-10" dirty="0">
                <a:latin typeface="Bahnschrift Light"/>
                <a:cs typeface="Bahnschrift Light"/>
              </a:rPr>
              <a:t>a</a:t>
            </a:r>
            <a:r>
              <a:rPr sz="1400" b="0" spc="-5" dirty="0">
                <a:latin typeface="Bahnschrift Light"/>
                <a:cs typeface="Bahnschrift Light"/>
              </a:rPr>
              <a:t>t</a:t>
            </a:r>
            <a:r>
              <a:rPr sz="1400" b="0" spc="-10" dirty="0">
                <a:latin typeface="Bahnschrift Light"/>
                <a:cs typeface="Bahnschrift Light"/>
              </a:rPr>
              <a:t>t</a:t>
            </a:r>
            <a:r>
              <a:rPr sz="1400" b="0" spc="-5" dirty="0">
                <a:latin typeface="Bahnschrift Light"/>
                <a:cs typeface="Bahnschrift Light"/>
              </a:rPr>
              <a:t>e</a:t>
            </a:r>
            <a:r>
              <a:rPr sz="1400" b="0" dirty="0">
                <a:latin typeface="Bahnschrift Light"/>
                <a:cs typeface="Bahnschrift Light"/>
              </a:rPr>
              <a:t>r</a:t>
            </a:r>
            <a:r>
              <a:rPr sz="1400" b="0" spc="3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(</a:t>
            </a:r>
            <a:r>
              <a:rPr sz="1400" b="0" dirty="0">
                <a:latin typeface="Bahnschrift Light"/>
                <a:cs typeface="Bahnschrift Light"/>
              </a:rPr>
              <a:t>s</a:t>
            </a:r>
            <a:r>
              <a:rPr sz="1400" b="0" spc="-10" dirty="0">
                <a:latin typeface="Bahnschrift Light"/>
                <a:cs typeface="Bahnschrift Light"/>
              </a:rPr>
              <a:t>i</a:t>
            </a:r>
            <a:r>
              <a:rPr sz="1400" b="0" dirty="0">
                <a:latin typeface="Bahnschrift Light"/>
                <a:cs typeface="Bahnschrift Light"/>
              </a:rPr>
              <a:t>ze</a:t>
            </a:r>
            <a:r>
              <a:rPr sz="1400" b="0" spc="-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less</a:t>
            </a:r>
            <a:r>
              <a:rPr sz="1400" b="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t</a:t>
            </a:r>
            <a:r>
              <a:rPr sz="1400" b="0" spc="-10" dirty="0">
                <a:latin typeface="Bahnschrift Light"/>
                <a:cs typeface="Bahnschrift Light"/>
              </a:rPr>
              <a:t>h</a:t>
            </a:r>
            <a:r>
              <a:rPr sz="1400" b="0" spc="-5" dirty="0">
                <a:latin typeface="Bahnschrift Light"/>
                <a:cs typeface="Bahnschrift Light"/>
              </a:rPr>
              <a:t>a</a:t>
            </a:r>
            <a:r>
              <a:rPr sz="1400" b="0" dirty="0">
                <a:latin typeface="Bahnschrift Light"/>
                <a:cs typeface="Bahnschrift Light"/>
              </a:rPr>
              <a:t>n</a:t>
            </a:r>
            <a:r>
              <a:rPr sz="1400" b="0" spc="45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Bahnschrift Light"/>
                <a:cs typeface="Bahnschrift Light"/>
              </a:rPr>
              <a:t>2</a:t>
            </a:r>
            <a:r>
              <a:rPr sz="1400" b="0" dirty="0">
                <a:latin typeface="Bahnschrift Light"/>
                <a:cs typeface="Bahnschrift Light"/>
              </a:rPr>
              <a:t>.5</a:t>
            </a:r>
            <a:endParaRPr sz="1400">
              <a:latin typeface="Bahnschrift Light"/>
              <a:cs typeface="Bahnschrift Light"/>
            </a:endParaRPr>
          </a:p>
          <a:p>
            <a:pPr marL="1905" algn="ctr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µ</a:t>
            </a:r>
            <a:r>
              <a:rPr sz="1400" b="0" spc="-5" dirty="0">
                <a:latin typeface="Bahnschrift Light"/>
                <a:cs typeface="Bahnschrift Light"/>
              </a:rPr>
              <a:t>m</a:t>
            </a:r>
            <a:r>
              <a:rPr sz="1400" b="0" dirty="0">
                <a:latin typeface="Bahnschrift Light"/>
                <a:cs typeface="Bahnschrift Light"/>
              </a:rPr>
              <a:t>)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or</a:t>
            </a:r>
            <a:r>
              <a:rPr sz="1400" b="0" spc="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PM</a:t>
            </a:r>
            <a:r>
              <a:rPr sz="1350" b="0" spc="7" baseline="-21604" dirty="0">
                <a:latin typeface="Bahnschrift Light"/>
                <a:cs typeface="Bahnschrift Light"/>
              </a:rPr>
              <a:t>2.</a:t>
            </a:r>
            <a:r>
              <a:rPr sz="1350" b="0" spc="22" baseline="-21604" dirty="0">
                <a:latin typeface="Bahnschrift Light"/>
                <a:cs typeface="Bahnschrift Light"/>
              </a:rPr>
              <a:t>5</a:t>
            </a:r>
            <a:r>
              <a:rPr sz="1350" b="0" baseline="-21604" dirty="0">
                <a:latin typeface="Times New Roman"/>
                <a:cs typeface="Times New Roman"/>
              </a:rPr>
              <a:t> </a:t>
            </a:r>
            <a:r>
              <a:rPr sz="1350" b="0" spc="-112" baseline="-21604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µg/</a:t>
            </a:r>
            <a:r>
              <a:rPr sz="1400" b="0" spc="-5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56840" y="2481068"/>
            <a:ext cx="88455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An</a:t>
            </a:r>
            <a:r>
              <a:rPr sz="1400" b="0" spc="-10" dirty="0">
                <a:latin typeface="Bahnschrift Light"/>
                <a:cs typeface="Bahnschrift Light"/>
              </a:rPr>
              <a:t>n</a:t>
            </a:r>
            <a:r>
              <a:rPr sz="1400" b="0" spc="-5" dirty="0">
                <a:latin typeface="Bahnschrift Light"/>
                <a:cs typeface="Bahnschrift Light"/>
              </a:rPr>
              <a:t>u</a:t>
            </a:r>
            <a:r>
              <a:rPr sz="1400" b="0" spc="-10" dirty="0">
                <a:latin typeface="Bahnschrift Light"/>
                <a:cs typeface="Bahnschrift Light"/>
              </a:rPr>
              <a:t>a</a:t>
            </a:r>
            <a:r>
              <a:rPr sz="1400" b="0" dirty="0">
                <a:latin typeface="Bahnschrift Light"/>
                <a:cs typeface="Bahnschrift Light"/>
              </a:rPr>
              <a:t>l*</a:t>
            </a:r>
            <a:endParaRPr sz="1400">
              <a:latin typeface="Bahnschrift Light"/>
              <a:cs typeface="Bahnschrift Light"/>
            </a:endParaRPr>
          </a:p>
          <a:p>
            <a:pPr algn="ctr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2</a:t>
            </a:r>
            <a:r>
              <a:rPr sz="1400" b="0" dirty="0">
                <a:latin typeface="Bahnschrift Light"/>
                <a:cs typeface="Bahnschrift Light"/>
              </a:rPr>
              <a:t>4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h</a:t>
            </a:r>
            <a:r>
              <a:rPr sz="1400" b="0" dirty="0">
                <a:latin typeface="Bahnschrift Light"/>
                <a:cs typeface="Bahnschrift Light"/>
              </a:rPr>
              <a:t>ours</a:t>
            </a:r>
            <a:r>
              <a:rPr sz="1400" b="0" spc="-5" dirty="0">
                <a:latin typeface="Bahnschrift Light"/>
                <a:cs typeface="Bahnschrift Light"/>
              </a:rPr>
              <a:t>**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736721" y="2481075"/>
            <a:ext cx="46228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40</a:t>
            </a:r>
            <a:r>
              <a:rPr sz="1400" b="0" spc="1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60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854439" y="2481075"/>
            <a:ext cx="46228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40</a:t>
            </a:r>
            <a:r>
              <a:rPr sz="1400" b="0" spc="1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60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45896" y="3061166"/>
            <a:ext cx="139636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Ozone</a:t>
            </a:r>
            <a:r>
              <a:rPr sz="1400" b="0" spc="-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(</a:t>
            </a:r>
            <a:r>
              <a:rPr sz="1400" b="0" spc="10" dirty="0">
                <a:latin typeface="Bahnschrift Light"/>
                <a:cs typeface="Bahnschrift Light"/>
              </a:rPr>
              <a:t>O</a:t>
            </a:r>
            <a:r>
              <a:rPr sz="1350" b="0" spc="7" baseline="-21604" dirty="0">
                <a:latin typeface="Bahnschrift Light"/>
                <a:cs typeface="Bahnschrift Light"/>
              </a:rPr>
              <a:t>3</a:t>
            </a:r>
            <a:r>
              <a:rPr sz="1400" b="0" dirty="0">
                <a:latin typeface="Bahnschrift Light"/>
                <a:cs typeface="Bahnschrift Light"/>
              </a:rPr>
              <a:t>)</a:t>
            </a:r>
            <a:r>
              <a:rPr sz="1400" b="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µg/</a:t>
            </a:r>
            <a:r>
              <a:rPr sz="1400" b="0" spc="-5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740660" y="3065274"/>
            <a:ext cx="71501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8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Bahnschrift Light"/>
                <a:cs typeface="Bahnschrift Light"/>
              </a:rPr>
              <a:t>h</a:t>
            </a:r>
            <a:r>
              <a:rPr sz="1400" b="0" dirty="0">
                <a:latin typeface="Bahnschrift Light"/>
                <a:cs typeface="Bahnschrift Light"/>
              </a:rPr>
              <a:t>ours*</a:t>
            </a:r>
            <a:endParaRPr sz="1400">
              <a:latin typeface="Bahnschrift Light"/>
              <a:cs typeface="Bahnschrift Light"/>
            </a:endParaRPr>
          </a:p>
          <a:p>
            <a:pPr marL="41275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1</a:t>
            </a:r>
            <a:r>
              <a:rPr sz="1400" b="0" spc="2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h</a:t>
            </a:r>
            <a:r>
              <a:rPr sz="1400" b="0" dirty="0">
                <a:latin typeface="Bahnschrift Light"/>
                <a:cs typeface="Bahnschrift Light"/>
              </a:rPr>
              <a:t>our**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674237" y="3065274"/>
            <a:ext cx="586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100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180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791957" y="3065274"/>
            <a:ext cx="586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100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180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47649" y="3512187"/>
            <a:ext cx="78994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Lea</a:t>
            </a:r>
            <a:r>
              <a:rPr sz="1400" b="0" dirty="0">
                <a:latin typeface="Bahnschrift Light"/>
                <a:cs typeface="Bahnschrift Light"/>
              </a:rPr>
              <a:t>d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(</a:t>
            </a:r>
            <a:r>
              <a:rPr sz="1400" b="0" dirty="0">
                <a:latin typeface="Bahnschrift Light"/>
                <a:cs typeface="Bahnschrift Light"/>
              </a:rPr>
              <a:t>Pb)</a:t>
            </a:r>
            <a:endParaRPr sz="1400">
              <a:latin typeface="Bahnschrift Light"/>
              <a:cs typeface="Bahnschrift Light"/>
            </a:endParaRPr>
          </a:p>
          <a:p>
            <a:pPr marL="635" algn="ctr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µg/</a:t>
            </a:r>
            <a:r>
              <a:rPr sz="1400" b="0" spc="-5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656840" y="3512187"/>
            <a:ext cx="88455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Annual*</a:t>
            </a:r>
            <a:r>
              <a:rPr sz="1400" b="0" spc="-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2</a:t>
            </a:r>
            <a:r>
              <a:rPr sz="1400" b="0" dirty="0">
                <a:latin typeface="Bahnschrift Light"/>
                <a:cs typeface="Bahnschrift Light"/>
              </a:rPr>
              <a:t>4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h</a:t>
            </a:r>
            <a:r>
              <a:rPr sz="1400" b="0" dirty="0">
                <a:latin typeface="Bahnschrift Light"/>
                <a:cs typeface="Bahnschrift Light"/>
              </a:rPr>
              <a:t>ours</a:t>
            </a:r>
            <a:r>
              <a:rPr sz="1400" b="0" spc="-5" dirty="0">
                <a:latin typeface="Bahnschrift Light"/>
                <a:cs typeface="Bahnschrift Light"/>
              </a:rPr>
              <a:t>**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665093" y="3512187"/>
            <a:ext cx="6051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0.50</a:t>
            </a:r>
            <a:r>
              <a:rPr sz="1400" b="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1.0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782811" y="3512187"/>
            <a:ext cx="6051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0.50</a:t>
            </a:r>
            <a:r>
              <a:rPr sz="1400" b="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1.0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54850" y="3954865"/>
            <a:ext cx="23780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10" dirty="0">
                <a:latin typeface="Bahnschrift Light"/>
                <a:cs typeface="Bahnschrift Light"/>
              </a:rPr>
              <a:t>C</a:t>
            </a:r>
            <a:r>
              <a:rPr sz="1400" b="0" spc="-5" dirty="0">
                <a:latin typeface="Bahnschrift Light"/>
                <a:cs typeface="Bahnschrift Light"/>
              </a:rPr>
              <a:t>arb</a:t>
            </a:r>
            <a:r>
              <a:rPr sz="1400" b="0" dirty="0">
                <a:latin typeface="Bahnschrift Light"/>
                <a:cs typeface="Bahnschrift Light"/>
              </a:rPr>
              <a:t>on</a:t>
            </a:r>
            <a:r>
              <a:rPr sz="1400" b="0" spc="1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Mono</a:t>
            </a:r>
            <a:r>
              <a:rPr sz="1400" b="0" spc="-10" dirty="0">
                <a:latin typeface="Bahnschrift Light"/>
                <a:cs typeface="Bahnschrift Light"/>
              </a:rPr>
              <a:t>x</a:t>
            </a:r>
            <a:r>
              <a:rPr sz="1400" b="0" spc="-5" dirty="0">
                <a:latin typeface="Bahnschrift Light"/>
                <a:cs typeface="Bahnschrift Light"/>
              </a:rPr>
              <a:t>id</a:t>
            </a:r>
            <a:r>
              <a:rPr sz="1400" b="0" dirty="0">
                <a:latin typeface="Bahnschrift Light"/>
                <a:cs typeface="Bahnschrift Light"/>
              </a:rPr>
              <a:t>e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(CO</a:t>
            </a:r>
            <a:r>
              <a:rPr sz="1400" b="0" dirty="0">
                <a:latin typeface="Bahnschrift Light"/>
                <a:cs typeface="Bahnschrift Light"/>
              </a:rPr>
              <a:t>)</a:t>
            </a:r>
            <a:r>
              <a:rPr sz="1400" b="0" spc="1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mg</a:t>
            </a:r>
            <a:r>
              <a:rPr sz="1400" b="0" spc="-10" dirty="0">
                <a:latin typeface="Bahnschrift Light"/>
                <a:cs typeface="Bahnschrift Light"/>
              </a:rPr>
              <a:t>/</a:t>
            </a:r>
            <a:r>
              <a:rPr sz="1400" b="0" spc="5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740660" y="3958974"/>
            <a:ext cx="71501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8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Bahnschrift Light"/>
                <a:cs typeface="Bahnschrift Light"/>
              </a:rPr>
              <a:t>h</a:t>
            </a:r>
            <a:r>
              <a:rPr sz="1400" b="0" dirty="0">
                <a:latin typeface="Bahnschrift Light"/>
                <a:cs typeface="Bahnschrift Light"/>
              </a:rPr>
              <a:t>ours*</a:t>
            </a:r>
            <a:endParaRPr sz="1400">
              <a:latin typeface="Bahnschrift Light"/>
              <a:cs typeface="Bahnschrift Light"/>
            </a:endParaRPr>
          </a:p>
          <a:p>
            <a:pPr marL="41275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1</a:t>
            </a:r>
            <a:r>
              <a:rPr sz="1400" b="0" spc="2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h</a:t>
            </a:r>
            <a:r>
              <a:rPr sz="1400" b="0" dirty="0">
                <a:latin typeface="Bahnschrift Light"/>
                <a:cs typeface="Bahnschrift Light"/>
              </a:rPr>
              <a:t>our**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736721" y="3958974"/>
            <a:ext cx="4635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02</a:t>
            </a:r>
            <a:r>
              <a:rPr sz="1400" b="0" spc="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04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54440" y="3958974"/>
            <a:ext cx="4635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02</a:t>
            </a:r>
            <a:r>
              <a:rPr sz="1400" b="0" spc="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04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47459" y="4401652"/>
            <a:ext cx="179133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Ammoni</a:t>
            </a:r>
            <a:r>
              <a:rPr sz="1400" b="0" dirty="0">
                <a:latin typeface="Bahnschrift Light"/>
                <a:cs typeface="Bahnschrift Light"/>
              </a:rPr>
              <a:t>a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spc="5" dirty="0">
                <a:latin typeface="Bahnschrift Light"/>
                <a:cs typeface="Bahnschrift Light"/>
              </a:rPr>
              <a:t>(</a:t>
            </a:r>
            <a:r>
              <a:rPr sz="1400" b="0" spc="-5" dirty="0">
                <a:latin typeface="Bahnschrift Light"/>
                <a:cs typeface="Bahnschrift Light"/>
              </a:rPr>
              <a:t>N</a:t>
            </a:r>
            <a:r>
              <a:rPr sz="1400" b="0" dirty="0">
                <a:latin typeface="Bahnschrift Light"/>
                <a:cs typeface="Bahnschrift Light"/>
              </a:rPr>
              <a:t>H</a:t>
            </a:r>
            <a:r>
              <a:rPr sz="1350" b="0" spc="7" baseline="-21604" dirty="0">
                <a:latin typeface="Bahnschrift Light"/>
                <a:cs typeface="Bahnschrift Light"/>
              </a:rPr>
              <a:t>3</a:t>
            </a:r>
            <a:r>
              <a:rPr sz="1400" b="0" dirty="0">
                <a:latin typeface="Bahnschrift Light"/>
                <a:cs typeface="Bahnschrift Light"/>
              </a:rPr>
              <a:t>)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µg/</a:t>
            </a:r>
            <a:r>
              <a:rPr sz="1400" b="0" spc="-5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656840" y="4405760"/>
            <a:ext cx="88455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Annual*</a:t>
            </a:r>
            <a:r>
              <a:rPr sz="1400" b="0" spc="-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2</a:t>
            </a:r>
            <a:r>
              <a:rPr sz="1400" b="0" dirty="0">
                <a:latin typeface="Bahnschrift Light"/>
                <a:cs typeface="Bahnschrift Light"/>
              </a:rPr>
              <a:t>4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h</a:t>
            </a:r>
            <a:r>
              <a:rPr sz="1400" b="0" dirty="0">
                <a:latin typeface="Bahnschrift Light"/>
                <a:cs typeface="Bahnschrift Light"/>
              </a:rPr>
              <a:t>ours</a:t>
            </a:r>
            <a:r>
              <a:rPr sz="1400" b="0" spc="-5" dirty="0">
                <a:latin typeface="Bahnschrift Light"/>
                <a:cs typeface="Bahnschrift Light"/>
              </a:rPr>
              <a:t>**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654425" y="4405760"/>
            <a:ext cx="6280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100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400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772144" y="4405760"/>
            <a:ext cx="6280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100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400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61175" y="4848565"/>
            <a:ext cx="176530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B</a:t>
            </a:r>
            <a:r>
              <a:rPr sz="1400" b="0" spc="-5" dirty="0">
                <a:latin typeface="Bahnschrift Light"/>
                <a:cs typeface="Bahnschrift Light"/>
              </a:rPr>
              <a:t>enzen</a:t>
            </a:r>
            <a:r>
              <a:rPr sz="1400" b="0" dirty="0">
                <a:latin typeface="Bahnschrift Light"/>
                <a:cs typeface="Bahnschrift Light"/>
              </a:rPr>
              <a:t>e</a:t>
            </a:r>
            <a:r>
              <a:rPr sz="1400" b="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(</a:t>
            </a:r>
            <a:r>
              <a:rPr sz="1400" b="0" dirty="0">
                <a:latin typeface="Bahnschrift Light"/>
                <a:cs typeface="Bahnschrift Light"/>
              </a:rPr>
              <a:t>C</a:t>
            </a:r>
            <a:r>
              <a:rPr sz="1350" b="0" spc="15" baseline="-21604" dirty="0">
                <a:latin typeface="Bahnschrift Light"/>
                <a:cs typeface="Bahnschrift Light"/>
              </a:rPr>
              <a:t>6</a:t>
            </a:r>
            <a:r>
              <a:rPr sz="1400" b="0" spc="-5" dirty="0">
                <a:latin typeface="Bahnschrift Light"/>
                <a:cs typeface="Bahnschrift Light"/>
              </a:rPr>
              <a:t>H</a:t>
            </a:r>
            <a:r>
              <a:rPr sz="1350" b="0" spc="15" baseline="-21604" dirty="0">
                <a:latin typeface="Bahnschrift Light"/>
                <a:cs typeface="Bahnschrift Light"/>
              </a:rPr>
              <a:t>6</a:t>
            </a:r>
            <a:r>
              <a:rPr sz="1400" b="0" dirty="0">
                <a:latin typeface="Bahnschrift Light"/>
                <a:cs typeface="Bahnschrift Light"/>
              </a:rPr>
              <a:t>)</a:t>
            </a:r>
            <a:r>
              <a:rPr sz="1400" b="0" spc="1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µg/</a:t>
            </a:r>
            <a:r>
              <a:rPr sz="1400" b="0" spc="-5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768092" y="4852673"/>
            <a:ext cx="6623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Annual*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907410" y="4852673"/>
            <a:ext cx="1225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5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025122" y="4852673"/>
            <a:ext cx="1225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5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53682" y="5101086"/>
            <a:ext cx="277939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B</a:t>
            </a:r>
            <a:r>
              <a:rPr sz="1400" b="0" spc="-5" dirty="0">
                <a:latin typeface="Bahnschrift Light"/>
                <a:cs typeface="Bahnschrift Light"/>
              </a:rPr>
              <a:t>enzo</a:t>
            </a:r>
            <a:r>
              <a:rPr sz="1400" b="0" spc="5" dirty="0">
                <a:latin typeface="Bahnschrift Light"/>
                <a:cs typeface="Bahnschrift Light"/>
              </a:rPr>
              <a:t>(</a:t>
            </a:r>
            <a:r>
              <a:rPr sz="1400" b="0" spc="-5" dirty="0">
                <a:latin typeface="Bahnschrift Light"/>
                <a:cs typeface="Bahnschrift Light"/>
              </a:rPr>
              <a:t>a)P</a:t>
            </a:r>
            <a:r>
              <a:rPr sz="1400" b="0" spc="5" dirty="0">
                <a:latin typeface="Bahnschrift Light"/>
                <a:cs typeface="Bahnschrift Light"/>
              </a:rPr>
              <a:t>y</a:t>
            </a:r>
            <a:r>
              <a:rPr sz="1400" b="0" dirty="0">
                <a:latin typeface="Bahnschrift Light"/>
                <a:cs typeface="Bahnschrift Light"/>
              </a:rPr>
              <a:t>r</a:t>
            </a:r>
            <a:r>
              <a:rPr sz="1400" b="0" spc="-10" dirty="0">
                <a:latin typeface="Bahnschrift Light"/>
                <a:cs typeface="Bahnschrift Light"/>
              </a:rPr>
              <a:t>e</a:t>
            </a:r>
            <a:r>
              <a:rPr sz="1400" b="0" spc="-5" dirty="0">
                <a:latin typeface="Bahnschrift Light"/>
                <a:cs typeface="Bahnschrift Light"/>
              </a:rPr>
              <a:t>n</a:t>
            </a:r>
            <a:r>
              <a:rPr sz="1400" b="0" dirty="0">
                <a:latin typeface="Bahnschrift Light"/>
                <a:cs typeface="Bahnschrift Light"/>
              </a:rPr>
              <a:t>e</a:t>
            </a:r>
            <a:r>
              <a:rPr sz="1400" b="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(</a:t>
            </a:r>
            <a:r>
              <a:rPr sz="1400" b="0" spc="5" dirty="0">
                <a:latin typeface="Bahnschrift Light"/>
                <a:cs typeface="Bahnschrift Light"/>
              </a:rPr>
              <a:t>B</a:t>
            </a:r>
            <a:r>
              <a:rPr sz="1400" b="0" spc="-5" dirty="0">
                <a:latin typeface="Bahnschrift Light"/>
                <a:cs typeface="Bahnschrift Light"/>
              </a:rPr>
              <a:t>aP</a:t>
            </a:r>
            <a:r>
              <a:rPr sz="1400" b="0" spc="10" dirty="0">
                <a:latin typeface="Bahnschrift Light"/>
                <a:cs typeface="Bahnschrift Light"/>
              </a:rPr>
              <a:t>)</a:t>
            </a:r>
            <a:r>
              <a:rPr sz="1400" b="0" dirty="0">
                <a:latin typeface="Bahnschrift Light"/>
                <a:cs typeface="Bahnschrift Light"/>
              </a:rPr>
              <a:t>-</a:t>
            </a:r>
            <a:r>
              <a:rPr sz="1400" b="0" spc="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p</a:t>
            </a:r>
            <a:r>
              <a:rPr sz="1400" b="0" spc="-5" dirty="0">
                <a:latin typeface="Bahnschrift Light"/>
                <a:cs typeface="Bahnschrift Light"/>
              </a:rPr>
              <a:t>art</a:t>
            </a:r>
            <a:r>
              <a:rPr sz="1400" b="0" spc="-10" dirty="0">
                <a:latin typeface="Bahnschrift Light"/>
                <a:cs typeface="Bahnschrift Light"/>
              </a:rPr>
              <a:t>i</a:t>
            </a:r>
            <a:r>
              <a:rPr sz="1400" b="0" dirty="0">
                <a:latin typeface="Bahnschrift Light"/>
                <a:cs typeface="Bahnschrift Light"/>
              </a:rPr>
              <a:t>cul</a:t>
            </a:r>
            <a:r>
              <a:rPr sz="1400" b="0" spc="-10" dirty="0">
                <a:latin typeface="Bahnschrift Light"/>
                <a:cs typeface="Bahnschrift Light"/>
              </a:rPr>
              <a:t>a</a:t>
            </a:r>
            <a:r>
              <a:rPr sz="1400" b="0" spc="-5" dirty="0">
                <a:latin typeface="Bahnschrift Light"/>
                <a:cs typeface="Bahnschrift Light"/>
              </a:rPr>
              <a:t>te</a:t>
            </a:r>
            <a:r>
              <a:rPr sz="1400" b="0" spc="-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p</a:t>
            </a:r>
            <a:r>
              <a:rPr sz="1400" b="0" spc="-5" dirty="0">
                <a:latin typeface="Bahnschrift Light"/>
                <a:cs typeface="Bahnschrift Light"/>
              </a:rPr>
              <a:t>has</a:t>
            </a:r>
            <a:r>
              <a:rPr sz="1400" b="0" dirty="0">
                <a:latin typeface="Bahnschrift Light"/>
                <a:cs typeface="Bahnschrift Light"/>
              </a:rPr>
              <a:t>e</a:t>
            </a:r>
            <a:r>
              <a:rPr sz="1400" b="0" spc="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Bahnschrift Light"/>
                <a:cs typeface="Bahnschrift Light"/>
              </a:rPr>
              <a:t>only,</a:t>
            </a:r>
            <a:endParaRPr sz="1400">
              <a:latin typeface="Bahnschrift Light"/>
              <a:cs typeface="Bahnschrift Light"/>
            </a:endParaRPr>
          </a:p>
          <a:p>
            <a:pPr marL="635" algn="ctr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n</a:t>
            </a:r>
            <a:r>
              <a:rPr sz="1400" b="0" dirty="0">
                <a:latin typeface="Bahnschrift Light"/>
                <a:cs typeface="Bahnschrift Light"/>
              </a:rPr>
              <a:t>g/</a:t>
            </a:r>
            <a:r>
              <a:rPr sz="1400" b="0" spc="-10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768092" y="5101086"/>
            <a:ext cx="6623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Annual*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925697" y="5101086"/>
            <a:ext cx="850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1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043409" y="5101086"/>
            <a:ext cx="850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1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137920" y="5761264"/>
            <a:ext cx="100901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Ar</a:t>
            </a:r>
            <a:r>
              <a:rPr sz="1400" b="0" spc="5" dirty="0">
                <a:latin typeface="Bahnschrift Light"/>
                <a:cs typeface="Bahnschrift Light"/>
              </a:rPr>
              <a:t>s</a:t>
            </a:r>
            <a:r>
              <a:rPr sz="1400" b="0" spc="-5" dirty="0">
                <a:latin typeface="Bahnschrift Light"/>
                <a:cs typeface="Bahnschrift Light"/>
              </a:rPr>
              <a:t>eni</a:t>
            </a:r>
            <a:r>
              <a:rPr sz="1400" b="0" dirty="0">
                <a:latin typeface="Bahnschrift Light"/>
                <a:cs typeface="Bahnschrift Light"/>
              </a:rPr>
              <a:t>c(As</a:t>
            </a:r>
            <a:r>
              <a:rPr sz="1400" b="0" spc="5" dirty="0">
                <a:latin typeface="Bahnschrift Light"/>
                <a:cs typeface="Bahnschrift Light"/>
              </a:rPr>
              <a:t>)</a:t>
            </a:r>
            <a:r>
              <a:rPr sz="1400" b="0" dirty="0">
                <a:latin typeface="Bahnschrift Light"/>
                <a:cs typeface="Bahnschrift Light"/>
              </a:rPr>
              <a:t>,</a:t>
            </a:r>
            <a:r>
              <a:rPr sz="1400" b="0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n</a:t>
            </a:r>
            <a:r>
              <a:rPr sz="1400" b="0" dirty="0">
                <a:latin typeface="Bahnschrift Light"/>
                <a:cs typeface="Bahnschrift Light"/>
              </a:rPr>
              <a:t>g/</a:t>
            </a:r>
            <a:r>
              <a:rPr sz="1400" b="0" spc="-10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768092" y="5761260"/>
            <a:ext cx="6623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Annual*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910457" y="5761260"/>
            <a:ext cx="117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Bahnschrift Light"/>
                <a:cs typeface="Bahnschrift Light"/>
              </a:rPr>
              <a:t>6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977879" y="5761260"/>
            <a:ext cx="2152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60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192772" y="6208090"/>
            <a:ext cx="9004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Ni</a:t>
            </a:r>
            <a:r>
              <a:rPr sz="1400" b="0" spc="-10" dirty="0">
                <a:latin typeface="Bahnschrift Light"/>
                <a:cs typeface="Bahnschrift Light"/>
              </a:rPr>
              <a:t>c</a:t>
            </a:r>
            <a:r>
              <a:rPr sz="1400" b="0" dirty="0">
                <a:latin typeface="Bahnschrift Light"/>
                <a:cs typeface="Bahnschrift Light"/>
              </a:rPr>
              <a:t>kel</a:t>
            </a:r>
            <a:r>
              <a:rPr sz="1400" b="0" spc="-5" dirty="0">
                <a:latin typeface="Times New Roman"/>
                <a:cs typeface="Times New Roman"/>
              </a:rPr>
              <a:t> </a:t>
            </a:r>
            <a:r>
              <a:rPr sz="1400" b="0" spc="-5" dirty="0">
                <a:latin typeface="Bahnschrift Light"/>
                <a:cs typeface="Bahnschrift Light"/>
              </a:rPr>
              <a:t>(</a:t>
            </a:r>
            <a:r>
              <a:rPr sz="1400" b="0" dirty="0">
                <a:latin typeface="Bahnschrift Light"/>
                <a:cs typeface="Bahnschrift Light"/>
              </a:rPr>
              <a:t>N</a:t>
            </a:r>
            <a:r>
              <a:rPr sz="1400" b="0" spc="-5" dirty="0">
                <a:latin typeface="Bahnschrift Light"/>
                <a:cs typeface="Bahnschrift Light"/>
              </a:rPr>
              <a:t>i),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392416" y="6417342"/>
            <a:ext cx="50292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n</a:t>
            </a:r>
            <a:r>
              <a:rPr sz="1400" b="0" dirty="0">
                <a:latin typeface="Bahnschrift Light"/>
                <a:cs typeface="Bahnschrift Light"/>
              </a:rPr>
              <a:t>g/</a:t>
            </a:r>
            <a:r>
              <a:rPr sz="1400" b="0" spc="-10" dirty="0">
                <a:latin typeface="Bahnschrift Light"/>
                <a:cs typeface="Bahnschrift Light"/>
              </a:rPr>
              <a:t>m</a:t>
            </a:r>
            <a:r>
              <a:rPr sz="1350" b="0" spc="15" baseline="24691" dirty="0">
                <a:latin typeface="Bahnschrift Light"/>
                <a:cs typeface="Bahnschrift Light"/>
              </a:rPr>
              <a:t>3</a:t>
            </a:r>
            <a:endParaRPr sz="1350" baseline="24691">
              <a:latin typeface="Bahnschrift Light"/>
              <a:cs typeface="Bahnschrift Ligh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768092" y="6208090"/>
            <a:ext cx="6623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Annual*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860165" y="6208090"/>
            <a:ext cx="2152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Bahnschrift Light"/>
                <a:cs typeface="Bahnschrift Light"/>
              </a:rPr>
              <a:t>20</a:t>
            </a:r>
            <a:endParaRPr sz="1400">
              <a:latin typeface="Bahnschrift Light"/>
              <a:cs typeface="Bahnschrift Ligh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978261" y="6208090"/>
            <a:ext cx="21462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10" dirty="0">
                <a:latin typeface="Bahnschrift Light"/>
                <a:cs typeface="Bahnschrift Light"/>
              </a:rPr>
              <a:t>20</a:t>
            </a:r>
            <a:endParaRPr sz="14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798322"/>
            <a:ext cx="8040370" cy="363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500"/>
                </a:solidFill>
                <a:latin typeface="Bahnschrift"/>
                <a:cs typeface="Bahnschrift"/>
              </a:rPr>
              <a:t>Objectiv</a:t>
            </a:r>
            <a:r>
              <a:rPr sz="2400" b="1" spc="-20" dirty="0">
                <a:solidFill>
                  <a:srgbClr val="006500"/>
                </a:solidFill>
                <a:latin typeface="Bahnschrift"/>
                <a:cs typeface="Bahnschrift"/>
              </a:rPr>
              <a:t>e</a:t>
            </a:r>
            <a:r>
              <a:rPr sz="2400" b="1" dirty="0">
                <a:solidFill>
                  <a:srgbClr val="006500"/>
                </a:solidFill>
                <a:latin typeface="Bahnschrift"/>
                <a:cs typeface="Bahnschrift"/>
              </a:rPr>
              <a:t>-</a:t>
            </a:r>
            <a:endParaRPr sz="2400">
              <a:latin typeface="Bahnschrift"/>
              <a:cs typeface="Bahnschrift"/>
            </a:endParaRPr>
          </a:p>
          <a:p>
            <a:pPr marL="12700" marR="1214120">
              <a:lnSpc>
                <a:spcPct val="100000"/>
              </a:lnSpc>
              <a:spcBef>
                <a:spcPts val="600"/>
              </a:spcBef>
            </a:pP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prev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nts,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co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ols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provides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ma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ntenance</a:t>
            </a:r>
            <a:r>
              <a:rPr sz="2400" b="0" spc="3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or</a:t>
            </a:r>
            <a:r>
              <a:rPr sz="2400" b="0" spc="-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stor</a:t>
            </a:r>
            <a:r>
              <a:rPr sz="2400" b="0" spc="-3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tion</a:t>
            </a:r>
            <a:r>
              <a:rPr sz="2400" b="0" spc="8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wholesomenes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2400" b="0" spc="9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wate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r.</a:t>
            </a:r>
            <a:endParaRPr sz="2400">
              <a:latin typeface="Bahnschrift Light"/>
              <a:cs typeface="Bahnschrift Ligh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Provisions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Ac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has</a:t>
            </a:r>
            <a:r>
              <a:rPr sz="24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be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implemented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by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Cent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al</a:t>
            </a:r>
            <a:endParaRPr sz="2400">
              <a:latin typeface="Bahnschrift Light"/>
              <a:cs typeface="Bahnschrift Light"/>
            </a:endParaRPr>
          </a:p>
          <a:p>
            <a:pPr marL="12700">
              <a:lnSpc>
                <a:spcPct val="100000"/>
              </a:lnSpc>
            </a:pP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Pollut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on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Cont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ol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Bo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rd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being</a:t>
            </a:r>
            <a:r>
              <a:rPr sz="2400" b="0" spc="3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m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in</a:t>
            </a:r>
            <a:r>
              <a:rPr sz="2400" b="0" spc="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ag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ncy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.</a:t>
            </a:r>
            <a:endParaRPr sz="2400">
              <a:latin typeface="Bahnschrift Light"/>
              <a:cs typeface="Bahnschrift Ligh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20" dirty="0">
                <a:solidFill>
                  <a:srgbClr val="006500"/>
                </a:solidFill>
                <a:latin typeface="Bahnschrift"/>
                <a:cs typeface="Bahnschrift"/>
              </a:rPr>
              <a:t>Fun</a:t>
            </a:r>
            <a:r>
              <a:rPr sz="2400" b="1" spc="-10" dirty="0">
                <a:solidFill>
                  <a:srgbClr val="006500"/>
                </a:solidFill>
                <a:latin typeface="Bahnschrift"/>
                <a:cs typeface="Bahnschrift"/>
              </a:rPr>
              <a:t>c</a:t>
            </a:r>
            <a:r>
              <a:rPr sz="2400" b="1" spc="-15" dirty="0">
                <a:solidFill>
                  <a:srgbClr val="006500"/>
                </a:solidFill>
                <a:latin typeface="Bahnschrift"/>
                <a:cs typeface="Bahnschrift"/>
              </a:rPr>
              <a:t>tion</a:t>
            </a:r>
            <a:r>
              <a:rPr sz="2400" b="1" spc="-10" dirty="0">
                <a:solidFill>
                  <a:srgbClr val="006500"/>
                </a:solidFill>
                <a:latin typeface="Bahnschrift"/>
                <a:cs typeface="Bahnschrift"/>
              </a:rPr>
              <a:t>s</a:t>
            </a:r>
            <a:r>
              <a:rPr sz="2400" b="1" dirty="0">
                <a:solidFill>
                  <a:srgbClr val="006500"/>
                </a:solidFill>
                <a:latin typeface="Bahnschrift"/>
                <a:cs typeface="Bahnschrift"/>
              </a:rPr>
              <a:t>-</a:t>
            </a:r>
            <a:endParaRPr sz="24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70534" algn="l"/>
                <a:tab pos="2218690" algn="l"/>
              </a:tabLst>
            </a:pP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blishes</a:t>
            </a:r>
            <a:r>
              <a:rPr sz="2400" b="0" dirty="0">
                <a:solidFill>
                  <a:srgbClr val="006500"/>
                </a:solidFill>
                <a:latin typeface="Times New Roman"/>
                <a:cs typeface="Times New Roman"/>
              </a:rPr>
              <a:t>	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standa</a:t>
            </a:r>
            <a:r>
              <a:rPr sz="2400" b="0" spc="-3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</a:t>
            </a:r>
            <a:r>
              <a:rPr sz="2400" b="0" spc="7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wate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quali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y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eff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luent</a:t>
            </a:r>
            <a:endParaRPr sz="24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70534" algn="l"/>
              </a:tabLst>
            </a:pP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Pollut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ng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indust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ies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m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u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st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seek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pe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m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ssion</a:t>
            </a:r>
            <a:r>
              <a:rPr sz="24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to</a:t>
            </a:r>
            <a:endParaRPr sz="2400">
              <a:latin typeface="Bahnschrift Light"/>
              <a:cs typeface="Bahnschrift Light"/>
            </a:endParaRPr>
          </a:p>
          <a:p>
            <a:pPr marL="469900">
              <a:lnSpc>
                <a:spcPct val="100000"/>
              </a:lnSpc>
            </a:pP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disc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h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g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wast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into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ef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f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luent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bodies.</a:t>
            </a:r>
            <a:endParaRPr sz="24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8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/>
              <a:t>Water</a:t>
            </a:r>
            <a:r>
              <a:rPr sz="4800" spc="65" dirty="0">
                <a:latin typeface="Times New Roman"/>
                <a:cs typeface="Times New Roman"/>
              </a:rPr>
              <a:t> </a:t>
            </a:r>
            <a:r>
              <a:rPr sz="4800" spc="-5" dirty="0"/>
              <a:t>(Preve</a:t>
            </a:r>
            <a:r>
              <a:rPr sz="4800" spc="-10" dirty="0"/>
              <a:t>n</a:t>
            </a:r>
            <a:r>
              <a:rPr sz="4800" spc="-5" dirty="0"/>
              <a:t>tio</a:t>
            </a:r>
            <a:r>
              <a:rPr sz="4800" dirty="0"/>
              <a:t>n</a:t>
            </a:r>
            <a:r>
              <a:rPr sz="4800" spc="85" dirty="0">
                <a:latin typeface="Times New Roman"/>
                <a:cs typeface="Times New Roman"/>
              </a:rPr>
              <a:t> </a:t>
            </a:r>
            <a:r>
              <a:rPr sz="4800" spc="-5" dirty="0"/>
              <a:t>and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ts val="5725"/>
              </a:lnSpc>
            </a:pPr>
            <a:r>
              <a:rPr sz="4800" spc="-30" dirty="0"/>
              <a:t>Co</a:t>
            </a:r>
            <a:r>
              <a:rPr sz="4800" spc="-45" dirty="0"/>
              <a:t>n</a:t>
            </a:r>
            <a:r>
              <a:rPr sz="4800" spc="-30" dirty="0"/>
              <a:t>tro</a:t>
            </a:r>
            <a:r>
              <a:rPr sz="4800" spc="-15" dirty="0"/>
              <a:t>l</a:t>
            </a:r>
            <a:r>
              <a:rPr sz="4800" spc="95" dirty="0">
                <a:latin typeface="Times New Roman"/>
                <a:cs typeface="Times New Roman"/>
              </a:rPr>
              <a:t> </a:t>
            </a:r>
            <a:r>
              <a:rPr sz="4800" spc="-25" dirty="0"/>
              <a:t>of</a:t>
            </a:r>
            <a:r>
              <a:rPr sz="4800" spc="90" dirty="0">
                <a:latin typeface="Times New Roman"/>
                <a:cs typeface="Times New Roman"/>
              </a:rPr>
              <a:t> </a:t>
            </a:r>
            <a:r>
              <a:rPr sz="4800" spc="-25" dirty="0"/>
              <a:t>Pollu</a:t>
            </a:r>
            <a:r>
              <a:rPr sz="4800" spc="-40" dirty="0"/>
              <a:t>t</a:t>
            </a:r>
            <a:r>
              <a:rPr sz="4800" spc="-25" dirty="0"/>
              <a:t>ion)</a:t>
            </a:r>
            <a:r>
              <a:rPr sz="4800" spc="90" dirty="0">
                <a:latin typeface="Times New Roman"/>
                <a:cs typeface="Times New Roman"/>
              </a:rPr>
              <a:t> </a:t>
            </a:r>
            <a:r>
              <a:rPr sz="4800" spc="-5" dirty="0"/>
              <a:t>Ac</a:t>
            </a:r>
            <a:r>
              <a:rPr sz="4800" dirty="0"/>
              <a:t>t</a:t>
            </a:r>
            <a:r>
              <a:rPr sz="4800" spc="95" dirty="0">
                <a:latin typeface="Times New Roman"/>
                <a:cs typeface="Times New Roman"/>
              </a:rPr>
              <a:t> </a:t>
            </a:r>
            <a:r>
              <a:rPr sz="4800" spc="-25" dirty="0"/>
              <a:t>1974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8169" rIns="0" bIns="0" rtlCol="0">
            <a:spAutoFit/>
          </a:bodyPr>
          <a:lstStyle/>
          <a:p>
            <a:pPr marL="112395">
              <a:lnSpc>
                <a:spcPts val="5255"/>
              </a:lnSpc>
            </a:pPr>
            <a:r>
              <a:rPr dirty="0"/>
              <a:t>Curr</a:t>
            </a:r>
            <a:r>
              <a:rPr spc="5" dirty="0"/>
              <a:t>e</a:t>
            </a:r>
            <a:r>
              <a:rPr dirty="0"/>
              <a:t>nt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Environmental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5" y="1550288"/>
            <a:ext cx="5069205" cy="459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0" indent="-336550">
              <a:lnSpc>
                <a:spcPts val="3190"/>
              </a:lnSpc>
              <a:buClr>
                <a:srgbClr val="77923B"/>
              </a:buClr>
              <a:buFont typeface="Wingdings"/>
              <a:buChar char=""/>
              <a:tabLst>
                <a:tab pos="349885" algn="l"/>
              </a:tabLst>
            </a:pPr>
            <a:r>
              <a:rPr sz="2800" b="1" spc="-25" dirty="0">
                <a:solidFill>
                  <a:srgbClr val="003D07"/>
                </a:solidFill>
                <a:latin typeface="Bahnschrift"/>
                <a:cs typeface="Bahnschrift"/>
              </a:rPr>
              <a:t>Greenhous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2800" b="1" spc="9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03D07"/>
                </a:solidFill>
                <a:latin typeface="Bahnschrift"/>
                <a:cs typeface="Bahnschrift"/>
              </a:rPr>
              <a:t>effec</a:t>
            </a:r>
            <a:r>
              <a:rPr sz="2800" b="1" spc="-10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2800" b="1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003D07"/>
                </a:solidFill>
                <a:latin typeface="Bahnschrift"/>
                <a:cs typeface="Bahnschrift"/>
              </a:rPr>
              <a:t>an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d</a:t>
            </a:r>
            <a:r>
              <a:rPr sz="2800" b="1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Global</a:t>
            </a:r>
            <a:endParaRPr sz="2800">
              <a:latin typeface="Bahnschrift"/>
              <a:cs typeface="Bahnschrift"/>
            </a:endParaRPr>
          </a:p>
          <a:p>
            <a:pPr marL="349250">
              <a:lnSpc>
                <a:spcPts val="3190"/>
              </a:lnSpc>
            </a:pPr>
            <a:r>
              <a:rPr sz="2800" b="1" spc="-20" dirty="0">
                <a:solidFill>
                  <a:srgbClr val="003D07"/>
                </a:solidFill>
                <a:latin typeface="Bahnschrift"/>
                <a:cs typeface="Bahnschrift"/>
              </a:rPr>
              <a:t>Wa</a:t>
            </a:r>
            <a:r>
              <a:rPr sz="2800" b="1" spc="-30" dirty="0">
                <a:solidFill>
                  <a:srgbClr val="003D07"/>
                </a:solidFill>
                <a:latin typeface="Bahnschrift"/>
                <a:cs typeface="Bahnschrift"/>
              </a:rPr>
              <a:t>r</a:t>
            </a:r>
            <a:r>
              <a:rPr sz="2800" b="1" spc="-25" dirty="0">
                <a:solidFill>
                  <a:srgbClr val="003D07"/>
                </a:solidFill>
                <a:latin typeface="Bahnschrift"/>
                <a:cs typeface="Bahnschrift"/>
              </a:rPr>
              <a:t>ming</a:t>
            </a:r>
            <a:endParaRPr sz="2800">
              <a:latin typeface="Bahnschrift"/>
              <a:cs typeface="Bahnschrift"/>
            </a:endParaRPr>
          </a:p>
          <a:p>
            <a:pPr marL="754380" marR="5080" lvl="1" indent="-284480">
              <a:lnSpc>
                <a:spcPct val="90000"/>
              </a:lnSpc>
              <a:spcBef>
                <a:spcPts val="80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ter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gree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house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effec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2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use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22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indicate</a:t>
            </a:r>
            <a:r>
              <a:rPr sz="2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he</a:t>
            </a:r>
            <a:r>
              <a:rPr sz="22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-trap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ping</a:t>
            </a:r>
            <a:r>
              <a:rPr sz="22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pr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ces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2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use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2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by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gase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as</a:t>
            </a:r>
            <a:r>
              <a:rPr sz="22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car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di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xi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nd</a:t>
            </a:r>
            <a:r>
              <a:rPr sz="2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wate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vapour</a:t>
            </a:r>
            <a:r>
              <a:rPr sz="22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whic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re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tr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nsp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re</a:t>
            </a:r>
            <a:r>
              <a:rPr sz="22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22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oming</a:t>
            </a:r>
            <a:r>
              <a:rPr sz="22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solar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radiations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2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-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emi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2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22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infr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red</a:t>
            </a:r>
            <a:r>
              <a:rPr sz="2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radiations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from</a:t>
            </a:r>
            <a:r>
              <a:rPr sz="2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rth's</a:t>
            </a:r>
            <a:r>
              <a:rPr sz="22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surface.</a:t>
            </a:r>
            <a:endParaRPr sz="2200">
              <a:latin typeface="Bahnschrift Light"/>
              <a:cs typeface="Bahnschrift Light"/>
            </a:endParaRPr>
          </a:p>
          <a:p>
            <a:pPr marL="754380" marR="19685" lvl="1" indent="-284480">
              <a:lnSpc>
                <a:spcPct val="90000"/>
              </a:lnSpc>
              <a:spcBef>
                <a:spcPts val="80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Globa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warmin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2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2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lon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2200" b="0" dirty="0">
                <a:solidFill>
                  <a:srgbClr val="003D07"/>
                </a:solidFill>
                <a:latin typeface="Bahnschrift Light"/>
                <a:cs typeface="Bahnschrift Light"/>
              </a:rPr>
              <a:t>-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term</a:t>
            </a:r>
            <a:r>
              <a:rPr sz="22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rise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2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verage</a:t>
            </a:r>
            <a:r>
              <a:rPr sz="2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temperature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2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rth</a:t>
            </a:r>
            <a:r>
              <a:rPr sz="2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whole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result</a:t>
            </a:r>
            <a:r>
              <a:rPr sz="22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2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greenhous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effe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t.</a:t>
            </a:r>
            <a:endParaRPr sz="22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7567" y="2808732"/>
            <a:ext cx="3240024" cy="270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8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80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71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80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b="1" spc="-44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80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b="1" spc="-9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80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b="1" spc="-50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80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57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80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906"/>
            <a:ext cx="9144000" cy="677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 marR="3833495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3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906"/>
            <a:ext cx="9143999" cy="677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798322"/>
            <a:ext cx="8110220" cy="437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4615">
              <a:lnSpc>
                <a:spcPct val="100000"/>
              </a:lnSpc>
            </a:pPr>
            <a:r>
              <a:rPr sz="2400" b="1" dirty="0">
                <a:solidFill>
                  <a:srgbClr val="006500"/>
                </a:solidFill>
                <a:latin typeface="Bahnschrift"/>
                <a:cs typeface="Bahnschrift"/>
              </a:rPr>
              <a:t>Objectiv</a:t>
            </a:r>
            <a:r>
              <a:rPr sz="2400" b="1" spc="-20" dirty="0">
                <a:solidFill>
                  <a:srgbClr val="006500"/>
                </a:solidFill>
                <a:latin typeface="Bahnschrift"/>
                <a:cs typeface="Bahnschrift"/>
              </a:rPr>
              <a:t>e</a:t>
            </a:r>
            <a:r>
              <a:rPr sz="2400" b="1" dirty="0">
                <a:solidFill>
                  <a:srgbClr val="006500"/>
                </a:solidFill>
                <a:latin typeface="Bahnschrift"/>
                <a:cs typeface="Bahnschrift"/>
              </a:rPr>
              <a:t>-</a:t>
            </a:r>
            <a:r>
              <a:rPr sz="2400" b="1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W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ldli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f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7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pro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ecti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Ac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1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97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2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def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nes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wildlif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to</a:t>
            </a:r>
            <a:r>
              <a:rPr sz="2400" b="0" spc="-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include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y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bird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or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anim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al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aqu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ti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c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or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land</a:t>
            </a:r>
            <a:r>
              <a:rPr sz="24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veget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tion,</a:t>
            </a:r>
            <a:r>
              <a:rPr sz="2400" b="0" spc="-1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fo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m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pa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y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habita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.</a:t>
            </a:r>
            <a:endParaRPr sz="2400">
              <a:latin typeface="Bahnschrift Light"/>
              <a:cs typeface="Bahnschrift Ligh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20" dirty="0">
                <a:solidFill>
                  <a:srgbClr val="006500"/>
                </a:solidFill>
                <a:latin typeface="Bahnschrift"/>
                <a:cs typeface="Bahnschrift"/>
              </a:rPr>
              <a:t>Fun</a:t>
            </a:r>
            <a:r>
              <a:rPr sz="2400" b="1" spc="-10" dirty="0">
                <a:solidFill>
                  <a:srgbClr val="006500"/>
                </a:solidFill>
                <a:latin typeface="Bahnschrift"/>
                <a:cs typeface="Bahnschrift"/>
              </a:rPr>
              <a:t>c</a:t>
            </a:r>
            <a:r>
              <a:rPr sz="2400" b="1" spc="-15" dirty="0">
                <a:solidFill>
                  <a:srgbClr val="006500"/>
                </a:solidFill>
                <a:latin typeface="Bahnschrift"/>
                <a:cs typeface="Bahnschrift"/>
              </a:rPr>
              <a:t>tion</a:t>
            </a:r>
            <a:r>
              <a:rPr sz="2400" b="1" dirty="0">
                <a:solidFill>
                  <a:srgbClr val="006500"/>
                </a:solidFill>
                <a:latin typeface="Bahnschrift"/>
                <a:cs typeface="Bahnschrift"/>
              </a:rPr>
              <a:t>-</a:t>
            </a:r>
            <a:endParaRPr sz="2400">
              <a:latin typeface="Bahnschrift"/>
              <a:cs typeface="Bahnschrift"/>
            </a:endParaRPr>
          </a:p>
          <a:p>
            <a:pPr marL="469900" marR="29718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70534" algn="l"/>
              </a:tabLst>
            </a:pP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Unde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ct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,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Cent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l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gove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nment</a:t>
            </a:r>
            <a:r>
              <a:rPr sz="24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wor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k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wit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h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st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te</a:t>
            </a:r>
            <a:r>
              <a:rPr sz="2400" b="0" spc="-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governm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nts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gula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7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or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prohibit</a:t>
            </a:r>
            <a:r>
              <a:rPr sz="2400" b="0" spc="3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co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ve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sion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-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fo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es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8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in</a:t>
            </a:r>
            <a:r>
              <a:rPr sz="2400" b="0" spc="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ag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ricultu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9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or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urb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land.</a:t>
            </a:r>
            <a:endParaRPr sz="24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70534" algn="l"/>
              </a:tabLst>
            </a:pP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Protection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ag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ainst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nat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ur</a:t>
            </a:r>
            <a:r>
              <a:rPr sz="2400" b="0" spc="-3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l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haz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rds</a:t>
            </a:r>
            <a:endParaRPr sz="2400">
              <a:latin typeface="Bahnschrift Light"/>
              <a:cs typeface="Bahnschrift Light"/>
            </a:endParaRPr>
          </a:p>
          <a:p>
            <a:pPr marL="469900" marR="64769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70534" algn="l"/>
              </a:tabLst>
            </a:pP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Mainte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nance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wate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supply</a:t>
            </a:r>
            <a:r>
              <a:rPr sz="24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in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w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bodies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present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in</a:t>
            </a:r>
            <a:r>
              <a:rPr sz="2400" b="0" spc="-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Forest.</a:t>
            </a:r>
            <a:endParaRPr sz="24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70534" algn="l"/>
              </a:tabLst>
            </a:pP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Protection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lines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communicat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on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tr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nspor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ion</a:t>
            </a:r>
            <a:endParaRPr sz="2400">
              <a:latin typeface="Bahnschrift Light"/>
              <a:cs typeface="Bahnschrift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5642" rIns="0" bIns="0" rtlCol="0">
            <a:spAutoFit/>
          </a:bodyPr>
          <a:lstStyle/>
          <a:p>
            <a:pPr marL="12700">
              <a:lnSpc>
                <a:spcPts val="5725"/>
              </a:lnSpc>
            </a:pPr>
            <a:r>
              <a:rPr sz="4800" dirty="0"/>
              <a:t>Wildlife</a:t>
            </a:r>
            <a:r>
              <a:rPr sz="4800" spc="40" dirty="0">
                <a:latin typeface="Times New Roman"/>
                <a:cs typeface="Times New Roman"/>
              </a:rPr>
              <a:t> </a:t>
            </a:r>
            <a:r>
              <a:rPr sz="4800" dirty="0"/>
              <a:t>Prot</a:t>
            </a:r>
            <a:r>
              <a:rPr sz="4800" spc="-25" dirty="0"/>
              <a:t>e</a:t>
            </a:r>
            <a:r>
              <a:rPr sz="4800" spc="-5" dirty="0"/>
              <a:t>ct</a:t>
            </a:r>
            <a:r>
              <a:rPr sz="4800" spc="-15" dirty="0"/>
              <a:t>i</a:t>
            </a:r>
            <a:r>
              <a:rPr sz="4800" dirty="0"/>
              <a:t>on</a:t>
            </a:r>
            <a:r>
              <a:rPr sz="4800" spc="90" dirty="0">
                <a:latin typeface="Times New Roman"/>
                <a:cs typeface="Times New Roman"/>
              </a:rPr>
              <a:t> </a:t>
            </a:r>
            <a:r>
              <a:rPr sz="4800" spc="-5" dirty="0"/>
              <a:t>Ac</a:t>
            </a:r>
            <a:r>
              <a:rPr sz="4800" dirty="0"/>
              <a:t>t</a:t>
            </a:r>
            <a:r>
              <a:rPr sz="4800" spc="95" dirty="0">
                <a:latin typeface="Times New Roman"/>
                <a:cs typeface="Times New Roman"/>
              </a:rPr>
              <a:t> </a:t>
            </a:r>
            <a:r>
              <a:rPr sz="4800" dirty="0"/>
              <a:t>of</a:t>
            </a:r>
            <a:r>
              <a:rPr sz="4800" spc="90" dirty="0">
                <a:latin typeface="Times New Roman"/>
                <a:cs typeface="Times New Roman"/>
              </a:rPr>
              <a:t> </a:t>
            </a:r>
            <a:r>
              <a:rPr sz="4800" dirty="0"/>
              <a:t>19</a:t>
            </a:r>
            <a:r>
              <a:rPr sz="4800" spc="-20" dirty="0"/>
              <a:t>7</a:t>
            </a:r>
            <a:r>
              <a:rPr sz="4800" spc="-25" dirty="0"/>
              <a:t>2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86" y="1584326"/>
            <a:ext cx="8423910" cy="452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006500"/>
                </a:solidFill>
                <a:latin typeface="Bahnschrift"/>
                <a:cs typeface="Bahnschrift"/>
              </a:rPr>
              <a:t>Objectiv</a:t>
            </a:r>
            <a:r>
              <a:rPr sz="2400" b="1" spc="-25" dirty="0">
                <a:solidFill>
                  <a:srgbClr val="006500"/>
                </a:solidFill>
                <a:latin typeface="Bahnschrift"/>
                <a:cs typeface="Bahnschrift"/>
              </a:rPr>
              <a:t>e</a:t>
            </a:r>
            <a:r>
              <a:rPr sz="2400" b="1" dirty="0">
                <a:solidFill>
                  <a:srgbClr val="006500"/>
                </a:solidFill>
                <a:latin typeface="Bahnschrift"/>
                <a:cs typeface="Bahnschrift"/>
              </a:rPr>
              <a:t>-</a:t>
            </a:r>
            <a:r>
              <a:rPr sz="2400" b="1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provides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for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prot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ction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co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serv</a:t>
            </a:r>
            <a:r>
              <a:rPr sz="2400" b="0" spc="-3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tion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endParaRPr sz="2400">
              <a:latin typeface="Bahnschrift Light"/>
              <a:cs typeface="Bahnschrift Light"/>
            </a:endParaRPr>
          </a:p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fo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ests.</a:t>
            </a:r>
            <a:endParaRPr sz="2400">
              <a:latin typeface="Bahnschrift Light"/>
              <a:cs typeface="Bahnschrift Light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Unde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Act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,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sta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governm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nt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m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y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gula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7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or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prohibit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in</a:t>
            </a:r>
            <a:r>
              <a:rPr sz="2400" b="0" spc="-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y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for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st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clea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ing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land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for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cultiv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tion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,</a:t>
            </a:r>
            <a:r>
              <a:rPr sz="2400" b="0" spc="7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pastu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ing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-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cattle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,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or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clea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ing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veget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ation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for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y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purpose.</a:t>
            </a:r>
            <a:endParaRPr sz="2400">
              <a:latin typeface="Bahnschrift Light"/>
              <a:cs typeface="Bahnschrift Ligh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6500"/>
                </a:solidFill>
                <a:latin typeface="Bahnschrift"/>
                <a:cs typeface="Bahnschrift"/>
              </a:rPr>
              <a:t>Functio</a:t>
            </a:r>
            <a:r>
              <a:rPr sz="2400" b="1" dirty="0">
                <a:solidFill>
                  <a:srgbClr val="006500"/>
                </a:solidFill>
                <a:latin typeface="Bahnschrift"/>
                <a:cs typeface="Bahnschrift"/>
              </a:rPr>
              <a:t>n-</a:t>
            </a:r>
            <a:endParaRPr sz="24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69900" algn="l"/>
              </a:tabLst>
            </a:pP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Protection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ag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ainst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nat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ur</a:t>
            </a:r>
            <a:r>
              <a:rPr sz="2400" b="0" spc="-3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l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haz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rds</a:t>
            </a:r>
            <a:endParaRPr sz="24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69900" algn="l"/>
              </a:tabLst>
            </a:pP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Mainte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nance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wate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supply</a:t>
            </a:r>
            <a:r>
              <a:rPr sz="24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in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aqui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f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s.</a:t>
            </a:r>
            <a:endParaRPr sz="24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69900" algn="l"/>
              </a:tabLst>
            </a:pP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Prot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ctio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2400" b="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lines</a:t>
            </a:r>
            <a:r>
              <a:rPr sz="2400" b="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5" dirty="0">
                <a:solidFill>
                  <a:srgbClr val="006500"/>
                </a:solidFill>
                <a:latin typeface="Bahnschrift Light"/>
                <a:cs typeface="Bahnschrift Light"/>
              </a:rPr>
              <a:t>c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om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m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unic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ti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2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an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ansport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ti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o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endParaRPr sz="24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69900" algn="l"/>
              </a:tabLst>
            </a:pP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Prese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6500"/>
                </a:solidFill>
                <a:latin typeface="Bahnschrift Light"/>
                <a:cs typeface="Bahnschrift Light"/>
              </a:rPr>
              <a:t>va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ion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of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public</a:t>
            </a:r>
            <a:r>
              <a:rPr sz="2400" b="0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he</a:t>
            </a:r>
            <a:r>
              <a:rPr sz="2400" b="0" spc="-3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lth.</a:t>
            </a:r>
            <a:endParaRPr sz="24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6500"/>
              </a:buClr>
              <a:buFont typeface="Bahnschrift Light"/>
              <a:buAutoNum type="arabicPeriod"/>
              <a:tabLst>
                <a:tab pos="469900" algn="l"/>
              </a:tabLst>
            </a:pPr>
            <a:r>
              <a:rPr sz="2400" b="0" spc="-5" dirty="0">
                <a:solidFill>
                  <a:srgbClr val="006500"/>
                </a:solidFill>
                <a:latin typeface="Bahnschrift Light"/>
                <a:cs typeface="Bahnschrift Light"/>
              </a:rPr>
              <a:t>Mandato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y</a:t>
            </a:r>
            <a:r>
              <a:rPr sz="2400" b="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for</a:t>
            </a:r>
            <a:r>
              <a:rPr sz="2400" b="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6500"/>
                </a:solidFill>
                <a:latin typeface="Bahnschrift Light"/>
                <a:cs typeface="Bahnschrift Light"/>
              </a:rPr>
              <a:t>land</a:t>
            </a:r>
            <a:r>
              <a:rPr sz="2400" b="0" spc="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ow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n</a:t>
            </a:r>
            <a:r>
              <a:rPr sz="2400" b="0" spc="-20" dirty="0">
                <a:solidFill>
                  <a:srgbClr val="006500"/>
                </a:solidFill>
                <a:latin typeface="Bahnschrift Light"/>
                <a:cs typeface="Bahnschrift Light"/>
              </a:rPr>
              <a:t>e</a:t>
            </a:r>
            <a:r>
              <a:rPr sz="2400" b="0" spc="-25" dirty="0">
                <a:solidFill>
                  <a:srgbClr val="006500"/>
                </a:solidFill>
                <a:latin typeface="Bahnschrift Light"/>
                <a:cs typeface="Bahnschrift Light"/>
              </a:rPr>
              <a:t>r</a:t>
            </a:r>
            <a:r>
              <a:rPr sz="2400" b="0" spc="-10" dirty="0">
                <a:solidFill>
                  <a:srgbClr val="006500"/>
                </a:solidFill>
                <a:latin typeface="Bahnschrift Light"/>
                <a:cs typeface="Bahnschrift Light"/>
              </a:rPr>
              <a:t>.</a:t>
            </a:r>
            <a:endParaRPr sz="2400">
              <a:latin typeface="Bahnschrift Light"/>
              <a:cs typeface="Bahnschrift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8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Fores</a:t>
            </a:r>
            <a:r>
              <a:rPr sz="4800" dirty="0"/>
              <a:t>t</a:t>
            </a:r>
            <a:r>
              <a:rPr sz="4800" spc="80" dirty="0">
                <a:latin typeface="Times New Roman"/>
                <a:cs typeface="Times New Roman"/>
              </a:rPr>
              <a:t> </a:t>
            </a:r>
            <a:r>
              <a:rPr sz="4800" spc="-30" dirty="0"/>
              <a:t>Con</a:t>
            </a:r>
            <a:r>
              <a:rPr sz="4800" spc="-50" dirty="0"/>
              <a:t>s</a:t>
            </a:r>
            <a:r>
              <a:rPr sz="4800" spc="-5" dirty="0"/>
              <a:t>ervat</a:t>
            </a:r>
            <a:r>
              <a:rPr sz="4800" spc="-15" dirty="0"/>
              <a:t>i</a:t>
            </a:r>
            <a:r>
              <a:rPr sz="4800" dirty="0"/>
              <a:t>on</a:t>
            </a:r>
            <a:r>
              <a:rPr sz="4800" spc="105" dirty="0">
                <a:latin typeface="Times New Roman"/>
                <a:cs typeface="Times New Roman"/>
              </a:rPr>
              <a:t> </a:t>
            </a:r>
            <a:r>
              <a:rPr sz="4800" spc="-5" dirty="0"/>
              <a:t>Ac</a:t>
            </a:r>
            <a:r>
              <a:rPr sz="4800" dirty="0"/>
              <a:t>t</a:t>
            </a:r>
            <a:r>
              <a:rPr sz="4800" spc="95" dirty="0">
                <a:latin typeface="Times New Roman"/>
                <a:cs typeface="Times New Roman"/>
              </a:rPr>
              <a:t> </a:t>
            </a:r>
            <a:r>
              <a:rPr sz="4800" dirty="0"/>
              <a:t>of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ts val="5725"/>
              </a:lnSpc>
            </a:pPr>
            <a:r>
              <a:rPr sz="4800" spc="-25" dirty="0"/>
              <a:t>1980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8169" rIns="0" bIns="0" rtlCol="0">
            <a:spAutoFit/>
          </a:bodyPr>
          <a:lstStyle/>
          <a:p>
            <a:pPr marL="112395">
              <a:lnSpc>
                <a:spcPts val="5255"/>
              </a:lnSpc>
            </a:pPr>
            <a:r>
              <a:rPr dirty="0"/>
              <a:t>Environm</a:t>
            </a:r>
            <a:r>
              <a:rPr spc="5" dirty="0"/>
              <a:t>e</a:t>
            </a:r>
            <a:r>
              <a:rPr dirty="0"/>
              <a:t>ntal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pro</a:t>
            </a:r>
            <a:r>
              <a:rPr spc="10" dirty="0"/>
              <a:t>t</a:t>
            </a:r>
            <a:r>
              <a:rPr dirty="0"/>
              <a:t>ocols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8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80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71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80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b="1" spc="-44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80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b="1" spc="-9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80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b="1" spc="-50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80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57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80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1543935"/>
            <a:ext cx="8910955" cy="464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9885" algn="l"/>
              </a:tabLst>
            </a:pP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Montrea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1600" b="1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Pro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to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1600" b="1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(1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9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87)</a:t>
            </a:r>
            <a:endParaRPr sz="1600">
              <a:latin typeface="Bahnschrift"/>
              <a:cs typeface="Bahnschrift"/>
            </a:endParaRPr>
          </a:p>
          <a:p>
            <a:pPr marL="1091565" lvl="1" indent="-335280">
              <a:lnSpc>
                <a:spcPts val="1825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092200" algn="l"/>
              </a:tabLst>
            </a:pP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Montrea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Pro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16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6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bal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greem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nt</a:t>
            </a:r>
            <a:r>
              <a:rPr sz="16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pr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ct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strat</a:t>
            </a:r>
            <a:r>
              <a:rPr sz="16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sp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ic</a:t>
            </a:r>
            <a:r>
              <a:rPr sz="16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zo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ayer</a:t>
            </a:r>
            <a:endParaRPr sz="1600">
              <a:latin typeface="Bahnschrift Light"/>
              <a:cs typeface="Bahnschrift Light"/>
            </a:endParaRPr>
          </a:p>
          <a:p>
            <a:pPr marL="1091565">
              <a:lnSpc>
                <a:spcPts val="1825"/>
              </a:lnSpc>
            </a:pP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phasin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duc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ion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nsum</a:t>
            </a:r>
            <a:r>
              <a:rPr sz="16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ion</a:t>
            </a:r>
            <a:r>
              <a:rPr sz="1600" b="0" spc="8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z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dirty="0">
                <a:solidFill>
                  <a:srgbClr val="003D07"/>
                </a:solidFill>
                <a:latin typeface="Bahnschrift Light"/>
                <a:cs typeface="Bahnschrift Light"/>
              </a:rPr>
              <a:t>e-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leti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6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su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(O</a:t>
            </a:r>
            <a:r>
              <a:rPr sz="16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S).</a:t>
            </a:r>
            <a:endParaRPr sz="1600">
              <a:latin typeface="Bahnschrift Light"/>
              <a:cs typeface="Bahnschrift Light"/>
            </a:endParaRPr>
          </a:p>
          <a:p>
            <a:pPr marL="1091565" marR="396875" lvl="1" indent="-335280">
              <a:lnSpc>
                <a:spcPts val="1730"/>
              </a:lnSpc>
              <a:spcBef>
                <a:spcPts val="830"/>
              </a:spcBef>
              <a:buClr>
                <a:srgbClr val="77923B"/>
              </a:buClr>
              <a:buFont typeface="Wingdings"/>
              <a:buChar char=""/>
              <a:tabLst>
                <a:tab pos="1092200" algn="l"/>
              </a:tabLst>
            </a:pP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Obje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16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pr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ct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zo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aye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by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asin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pr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duct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8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num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subs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be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res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ns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600" b="0" spc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zo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deple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endParaRPr sz="1600">
              <a:latin typeface="Bahnschrift Light"/>
              <a:cs typeface="Bahnschrift Light"/>
            </a:endParaRPr>
          </a:p>
          <a:p>
            <a:pPr marL="349250" indent="-336550">
              <a:lnSpc>
                <a:spcPct val="10000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349885" algn="l"/>
              </a:tabLst>
            </a:pP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nve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ti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1600" b="1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1600" b="1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Bi</a:t>
            </a:r>
            <a:r>
              <a:rPr sz="1600" b="1" spc="-25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gica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1600" b="1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D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i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v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ersit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y</a:t>
            </a:r>
            <a:r>
              <a:rPr sz="1600" b="1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(C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BD)</a:t>
            </a:r>
            <a:r>
              <a:rPr sz="1600" b="1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(199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3)</a:t>
            </a:r>
            <a:endParaRPr sz="1600">
              <a:latin typeface="Bahnschrift"/>
              <a:cs typeface="Bahnschrift"/>
            </a:endParaRPr>
          </a:p>
          <a:p>
            <a:pPr marL="1091565" marR="5080" lvl="1" indent="-335280">
              <a:lnSpc>
                <a:spcPts val="1730"/>
              </a:lnSpc>
              <a:spcBef>
                <a:spcPts val="815"/>
              </a:spcBef>
              <a:buClr>
                <a:srgbClr val="77923B"/>
              </a:buClr>
              <a:buFont typeface="Wingdings"/>
              <a:buChar char=""/>
              <a:tabLst>
                <a:tab pos="1092200" algn="l"/>
              </a:tabLst>
            </a:pP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nve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ti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Bi</a:t>
            </a:r>
            <a:r>
              <a:rPr sz="16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gica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ersit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(C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BD)</a:t>
            </a:r>
            <a:r>
              <a:rPr sz="16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16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rnati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nal</a:t>
            </a:r>
            <a:r>
              <a:rPr sz="16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greem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nt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at</a:t>
            </a:r>
            <a:r>
              <a:rPr sz="16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Summit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1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9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92.</a:t>
            </a:r>
            <a:endParaRPr sz="1600">
              <a:latin typeface="Bahnschrift Light"/>
              <a:cs typeface="Bahnschrift Light"/>
            </a:endParaRPr>
          </a:p>
          <a:p>
            <a:pPr marL="1091565" lvl="1" indent="-335280">
              <a:lnSpc>
                <a:spcPct val="10000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1092200" algn="l"/>
              </a:tabLst>
            </a:pP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Obje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es:</a:t>
            </a:r>
            <a:endParaRPr sz="1600">
              <a:latin typeface="Bahnschrift Light"/>
              <a:cs typeface="Bahnschrift Light"/>
            </a:endParaRPr>
          </a:p>
          <a:p>
            <a:pPr marL="1492250" lvl="2" indent="-336550">
              <a:lnSpc>
                <a:spcPct val="100000"/>
              </a:lnSpc>
              <a:spcBef>
                <a:spcPts val="610"/>
              </a:spcBef>
              <a:buClr>
                <a:srgbClr val="77923B"/>
              </a:buClr>
              <a:buFont typeface="Wingdings"/>
              <a:buChar char=""/>
              <a:tabLst>
                <a:tab pos="1492885" algn="l"/>
              </a:tabLst>
            </a:pP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ns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ati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div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ersity</a:t>
            </a:r>
            <a:endParaRPr sz="1600">
              <a:latin typeface="Bahnschrift Light"/>
              <a:cs typeface="Bahnschrift Light"/>
            </a:endParaRPr>
          </a:p>
          <a:p>
            <a:pPr marL="1492250" lvl="2" indent="-33655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492885" algn="l"/>
              </a:tabLst>
            </a:pP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susta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na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us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div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ersity</a:t>
            </a:r>
            <a:endParaRPr sz="1600">
              <a:latin typeface="Bahnschrift Light"/>
              <a:cs typeface="Bahnschrift Light"/>
            </a:endParaRPr>
          </a:p>
          <a:p>
            <a:pPr marL="1492250" lvl="2" indent="-336550">
              <a:lnSpc>
                <a:spcPct val="100000"/>
              </a:lnSpc>
              <a:spcBef>
                <a:spcPts val="610"/>
              </a:spcBef>
              <a:buClr>
                <a:srgbClr val="77923B"/>
              </a:buClr>
              <a:buFont typeface="Wingdings"/>
              <a:buChar char=""/>
              <a:tabLst>
                <a:tab pos="1492885" algn="l"/>
              </a:tabLst>
            </a:pP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equi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abl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shari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8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ri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fr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om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us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gen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res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urces</a:t>
            </a:r>
            <a:endParaRPr sz="1600">
              <a:latin typeface="Bahnschrift Light"/>
              <a:cs typeface="Bahnschrift Light"/>
            </a:endParaRPr>
          </a:p>
          <a:p>
            <a:pPr marL="349250" indent="-336550">
              <a:lnSpc>
                <a:spcPct val="100000"/>
              </a:lnSpc>
              <a:spcBef>
                <a:spcPts val="610"/>
              </a:spcBef>
              <a:buClr>
                <a:srgbClr val="77923B"/>
              </a:buClr>
              <a:buFont typeface="Wingdings"/>
              <a:buChar char=""/>
              <a:tabLst>
                <a:tab pos="349885" algn="l"/>
              </a:tabLst>
            </a:pPr>
            <a:r>
              <a:rPr sz="1600" b="1" spc="-25" dirty="0">
                <a:solidFill>
                  <a:srgbClr val="003D07"/>
                </a:solidFill>
                <a:latin typeface="Bahnschrift"/>
                <a:cs typeface="Bahnschrift"/>
              </a:rPr>
              <a:t>K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y</a:t>
            </a:r>
            <a:r>
              <a:rPr sz="1600" b="1" spc="-25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Pr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ot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1600" b="1" spc="-25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1600" b="1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(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1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9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9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7)</a:t>
            </a:r>
            <a:endParaRPr sz="1600">
              <a:latin typeface="Bahnschrift"/>
              <a:cs typeface="Bahnschrift"/>
            </a:endParaRPr>
          </a:p>
          <a:p>
            <a:pPr marL="1091565" marR="13970" lvl="1" indent="-335280">
              <a:lnSpc>
                <a:spcPts val="1730"/>
              </a:lnSpc>
              <a:spcBef>
                <a:spcPts val="815"/>
              </a:spcBef>
              <a:buClr>
                <a:srgbClr val="77923B"/>
              </a:buClr>
              <a:buFont typeface="Wingdings"/>
              <a:buChar char=""/>
              <a:tabLst>
                <a:tab pos="1092200" algn="l"/>
              </a:tabLst>
            </a:pP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K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yo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Pro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Un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Nati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ns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Framewor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k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nve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ti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8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climate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ang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16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ame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dmen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rnati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nal</a:t>
            </a:r>
            <a:r>
              <a:rPr sz="16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treat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climate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ang</a:t>
            </a:r>
            <a:r>
              <a:rPr sz="1600" b="0" spc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endParaRPr sz="1600">
              <a:latin typeface="Bahnschrift Light"/>
              <a:cs typeface="Bahnschrift Light"/>
            </a:endParaRPr>
          </a:p>
          <a:p>
            <a:pPr marL="1091565" lvl="1" indent="-335280">
              <a:lnSpc>
                <a:spcPct val="10000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1092200" algn="l"/>
              </a:tabLst>
            </a:pP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Obje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16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Stab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i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lizat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i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1600" b="1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f</a:t>
            </a:r>
            <a:r>
              <a:rPr sz="1600" b="1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g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r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ho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us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600" b="1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gas</a:t>
            </a:r>
            <a:r>
              <a:rPr sz="1600" b="1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entr</a:t>
            </a:r>
            <a:r>
              <a:rPr sz="1600" b="1" spc="0" dirty="0">
                <a:solidFill>
                  <a:srgbClr val="003D07"/>
                </a:solidFill>
                <a:latin typeface="Bahnschrift"/>
                <a:cs typeface="Bahnschrift"/>
              </a:rPr>
              <a:t>a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ti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ns</a:t>
            </a:r>
            <a:r>
              <a:rPr sz="1600" b="1" spc="9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atmo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sp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endParaRPr sz="16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8" rIns="0" bIns="0" rtlCol="0">
            <a:spAutoFit/>
          </a:bodyPr>
          <a:lstStyle/>
          <a:p>
            <a:pPr marL="112395" marR="5080">
              <a:lnSpc>
                <a:spcPct val="100000"/>
              </a:lnSpc>
            </a:pPr>
            <a:r>
              <a:rPr spc="-5" dirty="0"/>
              <a:t>Issue</a:t>
            </a:r>
            <a:r>
              <a:rPr dirty="0"/>
              <a:t>s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involv</a:t>
            </a:r>
            <a:r>
              <a:rPr spc="15" dirty="0"/>
              <a:t>e</a:t>
            </a:r>
            <a:r>
              <a:rPr dirty="0"/>
              <a:t>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/>
              <a:t>enfor</a:t>
            </a:r>
            <a:r>
              <a:rPr spc="15" dirty="0"/>
              <a:t>c</a:t>
            </a:r>
            <a:r>
              <a:rPr spc="-5" dirty="0"/>
              <a:t>ement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Environm</a:t>
            </a:r>
            <a:r>
              <a:rPr spc="5" dirty="0"/>
              <a:t>e</a:t>
            </a:r>
            <a:r>
              <a:rPr dirty="0"/>
              <a:t>ntal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Laws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5" y="1764285"/>
            <a:ext cx="3608704" cy="2331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9885" algn="l"/>
              </a:tabLst>
            </a:pP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tera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endParaRPr sz="2800">
              <a:latin typeface="Bahnschrift Light"/>
              <a:cs typeface="Bahnschrift Light"/>
            </a:endParaRPr>
          </a:p>
          <a:p>
            <a:pPr marL="349250" indent="-336550">
              <a:lnSpc>
                <a:spcPct val="100000"/>
              </a:lnSpc>
              <a:spcBef>
                <a:spcPts val="470"/>
              </a:spcBef>
              <a:buClr>
                <a:srgbClr val="77923B"/>
              </a:buClr>
              <a:buFont typeface="Wingdings"/>
              <a:buChar char=""/>
              <a:tabLst>
                <a:tab pos="349885" algn="l"/>
              </a:tabLst>
            </a:pP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Growin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pop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ulat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endParaRPr sz="2800">
              <a:latin typeface="Bahnschrift Light"/>
              <a:cs typeface="Bahnschrift Light"/>
            </a:endParaRPr>
          </a:p>
          <a:p>
            <a:pPr marL="349250" indent="-336550">
              <a:lnSpc>
                <a:spcPct val="100000"/>
              </a:lnSpc>
              <a:spcBef>
                <a:spcPts val="455"/>
              </a:spcBef>
              <a:buClr>
                <a:srgbClr val="77923B"/>
              </a:buClr>
              <a:buFont typeface="Wingdings"/>
              <a:buChar char=""/>
              <a:tabLst>
                <a:tab pos="349885" algn="l"/>
              </a:tabLst>
            </a:pP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Ignorance</a:t>
            </a:r>
            <a:endParaRPr sz="2800">
              <a:latin typeface="Bahnschrift Light"/>
              <a:cs typeface="Bahnschrift Light"/>
            </a:endParaRPr>
          </a:p>
          <a:p>
            <a:pPr marL="349250" indent="-336550">
              <a:lnSpc>
                <a:spcPct val="100000"/>
              </a:lnSpc>
              <a:spcBef>
                <a:spcPts val="465"/>
              </a:spcBef>
              <a:buClr>
                <a:srgbClr val="77923B"/>
              </a:buClr>
              <a:buFont typeface="Wingdings"/>
              <a:buChar char=""/>
              <a:tabLst>
                <a:tab pos="349885" algn="l"/>
              </a:tabLst>
            </a:pP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Eco</a:t>
            </a:r>
            <a:r>
              <a:rPr sz="2800" b="0" spc="-3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omic</a:t>
            </a:r>
            <a:r>
              <a:rPr sz="28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reas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ns</a:t>
            </a:r>
            <a:endParaRPr sz="2800">
              <a:latin typeface="Bahnschrift Light"/>
              <a:cs typeface="Bahnschrift Light"/>
            </a:endParaRPr>
          </a:p>
          <a:p>
            <a:pPr marL="349250" indent="-336550">
              <a:lnSpc>
                <a:spcPct val="100000"/>
              </a:lnSpc>
              <a:spcBef>
                <a:spcPts val="470"/>
              </a:spcBef>
              <a:buClr>
                <a:srgbClr val="77923B"/>
              </a:buClr>
              <a:buFont typeface="Wingdings"/>
              <a:buChar char=""/>
              <a:tabLst>
                <a:tab pos="349885" algn="l"/>
              </a:tabLst>
            </a:pP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Insufficienc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2800" b="0" spc="10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laws</a:t>
            </a:r>
            <a:endParaRPr sz="28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8511" y="1929383"/>
            <a:ext cx="4119372" cy="411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8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80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71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80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b="1" spc="-44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80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b="1" spc="-9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80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b="1" spc="-50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80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57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80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330" y="3387607"/>
            <a:ext cx="256286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z="4400" b="0" spc="10" dirty="0">
                <a:solidFill>
                  <a:srgbClr val="006500"/>
                </a:solidFill>
                <a:latin typeface="Bahnschrift Light"/>
                <a:cs typeface="Bahnschrift Light"/>
              </a:rPr>
              <a:t>T</a:t>
            </a:r>
            <a:r>
              <a:rPr sz="4400" b="0" dirty="0">
                <a:solidFill>
                  <a:srgbClr val="006500"/>
                </a:solidFill>
                <a:latin typeface="Bahnschrift Light"/>
                <a:cs typeface="Bahnschrift Light"/>
              </a:rPr>
              <a:t>h</a:t>
            </a:r>
            <a:r>
              <a:rPr sz="4400" b="0" spc="10" dirty="0">
                <a:solidFill>
                  <a:srgbClr val="006500"/>
                </a:solidFill>
                <a:latin typeface="Bahnschrift Light"/>
                <a:cs typeface="Bahnschrift Light"/>
              </a:rPr>
              <a:t>a</a:t>
            </a:r>
            <a:r>
              <a:rPr sz="4400" b="0" dirty="0">
                <a:solidFill>
                  <a:srgbClr val="006500"/>
                </a:solidFill>
                <a:latin typeface="Bahnschrift Light"/>
                <a:cs typeface="Bahnschrift Light"/>
              </a:rPr>
              <a:t>nk</a:t>
            </a:r>
            <a:r>
              <a:rPr sz="4400" b="0" spc="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4400" b="0" spc="10" dirty="0">
                <a:solidFill>
                  <a:srgbClr val="006500"/>
                </a:solidFill>
                <a:latin typeface="Bahnschrift Light"/>
                <a:cs typeface="Bahnschrift Light"/>
              </a:rPr>
              <a:t>Y</a:t>
            </a:r>
            <a:r>
              <a:rPr sz="4400" b="0" dirty="0">
                <a:solidFill>
                  <a:srgbClr val="006500"/>
                </a:solidFill>
                <a:latin typeface="Bahnschrift Light"/>
                <a:cs typeface="Bahnschrift Light"/>
              </a:rPr>
              <a:t>ou</a:t>
            </a:r>
            <a:endParaRPr sz="4400">
              <a:latin typeface="Bahnschrift Light"/>
              <a:cs typeface="Bahnschrift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8169" rIns="0" bIns="0" rtlCol="0">
            <a:spAutoFit/>
          </a:bodyPr>
          <a:lstStyle/>
          <a:p>
            <a:pPr marL="112395">
              <a:lnSpc>
                <a:spcPts val="5255"/>
              </a:lnSpc>
            </a:pPr>
            <a:r>
              <a:rPr dirty="0"/>
              <a:t>Curr</a:t>
            </a:r>
            <a:r>
              <a:rPr spc="5" dirty="0"/>
              <a:t>e</a:t>
            </a:r>
            <a:r>
              <a:rPr dirty="0"/>
              <a:t>nt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Environmental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/>
          <p:nvPr/>
        </p:nvSpPr>
        <p:spPr>
          <a:xfrm>
            <a:off x="7620" y="1499616"/>
            <a:ext cx="5391912" cy="4715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7115" y="1663444"/>
            <a:ext cx="3375025" cy="414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200" b="1" spc="-15" dirty="0">
                <a:latin typeface="Bahnschrift"/>
                <a:cs typeface="Bahnschrift"/>
              </a:rPr>
              <a:t>Process</a:t>
            </a:r>
            <a:endParaRPr sz="22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buFont typeface="Bahnschrift Light"/>
              <a:buAutoNum type="arabicPeriod"/>
              <a:tabLst>
                <a:tab pos="264160" algn="l"/>
              </a:tabLst>
            </a:pPr>
            <a:r>
              <a:rPr sz="1800" b="0" spc="-10" dirty="0">
                <a:latin typeface="Bahnschrift Light"/>
                <a:cs typeface="Bahnschrift Light"/>
              </a:rPr>
              <a:t>Hi</a:t>
            </a:r>
            <a:r>
              <a:rPr sz="1800" b="0" spc="-15" dirty="0">
                <a:latin typeface="Bahnschrift Light"/>
                <a:cs typeface="Bahnschrift Light"/>
              </a:rPr>
              <a:t>g</a:t>
            </a:r>
            <a:r>
              <a:rPr sz="1800" b="0" spc="-10" dirty="0">
                <a:latin typeface="Bahnschrift Light"/>
                <a:cs typeface="Bahnschrift Light"/>
              </a:rPr>
              <a:t>h</a:t>
            </a:r>
            <a:r>
              <a:rPr sz="1800" b="0" dirty="0">
                <a:latin typeface="Times New Roman"/>
                <a:cs typeface="Times New Roman"/>
              </a:rPr>
              <a:t> </a:t>
            </a:r>
            <a:r>
              <a:rPr sz="1800" b="0" spc="75" dirty="0">
                <a:latin typeface="Times New Roman"/>
                <a:cs typeface="Times New Roman"/>
              </a:rPr>
              <a:t> </a:t>
            </a:r>
            <a:r>
              <a:rPr sz="1800" b="0" spc="-15" dirty="0">
                <a:latin typeface="Bahnschrift Light"/>
                <a:cs typeface="Bahnschrift Light"/>
              </a:rPr>
              <a:t>en</a:t>
            </a:r>
            <a:r>
              <a:rPr sz="1800" b="0" spc="-20" dirty="0">
                <a:latin typeface="Bahnschrift Light"/>
                <a:cs typeface="Bahnschrift Light"/>
              </a:rPr>
              <a:t>e</a:t>
            </a:r>
            <a:r>
              <a:rPr sz="1800" b="0" spc="-10" dirty="0">
                <a:latin typeface="Bahnschrift Light"/>
                <a:cs typeface="Bahnschrift Light"/>
              </a:rPr>
              <a:t>rgy</a:t>
            </a:r>
            <a:r>
              <a:rPr sz="1800" b="0" dirty="0">
                <a:latin typeface="Times New Roman"/>
                <a:cs typeface="Times New Roman"/>
              </a:rPr>
              <a:t> </a:t>
            </a:r>
            <a:r>
              <a:rPr sz="1800" b="0" spc="8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Bahnschrift Light"/>
                <a:cs typeface="Bahnschrift Light"/>
              </a:rPr>
              <a:t>wavel</a:t>
            </a:r>
            <a:r>
              <a:rPr sz="1800" b="0" spc="-15" dirty="0">
                <a:latin typeface="Bahnschrift Light"/>
                <a:cs typeface="Bahnschrift Light"/>
              </a:rPr>
              <a:t>ength</a:t>
            </a:r>
            <a:r>
              <a:rPr sz="1800" b="0" spc="-10" dirty="0">
                <a:latin typeface="Bahnschrift Light"/>
                <a:cs typeface="Bahnschrift Light"/>
              </a:rPr>
              <a:t>s</a:t>
            </a:r>
            <a:r>
              <a:rPr sz="1800" b="0" dirty="0">
                <a:latin typeface="Times New Roman"/>
                <a:cs typeface="Times New Roman"/>
              </a:rPr>
              <a:t> </a:t>
            </a:r>
            <a:r>
              <a:rPr sz="1800" b="0" spc="8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h</a:t>
            </a:r>
            <a:r>
              <a:rPr sz="1800" b="0" dirty="0">
                <a:latin typeface="Bahnschrift Light"/>
                <a:cs typeface="Bahnschrift Light"/>
              </a:rPr>
              <a:t>it</a:t>
            </a:r>
            <a:endParaRPr sz="1800">
              <a:latin typeface="Bahnschrift Light"/>
              <a:cs typeface="Bahnschrift Light"/>
            </a:endParaRPr>
          </a:p>
          <a:p>
            <a:pPr marL="12700" algn="just">
              <a:lnSpc>
                <a:spcPct val="100000"/>
              </a:lnSpc>
            </a:pPr>
            <a:r>
              <a:rPr sz="1800" b="0" dirty="0">
                <a:latin typeface="Bahnschrift Light"/>
                <a:cs typeface="Bahnschrift Light"/>
              </a:rPr>
              <a:t>the</a:t>
            </a:r>
            <a:r>
              <a:rPr sz="1800" b="0" spc="2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e</a:t>
            </a:r>
            <a:r>
              <a:rPr sz="1800" b="0" spc="-5" dirty="0">
                <a:latin typeface="Bahnschrift Light"/>
                <a:cs typeface="Bahnschrift Light"/>
              </a:rPr>
              <a:t>arth</a:t>
            </a:r>
            <a:r>
              <a:rPr sz="1800" b="0" dirty="0">
                <a:latin typeface="Bahnschrift Light"/>
                <a:cs typeface="Bahnschrift Light"/>
              </a:rPr>
              <a:t>s</a:t>
            </a:r>
            <a:r>
              <a:rPr sz="1800" b="0" spc="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Bahnschrift Light"/>
                <a:cs typeface="Bahnschrift Light"/>
              </a:rPr>
              <a:t>s</a:t>
            </a:r>
            <a:r>
              <a:rPr sz="1800" b="0" spc="-10" dirty="0">
                <a:latin typeface="Bahnschrift Light"/>
                <a:cs typeface="Bahnschrift Light"/>
              </a:rPr>
              <a:t>u</a:t>
            </a:r>
            <a:r>
              <a:rPr sz="1800" b="0" dirty="0">
                <a:latin typeface="Bahnschrift Light"/>
                <a:cs typeface="Bahnschrift Light"/>
              </a:rPr>
              <a:t>rface</a:t>
            </a:r>
            <a:endParaRPr sz="1800">
              <a:latin typeface="Bahnschrift Light"/>
              <a:cs typeface="Bahnschrift Light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00"/>
              </a:lnSpc>
              <a:buFont typeface="Bahnschrift Light"/>
              <a:buAutoNum type="arabicPeriod" startAt="2"/>
              <a:tabLst>
                <a:tab pos="269240" algn="l"/>
              </a:tabLst>
            </a:pPr>
            <a:r>
              <a:rPr sz="1800" b="0" spc="-15" dirty="0">
                <a:latin typeface="Bahnschrift Light"/>
                <a:cs typeface="Bahnschrift Light"/>
              </a:rPr>
              <a:t>Inc</a:t>
            </a:r>
            <a:r>
              <a:rPr sz="1800" b="0" spc="-5" dirty="0">
                <a:latin typeface="Bahnschrift Light"/>
                <a:cs typeface="Bahnschrift Light"/>
              </a:rPr>
              <a:t>om</a:t>
            </a:r>
            <a:r>
              <a:rPr sz="1800" b="0" spc="-15" dirty="0">
                <a:latin typeface="Bahnschrift Light"/>
                <a:cs typeface="Bahnschrift Light"/>
              </a:rPr>
              <a:t>i</a:t>
            </a:r>
            <a:r>
              <a:rPr sz="1800" b="0" spc="-10" dirty="0">
                <a:latin typeface="Bahnschrift Light"/>
                <a:cs typeface="Bahnschrift Light"/>
              </a:rPr>
              <a:t>ng</a:t>
            </a:r>
            <a:r>
              <a:rPr sz="1800" b="0" dirty="0">
                <a:latin typeface="Times New Roman"/>
                <a:cs typeface="Times New Roman"/>
              </a:rPr>
              <a:t> </a:t>
            </a:r>
            <a:r>
              <a:rPr sz="1800" b="0" spc="-225" dirty="0">
                <a:latin typeface="Times New Roman"/>
                <a:cs typeface="Times New Roman"/>
              </a:rPr>
              <a:t> </a:t>
            </a:r>
            <a:r>
              <a:rPr sz="1800" b="0" spc="-15" dirty="0">
                <a:latin typeface="Bahnschrift Light"/>
                <a:cs typeface="Bahnschrift Light"/>
              </a:rPr>
              <a:t>en</a:t>
            </a:r>
            <a:r>
              <a:rPr sz="1800" b="0" spc="-20" dirty="0">
                <a:latin typeface="Bahnschrift Light"/>
                <a:cs typeface="Bahnschrift Light"/>
              </a:rPr>
              <a:t>e</a:t>
            </a:r>
            <a:r>
              <a:rPr sz="1800" b="0" spc="-10" dirty="0">
                <a:latin typeface="Bahnschrift Light"/>
                <a:cs typeface="Bahnschrift Light"/>
              </a:rPr>
              <a:t>rgy</a:t>
            </a:r>
            <a:r>
              <a:rPr sz="1800" b="0" dirty="0">
                <a:latin typeface="Times New Roman"/>
                <a:cs typeface="Times New Roman"/>
              </a:rPr>
              <a:t> </a:t>
            </a:r>
            <a:r>
              <a:rPr sz="1800" b="0" spc="-22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is</a:t>
            </a:r>
            <a:r>
              <a:rPr sz="1800" b="0" spc="22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c</a:t>
            </a:r>
            <a:r>
              <a:rPr sz="1800" b="0" spc="-5" dirty="0">
                <a:latin typeface="Bahnschrift Light"/>
                <a:cs typeface="Bahnschrift Light"/>
              </a:rPr>
              <a:t>o</a:t>
            </a:r>
            <a:r>
              <a:rPr sz="1800" b="0" spc="-10" dirty="0">
                <a:latin typeface="Bahnschrift Light"/>
                <a:cs typeface="Bahnschrift Light"/>
              </a:rPr>
              <a:t>nve</a:t>
            </a:r>
            <a:r>
              <a:rPr sz="1800" b="0" spc="-30" dirty="0">
                <a:latin typeface="Bahnschrift Light"/>
                <a:cs typeface="Bahnschrift Light"/>
              </a:rPr>
              <a:t>r</a:t>
            </a:r>
            <a:r>
              <a:rPr sz="1800" b="0" spc="-5" dirty="0">
                <a:latin typeface="Bahnschrift Light"/>
                <a:cs typeface="Bahnschrift Light"/>
              </a:rPr>
              <a:t>ted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Bahnschrift Light"/>
                <a:cs typeface="Bahnschrift Light"/>
              </a:rPr>
              <a:t>to</a:t>
            </a:r>
            <a:r>
              <a:rPr sz="1800" b="0" spc="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Bahnschrift Light"/>
                <a:cs typeface="Bahnschrift Light"/>
              </a:rPr>
              <a:t>heat</a:t>
            </a:r>
            <a:endParaRPr sz="1800">
              <a:latin typeface="Bahnschrift Light"/>
              <a:cs typeface="Bahnschrift Light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Bahnschrift Light"/>
              <a:buAutoNum type="arabicPeriod" startAt="2"/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Bahnschrift Light"/>
              <a:buAutoNum type="arabicPeriod" startAt="2"/>
              <a:tabLst>
                <a:tab pos="278130" algn="l"/>
              </a:tabLst>
            </a:pPr>
            <a:r>
              <a:rPr sz="1800" b="0" spc="-15" dirty="0">
                <a:latin typeface="Bahnschrift Light"/>
                <a:cs typeface="Bahnschrift Light"/>
              </a:rPr>
              <a:t>Lo</a:t>
            </a:r>
            <a:r>
              <a:rPr sz="1800" b="0" spc="-5" dirty="0">
                <a:latin typeface="Bahnschrift Light"/>
                <a:cs typeface="Bahnschrift Light"/>
              </a:rPr>
              <a:t>n</a:t>
            </a:r>
            <a:r>
              <a:rPr sz="1800" b="0" spc="-15" dirty="0">
                <a:latin typeface="Bahnschrift Light"/>
                <a:cs typeface="Bahnschrift Light"/>
              </a:rPr>
              <a:t>ger</a:t>
            </a:r>
            <a:r>
              <a:rPr sz="1800" b="0" spc="-5" dirty="0">
                <a:latin typeface="Bahnschrift Light"/>
                <a:cs typeface="Bahnschrift Light"/>
              </a:rPr>
              <a:t>,</a:t>
            </a:r>
            <a:r>
              <a:rPr sz="1800" b="0" dirty="0">
                <a:latin typeface="Times New Roman"/>
                <a:cs typeface="Times New Roman"/>
              </a:rPr>
              <a:t> </a:t>
            </a:r>
            <a:r>
              <a:rPr sz="1800" b="0" spc="-17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inf</a:t>
            </a:r>
            <a:r>
              <a:rPr sz="1800" b="0" spc="-20" dirty="0">
                <a:latin typeface="Bahnschrift Light"/>
                <a:cs typeface="Bahnschrift Light"/>
              </a:rPr>
              <a:t>r</a:t>
            </a:r>
            <a:r>
              <a:rPr sz="1800" b="0" spc="-5" dirty="0">
                <a:latin typeface="Bahnschrift Light"/>
                <a:cs typeface="Bahnschrift Light"/>
              </a:rPr>
              <a:t>are</a:t>
            </a:r>
            <a:r>
              <a:rPr sz="1800" b="0" dirty="0">
                <a:latin typeface="Bahnschrift Light"/>
                <a:cs typeface="Bahnschrift Light"/>
              </a:rPr>
              <a:t>d</a:t>
            </a:r>
            <a:r>
              <a:rPr sz="1800" b="0" dirty="0">
                <a:latin typeface="Times New Roman"/>
                <a:cs typeface="Times New Roman"/>
              </a:rPr>
              <a:t> </a:t>
            </a:r>
            <a:r>
              <a:rPr sz="1800" b="0" spc="-165" dirty="0">
                <a:latin typeface="Times New Roman"/>
                <a:cs typeface="Times New Roman"/>
              </a:rPr>
              <a:t> </a:t>
            </a:r>
            <a:r>
              <a:rPr sz="1800" b="0" spc="-15" dirty="0">
                <a:latin typeface="Bahnschrift Light"/>
                <a:cs typeface="Bahnschrift Light"/>
              </a:rPr>
              <a:t>wavelengt</a:t>
            </a:r>
            <a:r>
              <a:rPr sz="1800" b="0" dirty="0">
                <a:latin typeface="Bahnschrift Light"/>
                <a:cs typeface="Bahnschrift Light"/>
              </a:rPr>
              <a:t>h</a:t>
            </a:r>
            <a:r>
              <a:rPr sz="1800" b="0" spc="-10" dirty="0">
                <a:latin typeface="Bahnschrift Light"/>
                <a:cs typeface="Bahnschrift Light"/>
              </a:rPr>
              <a:t>s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hi</a:t>
            </a:r>
            <a:r>
              <a:rPr sz="1800" b="0" dirty="0">
                <a:latin typeface="Bahnschrift Light"/>
                <a:cs typeface="Bahnschrift Light"/>
              </a:rPr>
              <a:t>t</a:t>
            </a:r>
            <a:r>
              <a:rPr sz="1800" b="0" spc="8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Bahnschrift Light"/>
                <a:cs typeface="Bahnschrift Light"/>
              </a:rPr>
              <a:t>gre</a:t>
            </a:r>
            <a:r>
              <a:rPr sz="1800" b="0" spc="-10" dirty="0">
                <a:latin typeface="Bahnschrift Light"/>
                <a:cs typeface="Bahnschrift Light"/>
              </a:rPr>
              <a:t>e</a:t>
            </a:r>
            <a:r>
              <a:rPr sz="1800" b="0" spc="-20" dirty="0">
                <a:latin typeface="Bahnschrift Light"/>
                <a:cs typeface="Bahnschrift Light"/>
              </a:rPr>
              <a:t>nh</a:t>
            </a:r>
            <a:r>
              <a:rPr sz="1800" b="0" spc="-10" dirty="0">
                <a:latin typeface="Bahnschrift Light"/>
                <a:cs typeface="Bahnschrift Light"/>
              </a:rPr>
              <a:t>ouse</a:t>
            </a:r>
            <a:r>
              <a:rPr sz="1800" b="0" spc="7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gas</a:t>
            </a:r>
            <a:r>
              <a:rPr sz="1800" b="0" spc="80" dirty="0">
                <a:latin typeface="Times New Roman"/>
                <a:cs typeface="Times New Roman"/>
              </a:rPr>
              <a:t> </a:t>
            </a:r>
            <a:r>
              <a:rPr sz="1800" b="0" spc="-20" dirty="0">
                <a:latin typeface="Bahnschrift Light"/>
                <a:cs typeface="Bahnschrift Light"/>
              </a:rPr>
              <a:t>mol</a:t>
            </a:r>
            <a:r>
              <a:rPr sz="1800" b="0" spc="-5" dirty="0">
                <a:latin typeface="Bahnschrift Light"/>
                <a:cs typeface="Bahnschrift Light"/>
              </a:rPr>
              <a:t>e</a:t>
            </a:r>
            <a:r>
              <a:rPr sz="1800" b="0" spc="5" dirty="0">
                <a:latin typeface="Bahnschrift Light"/>
                <a:cs typeface="Bahnschrift Light"/>
              </a:rPr>
              <a:t>cu</a:t>
            </a:r>
            <a:r>
              <a:rPr sz="1800" b="0" spc="-15" dirty="0">
                <a:latin typeface="Bahnschrift Light"/>
                <a:cs typeface="Bahnschrift Light"/>
              </a:rPr>
              <a:t>le</a:t>
            </a:r>
            <a:r>
              <a:rPr sz="1800" b="0" spc="-10" dirty="0">
                <a:latin typeface="Bahnschrift Light"/>
                <a:cs typeface="Bahnschrift Light"/>
              </a:rPr>
              <a:t>s</a:t>
            </a:r>
            <a:r>
              <a:rPr sz="1800" b="0" spc="9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in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the</a:t>
            </a:r>
            <a:r>
              <a:rPr sz="1800" b="0" spc="2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Bahnschrift Light"/>
                <a:cs typeface="Bahnschrift Light"/>
              </a:rPr>
              <a:t>atmos</a:t>
            </a:r>
            <a:r>
              <a:rPr sz="1800" b="0" spc="5" dirty="0">
                <a:latin typeface="Bahnschrift Light"/>
                <a:cs typeface="Bahnschrift Light"/>
              </a:rPr>
              <a:t>p</a:t>
            </a:r>
            <a:r>
              <a:rPr sz="1800" b="0" spc="-10" dirty="0">
                <a:latin typeface="Bahnschrift Light"/>
                <a:cs typeface="Bahnschrift Light"/>
              </a:rPr>
              <a:t>here</a:t>
            </a:r>
            <a:endParaRPr sz="1800">
              <a:latin typeface="Bahnschrift Light"/>
              <a:cs typeface="Bahnschrift Light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Bahnschrift Light"/>
              <a:buAutoNum type="arabicPeriod" startAt="2"/>
            </a:pPr>
            <a:endParaRPr sz="18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buFont typeface="Bahnschrift Light"/>
              <a:buAutoNum type="arabicPeriod" startAt="2"/>
              <a:tabLst>
                <a:tab pos="274955" algn="l"/>
              </a:tabLst>
            </a:pPr>
            <a:r>
              <a:rPr sz="1800" b="0" spc="-5" dirty="0">
                <a:latin typeface="Bahnschrift Light"/>
                <a:cs typeface="Bahnschrift Light"/>
              </a:rPr>
              <a:t>Gre</a:t>
            </a:r>
            <a:r>
              <a:rPr sz="1800" b="0" spc="-10" dirty="0">
                <a:latin typeface="Bahnschrift Light"/>
                <a:cs typeface="Bahnschrift Light"/>
              </a:rPr>
              <a:t>en</a:t>
            </a:r>
            <a:r>
              <a:rPr sz="1800" b="0" spc="-20" dirty="0">
                <a:latin typeface="Bahnschrift Light"/>
                <a:cs typeface="Bahnschrift Light"/>
              </a:rPr>
              <a:t>h</a:t>
            </a:r>
            <a:r>
              <a:rPr sz="1800" b="0" spc="-10" dirty="0">
                <a:latin typeface="Bahnschrift Light"/>
                <a:cs typeface="Bahnschrift Light"/>
              </a:rPr>
              <a:t>ouse</a:t>
            </a:r>
            <a:r>
              <a:rPr sz="1800" b="0" spc="17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gas</a:t>
            </a:r>
            <a:r>
              <a:rPr sz="1800" b="0" spc="18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Bahnschrift Light"/>
                <a:cs typeface="Bahnschrift Light"/>
              </a:rPr>
              <a:t>molec</a:t>
            </a:r>
            <a:r>
              <a:rPr sz="1800" b="0" spc="10" dirty="0">
                <a:latin typeface="Bahnschrift Light"/>
                <a:cs typeface="Bahnschrift Light"/>
              </a:rPr>
              <a:t>u</a:t>
            </a:r>
            <a:r>
              <a:rPr sz="1800" b="0" spc="-15" dirty="0">
                <a:latin typeface="Bahnschrift Light"/>
                <a:cs typeface="Bahnschrift Light"/>
              </a:rPr>
              <a:t>l</a:t>
            </a:r>
            <a:r>
              <a:rPr sz="1800" b="0" spc="5" dirty="0">
                <a:latin typeface="Bahnschrift Light"/>
                <a:cs typeface="Bahnschrift Light"/>
              </a:rPr>
              <a:t>e</a:t>
            </a:r>
            <a:r>
              <a:rPr sz="1800" b="0" spc="-10" dirty="0">
                <a:latin typeface="Bahnschrift Light"/>
                <a:cs typeface="Bahnschrift Light"/>
              </a:rPr>
              <a:t>s</a:t>
            </a:r>
            <a:r>
              <a:rPr sz="1800" b="0" spc="18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in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the</a:t>
            </a:r>
            <a:r>
              <a:rPr sz="1800" b="0" dirty="0">
                <a:latin typeface="Times New Roman"/>
                <a:cs typeface="Times New Roman"/>
              </a:rPr>
              <a:t>  </a:t>
            </a:r>
            <a:r>
              <a:rPr sz="1800" b="0" spc="25" dirty="0">
                <a:latin typeface="Times New Roman"/>
                <a:cs typeface="Times New Roman"/>
              </a:rPr>
              <a:t> </a:t>
            </a:r>
            <a:r>
              <a:rPr sz="1800" b="0" spc="-15" dirty="0">
                <a:latin typeface="Bahnschrift Light"/>
                <a:cs typeface="Bahnschrift Light"/>
              </a:rPr>
              <a:t>atmosph</a:t>
            </a:r>
            <a:r>
              <a:rPr sz="1800" b="0" spc="-30" dirty="0">
                <a:latin typeface="Bahnschrift Light"/>
                <a:cs typeface="Bahnschrift Light"/>
              </a:rPr>
              <a:t>e</a:t>
            </a:r>
            <a:r>
              <a:rPr sz="1800" b="0" spc="-10" dirty="0">
                <a:latin typeface="Bahnschrift Light"/>
                <a:cs typeface="Bahnschrift Light"/>
              </a:rPr>
              <a:t>re</a:t>
            </a:r>
            <a:r>
              <a:rPr sz="1800" b="0" dirty="0">
                <a:latin typeface="Times New Roman"/>
                <a:cs typeface="Times New Roman"/>
              </a:rPr>
              <a:t>  </a:t>
            </a:r>
            <a:r>
              <a:rPr sz="1800" b="0" spc="2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Bahnschrift Light"/>
                <a:cs typeface="Bahnschrift Light"/>
              </a:rPr>
              <a:t>e</a:t>
            </a:r>
            <a:r>
              <a:rPr sz="1800" b="0" spc="-10" dirty="0">
                <a:latin typeface="Bahnschrift Light"/>
                <a:cs typeface="Bahnschrift Light"/>
              </a:rPr>
              <a:t>m</a:t>
            </a:r>
            <a:r>
              <a:rPr sz="1800" b="0" dirty="0">
                <a:latin typeface="Bahnschrift Light"/>
                <a:cs typeface="Bahnschrift Light"/>
              </a:rPr>
              <a:t>it</a:t>
            </a:r>
            <a:r>
              <a:rPr sz="1800" b="0" dirty="0">
                <a:latin typeface="Times New Roman"/>
                <a:cs typeface="Times New Roman"/>
              </a:rPr>
              <a:t>  </a:t>
            </a:r>
            <a:r>
              <a:rPr sz="1800" b="0" spc="3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in</a:t>
            </a:r>
            <a:r>
              <a:rPr sz="1800" b="0" spc="-20" dirty="0">
                <a:latin typeface="Bahnschrift Light"/>
                <a:cs typeface="Bahnschrift Light"/>
              </a:rPr>
              <a:t>f</a:t>
            </a:r>
            <a:r>
              <a:rPr sz="1800" b="0" spc="-10" dirty="0">
                <a:latin typeface="Bahnschrift Light"/>
                <a:cs typeface="Bahnschrift Light"/>
              </a:rPr>
              <a:t>rared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Bahnschrift Light"/>
                <a:cs typeface="Bahnschrift Light"/>
              </a:rPr>
              <a:t>radiation</a:t>
            </a:r>
            <a:r>
              <a:rPr sz="1800" b="0" spc="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Bahnschrift Light"/>
                <a:cs typeface="Bahnschrift Light"/>
              </a:rPr>
              <a:t>back</a:t>
            </a:r>
            <a:r>
              <a:rPr sz="1800" b="0" spc="4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Bahnschrift Light"/>
                <a:cs typeface="Bahnschrift Light"/>
              </a:rPr>
              <a:t>toward</a:t>
            </a:r>
            <a:r>
              <a:rPr sz="1800" b="0" dirty="0">
                <a:latin typeface="Bahnschrift Light"/>
                <a:cs typeface="Bahnschrift Light"/>
              </a:rPr>
              <a:t>s</a:t>
            </a:r>
            <a:r>
              <a:rPr sz="1800" b="0" spc="2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Bahnschrift Light"/>
                <a:cs typeface="Bahnschrift Light"/>
              </a:rPr>
              <a:t>e</a:t>
            </a:r>
            <a:r>
              <a:rPr sz="1800" b="0" spc="-5" dirty="0">
                <a:latin typeface="Bahnschrift Light"/>
                <a:cs typeface="Bahnschrift Light"/>
              </a:rPr>
              <a:t>arth</a:t>
            </a:r>
            <a:endParaRPr sz="1800">
              <a:latin typeface="Bahnschrift Light"/>
              <a:cs typeface="Bahnschrift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8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80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71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80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b="1" spc="-44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80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b="1" spc="-9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80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b="1" spc="-50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80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57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80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6385" rIns="0" bIns="0" rtlCol="0">
            <a:spAutoFit/>
          </a:bodyPr>
          <a:lstStyle/>
          <a:p>
            <a:pPr marL="112395">
              <a:lnSpc>
                <a:spcPts val="6325"/>
              </a:lnSpc>
            </a:pPr>
            <a:r>
              <a:rPr sz="5400" spc="-40" dirty="0"/>
              <a:t>Greenhouse</a:t>
            </a:r>
            <a:r>
              <a:rPr sz="5400" spc="-30" dirty="0"/>
              <a:t>s</a:t>
            </a:r>
            <a:r>
              <a:rPr sz="5400" spc="160" dirty="0">
                <a:latin typeface="Times New Roman"/>
                <a:cs typeface="Times New Roman"/>
              </a:rPr>
              <a:t> </a:t>
            </a:r>
            <a:r>
              <a:rPr sz="5400" spc="5" dirty="0"/>
              <a:t>G</a:t>
            </a:r>
            <a:r>
              <a:rPr sz="5400" spc="-35" dirty="0"/>
              <a:t>ases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439" y="1680592"/>
            <a:ext cx="4558665" cy="434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268095" algn="l"/>
                <a:tab pos="2925445" algn="l"/>
              </a:tabLst>
            </a:pPr>
            <a:r>
              <a:rPr sz="2400" b="1" dirty="0">
                <a:latin typeface="Bahnschrift"/>
                <a:cs typeface="Bahnschrift"/>
              </a:rPr>
              <a:t>Some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Bahnschrift"/>
                <a:cs typeface="Bahnschrift"/>
              </a:rPr>
              <a:t>c</a:t>
            </a:r>
            <a:r>
              <a:rPr sz="2400" b="1" dirty="0">
                <a:latin typeface="Bahnschrift"/>
                <a:cs typeface="Bahnschrift"/>
              </a:rPr>
              <a:t>ommon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Bahnschrift"/>
                <a:cs typeface="Bahnschrift"/>
              </a:rPr>
              <a:t>gre</a:t>
            </a:r>
            <a:r>
              <a:rPr sz="2400" b="1" spc="-10" dirty="0">
                <a:latin typeface="Bahnschrift"/>
                <a:cs typeface="Bahnschrift"/>
              </a:rPr>
              <a:t>e</a:t>
            </a:r>
            <a:r>
              <a:rPr sz="2400" b="1" spc="-15" dirty="0">
                <a:latin typeface="Bahnschrift"/>
                <a:cs typeface="Bahnschrift"/>
              </a:rPr>
              <a:t>nhou</a:t>
            </a:r>
            <a:r>
              <a:rPr sz="2400" b="1" spc="-5" dirty="0">
                <a:latin typeface="Bahnschrift"/>
                <a:cs typeface="Bahnschrift"/>
              </a:rPr>
              <a:t>s</a:t>
            </a:r>
            <a:r>
              <a:rPr sz="2400" b="1" dirty="0">
                <a:latin typeface="Bahnschrift"/>
                <a:cs typeface="Bahnschrift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Bahnschrift"/>
                <a:cs typeface="Bahnschrift"/>
              </a:rPr>
              <a:t>gases</a:t>
            </a:r>
            <a:endParaRPr sz="24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Bahnschrift Light"/>
              <a:buAutoNum type="arabicPeriod"/>
              <a:tabLst>
                <a:tab pos="356235" algn="l"/>
              </a:tabLst>
            </a:pPr>
            <a:r>
              <a:rPr sz="2000" b="0" dirty="0">
                <a:latin typeface="Bahnschrift Light"/>
                <a:cs typeface="Bahnschrift Light"/>
              </a:rPr>
              <a:t>Ca</a:t>
            </a:r>
            <a:r>
              <a:rPr sz="2000" b="0" spc="-15" dirty="0">
                <a:latin typeface="Bahnschrift Light"/>
                <a:cs typeface="Bahnschrift Light"/>
              </a:rPr>
              <a:t>r</a:t>
            </a:r>
            <a:r>
              <a:rPr sz="2000" b="0" dirty="0">
                <a:latin typeface="Bahnschrift Light"/>
                <a:cs typeface="Bahnschrift Light"/>
              </a:rPr>
              <a:t>bon</a:t>
            </a:r>
            <a:r>
              <a:rPr sz="2000" b="0" spc="1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dio</a:t>
            </a:r>
            <a:r>
              <a:rPr sz="2000" b="0" spc="-10" dirty="0">
                <a:latin typeface="Bahnschrift Light"/>
                <a:cs typeface="Bahnschrift Light"/>
              </a:rPr>
              <a:t>x</a:t>
            </a:r>
            <a:r>
              <a:rPr sz="2000" b="0" dirty="0">
                <a:latin typeface="Bahnschrift Light"/>
                <a:cs typeface="Bahnschrift Light"/>
              </a:rPr>
              <a:t>ide</a:t>
            </a:r>
            <a:endParaRPr sz="2000">
              <a:latin typeface="Bahnschrift Light"/>
              <a:cs typeface="Bahnschrift Light"/>
            </a:endParaRPr>
          </a:p>
          <a:p>
            <a:pPr marL="355600" indent="-342900">
              <a:lnSpc>
                <a:spcPct val="100000"/>
              </a:lnSpc>
              <a:buFont typeface="Bahnschrift Light"/>
              <a:buAutoNum type="arabicPeriod"/>
              <a:tabLst>
                <a:tab pos="356235" algn="l"/>
              </a:tabLst>
            </a:pPr>
            <a:r>
              <a:rPr sz="2000" b="0" spc="-5" dirty="0">
                <a:latin typeface="Bahnschrift Light"/>
                <a:cs typeface="Bahnschrift Light"/>
              </a:rPr>
              <a:t>Methan</a:t>
            </a:r>
            <a:r>
              <a:rPr sz="2000" b="0" dirty="0">
                <a:latin typeface="Bahnschrift Light"/>
                <a:cs typeface="Bahnschrift Light"/>
              </a:rPr>
              <a:t>e</a:t>
            </a:r>
            <a:endParaRPr sz="2000">
              <a:latin typeface="Bahnschrift Light"/>
              <a:cs typeface="Bahnschrift Light"/>
            </a:endParaRPr>
          </a:p>
          <a:p>
            <a:pPr marL="355600" indent="-342900">
              <a:lnSpc>
                <a:spcPct val="100000"/>
              </a:lnSpc>
              <a:buFont typeface="Bahnschrift Light"/>
              <a:buAutoNum type="arabicPeriod"/>
              <a:tabLst>
                <a:tab pos="356235" algn="l"/>
              </a:tabLst>
            </a:pPr>
            <a:r>
              <a:rPr sz="2000" b="0" spc="-5" dirty="0">
                <a:latin typeface="Bahnschrift Light"/>
                <a:cs typeface="Bahnschrift Light"/>
              </a:rPr>
              <a:t>Nitr</a:t>
            </a:r>
            <a:r>
              <a:rPr sz="2000" b="0" dirty="0">
                <a:latin typeface="Bahnschrift Light"/>
                <a:cs typeface="Bahnschrift Light"/>
              </a:rPr>
              <a:t>ous</a:t>
            </a:r>
            <a:r>
              <a:rPr sz="2000" b="0" spc="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oxide</a:t>
            </a:r>
            <a:endParaRPr sz="2000">
              <a:latin typeface="Bahnschrift Light"/>
              <a:cs typeface="Bahnschrift Light"/>
            </a:endParaRPr>
          </a:p>
          <a:p>
            <a:pPr marL="355600" indent="-342900">
              <a:lnSpc>
                <a:spcPct val="100000"/>
              </a:lnSpc>
              <a:buFont typeface="Bahnschrift Light"/>
              <a:buAutoNum type="arabicPeriod"/>
              <a:tabLst>
                <a:tab pos="356235" algn="l"/>
              </a:tabLst>
            </a:pPr>
            <a:r>
              <a:rPr sz="2000" b="0" dirty="0">
                <a:latin typeface="Bahnschrift Light"/>
                <a:cs typeface="Bahnschrift Light"/>
              </a:rPr>
              <a:t>C</a:t>
            </a:r>
            <a:r>
              <a:rPr sz="2000" b="0" spc="-10" dirty="0">
                <a:latin typeface="Bahnschrift Light"/>
                <a:cs typeface="Bahnschrift Light"/>
              </a:rPr>
              <a:t>h</a:t>
            </a:r>
            <a:r>
              <a:rPr sz="2000" b="0" dirty="0">
                <a:latin typeface="Bahnschrift Light"/>
                <a:cs typeface="Bahnschrift Light"/>
              </a:rPr>
              <a:t>lo</a:t>
            </a:r>
            <a:r>
              <a:rPr sz="2000" b="0" spc="-15" dirty="0">
                <a:latin typeface="Bahnschrift Light"/>
                <a:cs typeface="Bahnschrift Light"/>
              </a:rPr>
              <a:t>r</a:t>
            </a:r>
            <a:r>
              <a:rPr sz="2000" b="0" dirty="0">
                <a:latin typeface="Bahnschrift Light"/>
                <a:cs typeface="Bahnschrift Light"/>
              </a:rPr>
              <a:t>ofluo</a:t>
            </a:r>
            <a:r>
              <a:rPr sz="2000" b="0" spc="-10" dirty="0">
                <a:latin typeface="Bahnschrift Light"/>
                <a:cs typeface="Bahnschrift Light"/>
              </a:rPr>
              <a:t>r</a:t>
            </a:r>
            <a:r>
              <a:rPr sz="2000" b="0" dirty="0">
                <a:latin typeface="Bahnschrift Light"/>
                <a:cs typeface="Bahnschrift Light"/>
              </a:rPr>
              <a:t>o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car</a:t>
            </a:r>
            <a:r>
              <a:rPr sz="2000" b="0" spc="5" dirty="0">
                <a:latin typeface="Bahnschrift Light"/>
                <a:cs typeface="Bahnschrift Light"/>
              </a:rPr>
              <a:t>b</a:t>
            </a:r>
            <a:r>
              <a:rPr sz="2000" b="0" dirty="0">
                <a:latin typeface="Bahnschrift Light"/>
                <a:cs typeface="Bahnschrift Light"/>
              </a:rPr>
              <a:t>ons</a:t>
            </a:r>
            <a:endParaRPr sz="2000">
              <a:latin typeface="Bahnschrift Light"/>
              <a:cs typeface="Bahnschrift Light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Bahnschrift"/>
                <a:cs typeface="Bahnschrift"/>
              </a:rPr>
              <a:t>Causes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Bahnschrift"/>
                <a:cs typeface="Bahnschrift"/>
              </a:rPr>
              <a:t>o</a:t>
            </a:r>
            <a:r>
              <a:rPr sz="2000" b="1" dirty="0">
                <a:latin typeface="Bahnschrift"/>
                <a:cs typeface="Bahnschrift"/>
              </a:rPr>
              <a:t>f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Bahnschrift"/>
                <a:cs typeface="Bahnschrift"/>
              </a:rPr>
              <a:t>g</a:t>
            </a:r>
            <a:r>
              <a:rPr sz="2000" b="1" spc="-10" dirty="0">
                <a:latin typeface="Bahnschrift"/>
                <a:cs typeface="Bahnschrift"/>
              </a:rPr>
              <a:t>r</a:t>
            </a:r>
            <a:r>
              <a:rPr sz="2000" b="1" spc="-5" dirty="0">
                <a:latin typeface="Bahnschrift"/>
                <a:cs typeface="Bahnschrift"/>
              </a:rPr>
              <a:t>e</a:t>
            </a:r>
            <a:r>
              <a:rPr sz="2000" b="1" spc="5" dirty="0">
                <a:latin typeface="Bahnschrift"/>
                <a:cs typeface="Bahnschrift"/>
              </a:rPr>
              <a:t>e</a:t>
            </a:r>
            <a:r>
              <a:rPr sz="2000" b="1" dirty="0">
                <a:latin typeface="Bahnschrift"/>
                <a:cs typeface="Bahnschrift"/>
              </a:rPr>
              <a:t>n</a:t>
            </a:r>
            <a:r>
              <a:rPr sz="2000" b="1" spc="-15" dirty="0">
                <a:latin typeface="Bahnschrift"/>
                <a:cs typeface="Bahnschrift"/>
              </a:rPr>
              <a:t>h</a:t>
            </a:r>
            <a:r>
              <a:rPr sz="2000" b="1" dirty="0">
                <a:latin typeface="Bahnschrift"/>
                <a:cs typeface="Bahnschrift"/>
              </a:rPr>
              <a:t>ouse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Bahnschrift"/>
                <a:cs typeface="Bahnschrift"/>
              </a:rPr>
              <a:t>gas</a:t>
            </a:r>
            <a:r>
              <a:rPr sz="2000" b="1" dirty="0">
                <a:latin typeface="Bahnschrift"/>
                <a:cs typeface="Bahnschrift"/>
              </a:rPr>
              <a:t>es</a:t>
            </a:r>
            <a:endParaRPr sz="20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000" b="0" spc="-5" dirty="0">
                <a:latin typeface="Bahnschrift Light"/>
                <a:cs typeface="Bahnschrift Light"/>
              </a:rPr>
              <a:t>Fossi</a:t>
            </a:r>
            <a:r>
              <a:rPr sz="2000" b="0" dirty="0">
                <a:latin typeface="Bahnschrift Light"/>
                <a:cs typeface="Bahnschrift Light"/>
              </a:rPr>
              <a:t>l</a:t>
            </a:r>
            <a:r>
              <a:rPr sz="2000" b="0" spc="-5" dirty="0">
                <a:latin typeface="Bahnschrift Light"/>
                <a:cs typeface="Bahnschrift Light"/>
              </a:rPr>
              <a:t>-</a:t>
            </a:r>
            <a:r>
              <a:rPr sz="2000" b="0" dirty="0">
                <a:latin typeface="Bahnschrift Light"/>
                <a:cs typeface="Bahnschrift Light"/>
              </a:rPr>
              <a:t>fu</a:t>
            </a:r>
            <a:r>
              <a:rPr sz="2000" b="0" spc="5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Bahnschrift Light"/>
                <a:cs typeface="Bahnschrift Light"/>
              </a:rPr>
              <a:t>l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burni</a:t>
            </a:r>
            <a:r>
              <a:rPr sz="2000" b="0" spc="-10" dirty="0">
                <a:latin typeface="Bahnschrift Light"/>
                <a:cs typeface="Bahnschrift Light"/>
              </a:rPr>
              <a:t>n</a:t>
            </a:r>
            <a:r>
              <a:rPr sz="2000" b="0" dirty="0">
                <a:latin typeface="Bahnschrift Light"/>
                <a:cs typeface="Bahnschrift Light"/>
              </a:rPr>
              <a:t>g</a:t>
            </a:r>
            <a:endParaRPr sz="20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000" b="0" spc="-5" dirty="0">
                <a:latin typeface="Bahnschrift Light"/>
                <a:cs typeface="Bahnschrift Light"/>
              </a:rPr>
              <a:t>Industr</a:t>
            </a:r>
            <a:r>
              <a:rPr sz="2000" b="0" dirty="0">
                <a:latin typeface="Bahnschrift Light"/>
                <a:cs typeface="Bahnschrift Light"/>
              </a:rPr>
              <a:t>ial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proces</a:t>
            </a:r>
            <a:r>
              <a:rPr sz="2000" b="0" spc="5" dirty="0">
                <a:latin typeface="Bahnschrift Light"/>
                <a:cs typeface="Bahnschrift Light"/>
              </a:rPr>
              <a:t>s</a:t>
            </a:r>
            <a:r>
              <a:rPr sz="2000" b="0" spc="-5" dirty="0">
                <a:latin typeface="Bahnschrift Light"/>
                <a:cs typeface="Bahnschrift Light"/>
              </a:rPr>
              <a:t>es</a:t>
            </a:r>
            <a:endParaRPr sz="20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000" b="0" spc="-5" dirty="0">
                <a:latin typeface="Bahnschrift Light"/>
                <a:cs typeface="Bahnschrift Light"/>
              </a:rPr>
              <a:t>D</a:t>
            </a:r>
            <a:r>
              <a:rPr sz="2000" b="0" spc="5" dirty="0">
                <a:latin typeface="Bahnschrift Light"/>
                <a:cs typeface="Bahnschrift Light"/>
              </a:rPr>
              <a:t>e</a:t>
            </a:r>
            <a:r>
              <a:rPr sz="2000" b="0" dirty="0">
                <a:latin typeface="Bahnschrift Light"/>
                <a:cs typeface="Bahnschrift Light"/>
              </a:rPr>
              <a:t>fores</a:t>
            </a:r>
            <a:r>
              <a:rPr sz="2000" b="0" spc="-5" dirty="0">
                <a:latin typeface="Bahnschrift Light"/>
                <a:cs typeface="Bahnschrift Light"/>
              </a:rPr>
              <a:t>ta</a:t>
            </a:r>
            <a:r>
              <a:rPr sz="2000" b="0" spc="-10" dirty="0">
                <a:latin typeface="Bahnschrift Light"/>
                <a:cs typeface="Bahnschrift Light"/>
              </a:rPr>
              <a:t>t</a:t>
            </a:r>
            <a:r>
              <a:rPr sz="2000" b="0" dirty="0">
                <a:latin typeface="Bahnschrift Light"/>
                <a:cs typeface="Bahnschrift Light"/>
              </a:rPr>
              <a:t>ion</a:t>
            </a:r>
            <a:endParaRPr sz="20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000" b="0" spc="-5" dirty="0">
                <a:latin typeface="Bahnschrift Light"/>
                <a:cs typeface="Bahnschrift Light"/>
              </a:rPr>
              <a:t>Li</a:t>
            </a:r>
            <a:r>
              <a:rPr sz="2000" b="0" spc="5" dirty="0">
                <a:latin typeface="Bahnschrift Light"/>
                <a:cs typeface="Bahnschrift Light"/>
              </a:rPr>
              <a:t>v</a:t>
            </a:r>
            <a:r>
              <a:rPr sz="2000" b="0" spc="-5" dirty="0">
                <a:latin typeface="Bahnschrift Light"/>
                <a:cs typeface="Bahnschrift Light"/>
              </a:rPr>
              <a:t>e</a:t>
            </a:r>
            <a:r>
              <a:rPr sz="2000" b="0" spc="5" dirty="0">
                <a:latin typeface="Bahnschrift Light"/>
                <a:cs typeface="Bahnschrift Light"/>
              </a:rPr>
              <a:t>s</a:t>
            </a:r>
            <a:r>
              <a:rPr sz="2000" b="0" spc="-5" dirty="0">
                <a:latin typeface="Bahnschrift Light"/>
                <a:cs typeface="Bahnschrift Light"/>
              </a:rPr>
              <a:t>to</a:t>
            </a:r>
            <a:r>
              <a:rPr sz="2000" b="0" spc="-10" dirty="0">
                <a:latin typeface="Bahnschrift Light"/>
                <a:cs typeface="Bahnschrift Light"/>
              </a:rPr>
              <a:t>c</a:t>
            </a:r>
            <a:r>
              <a:rPr sz="2000" b="0" dirty="0">
                <a:latin typeface="Bahnschrift Light"/>
                <a:cs typeface="Bahnschrift Light"/>
              </a:rPr>
              <a:t>k</a:t>
            </a:r>
            <a:endParaRPr sz="20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000" b="0" dirty="0">
                <a:latin typeface="Bahnschrift Light"/>
                <a:cs typeface="Bahnschrift Light"/>
              </a:rPr>
              <a:t>Biomass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Bahnschrift Light"/>
                <a:cs typeface="Bahnschrift Light"/>
              </a:rPr>
              <a:t>bur</a:t>
            </a:r>
            <a:r>
              <a:rPr sz="2000" b="0" spc="-10" dirty="0">
                <a:latin typeface="Bahnschrift Light"/>
                <a:cs typeface="Bahnschrift Light"/>
              </a:rPr>
              <a:t>n</a:t>
            </a:r>
            <a:r>
              <a:rPr sz="2000" b="0" dirty="0">
                <a:latin typeface="Bahnschrift Light"/>
                <a:cs typeface="Bahnschrift Light"/>
              </a:rPr>
              <a:t>ing</a:t>
            </a:r>
            <a:endParaRPr sz="20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000" b="0" dirty="0">
                <a:latin typeface="Bahnschrift Light"/>
                <a:cs typeface="Bahnschrift Light"/>
              </a:rPr>
              <a:t>Coal</a:t>
            </a:r>
            <a:r>
              <a:rPr sz="2000" b="0" spc="1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Bahnschrift Light"/>
                <a:cs typeface="Bahnschrift Light"/>
              </a:rPr>
              <a:t>mining</a:t>
            </a:r>
            <a:endParaRPr sz="20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5128" y="2500883"/>
            <a:ext cx="3747516" cy="262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844" y="6393837"/>
            <a:ext cx="516636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8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494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49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622" baseline="-20833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200" b="1" spc="-34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019" baseline="-20833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spc="-1342" baseline="-20833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spc="-59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139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1200" b="1" spc="-32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spc="-869" baseline="-20833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844" y="6576717"/>
            <a:ext cx="47726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7115" y="3715511"/>
            <a:ext cx="4643628" cy="242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277" rIns="0" bIns="0" rtlCol="0">
            <a:spAutoFit/>
          </a:bodyPr>
          <a:lstStyle/>
          <a:p>
            <a:pPr marL="112395">
              <a:lnSpc>
                <a:spcPts val="4785"/>
              </a:lnSpc>
            </a:pPr>
            <a:r>
              <a:rPr sz="4000" spc="-25" dirty="0">
                <a:latin typeface="Bahnschrift Light"/>
                <a:cs typeface="Bahnschrift Light"/>
              </a:rPr>
              <a:t>G</a:t>
            </a:r>
            <a:r>
              <a:rPr sz="4000" spc="-15" dirty="0">
                <a:latin typeface="Bahnschrift Light"/>
                <a:cs typeface="Bahnschrift Light"/>
              </a:rPr>
              <a:t>l</a:t>
            </a:r>
            <a:r>
              <a:rPr sz="4000" spc="-20" dirty="0">
                <a:latin typeface="Bahnschrift Light"/>
                <a:cs typeface="Bahnschrift Light"/>
              </a:rPr>
              <a:t>oba</a:t>
            </a:r>
            <a:r>
              <a:rPr sz="4000" spc="-15" dirty="0">
                <a:latin typeface="Bahnschrift Light"/>
                <a:cs typeface="Bahnschrift Light"/>
              </a:rPr>
              <a:t>l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Bahnschrift Light"/>
                <a:cs typeface="Bahnschrift Light"/>
              </a:rPr>
              <a:t>Wa</a:t>
            </a:r>
            <a:r>
              <a:rPr sz="4000" spc="-30" dirty="0">
                <a:latin typeface="Bahnschrift Light"/>
                <a:cs typeface="Bahnschrift Light"/>
              </a:rPr>
              <a:t>rm</a:t>
            </a:r>
            <a:r>
              <a:rPr sz="4000" spc="-15" dirty="0">
                <a:latin typeface="Bahnschrift Light"/>
                <a:cs typeface="Bahnschrift Light"/>
              </a:rPr>
              <a:t>in</a:t>
            </a:r>
            <a:r>
              <a:rPr sz="4000" spc="-25" dirty="0">
                <a:latin typeface="Bahnschrift Light"/>
                <a:cs typeface="Bahnschrift Light"/>
              </a:rPr>
              <a:t>g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Bahnschrift Light"/>
                <a:cs typeface="Bahnschrift Light"/>
              </a:rPr>
              <a:t>P</a:t>
            </a:r>
            <a:r>
              <a:rPr sz="4000" spc="-10" dirty="0">
                <a:latin typeface="Bahnschrift Light"/>
                <a:cs typeface="Bahnschrift Light"/>
              </a:rPr>
              <a:t>ote</a:t>
            </a:r>
            <a:r>
              <a:rPr sz="4000" spc="-20" dirty="0">
                <a:latin typeface="Bahnschrift Light"/>
                <a:cs typeface="Bahnschrift Light"/>
              </a:rPr>
              <a:t>ntia</a:t>
            </a:r>
            <a:r>
              <a:rPr sz="4000" spc="-15" dirty="0">
                <a:latin typeface="Bahnschrift Light"/>
                <a:cs typeface="Bahnschrift Light"/>
              </a:rPr>
              <a:t>l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Bahnschrift Light"/>
                <a:cs typeface="Bahnschrift Light"/>
              </a:rPr>
              <a:t>(</a:t>
            </a:r>
            <a:r>
              <a:rPr sz="4000" spc="-25" dirty="0">
                <a:latin typeface="Bahnschrift Light"/>
                <a:cs typeface="Bahnschrift Light"/>
              </a:rPr>
              <a:t>GW</a:t>
            </a:r>
            <a:r>
              <a:rPr sz="4000" spc="-20" dirty="0">
                <a:latin typeface="Bahnschrift Light"/>
                <a:cs typeface="Bahnschrift Light"/>
              </a:rPr>
              <a:t>P)</a:t>
            </a:r>
            <a:endParaRPr sz="40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1786127"/>
            <a:ext cx="2071115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4645" y="3071292"/>
            <a:ext cx="3834765" cy="272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Wher</a:t>
            </a:r>
            <a:r>
              <a:rPr sz="1800" spc="-15" dirty="0">
                <a:solidFill>
                  <a:srgbClr val="00654D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baseline="-20833" dirty="0">
                <a:solidFill>
                  <a:srgbClr val="00654D"/>
                </a:solidFill>
                <a:latin typeface="Arial"/>
                <a:cs typeface="Arial"/>
              </a:rPr>
              <a:t>i</a:t>
            </a:r>
            <a:r>
              <a:rPr sz="1800" baseline="-20833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50" baseline="-20833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the</a:t>
            </a:r>
            <a:r>
              <a:rPr sz="1800" spc="4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instant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s</a:t>
            </a:r>
            <a:r>
              <a:rPr sz="1800" spc="7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tive</a:t>
            </a:r>
            <a:r>
              <a:rPr sz="180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forci</a:t>
            </a:r>
            <a:r>
              <a:rPr sz="1800" spc="-15" dirty="0">
                <a:solidFill>
                  <a:srgbClr val="00654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g</a:t>
            </a:r>
            <a:r>
              <a:rPr sz="1800" spc="5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e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to</a:t>
            </a:r>
            <a:r>
              <a:rPr sz="1800" spc="4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the</a:t>
            </a:r>
            <a:r>
              <a:rPr sz="1800" spc="4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se</a:t>
            </a:r>
            <a:r>
              <a:rPr sz="1800" spc="5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54D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f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it</a:t>
            </a:r>
            <a:r>
              <a:rPr sz="1800" spc="-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mass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54D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f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race</a:t>
            </a:r>
            <a:r>
              <a:rPr sz="1800" spc="4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as,</a:t>
            </a:r>
            <a:r>
              <a:rPr sz="1800" spc="6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i,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nt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o</a:t>
            </a:r>
            <a:r>
              <a:rPr sz="1800" spc="5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atmo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sp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er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,</a:t>
            </a:r>
            <a:r>
              <a:rPr sz="1800" spc="6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t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tim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TR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,</a:t>
            </a:r>
            <a:r>
              <a:rPr sz="1800" spc="3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C</a:t>
            </a:r>
            <a:r>
              <a:rPr sz="1800" baseline="-20833" dirty="0">
                <a:solidFill>
                  <a:srgbClr val="00654D"/>
                </a:solidFill>
                <a:latin typeface="Arial"/>
                <a:cs typeface="Arial"/>
              </a:rPr>
              <a:t>i</a:t>
            </a:r>
            <a:r>
              <a:rPr sz="1800" baseline="-20833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50" baseline="-20833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am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t</a:t>
            </a:r>
            <a:r>
              <a:rPr sz="1800" spc="6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54D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f</a:t>
            </a:r>
            <a:r>
              <a:rPr sz="1800" spc="4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th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t</a:t>
            </a:r>
            <a:r>
              <a:rPr sz="1800" spc="5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mass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rem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g</a:t>
            </a:r>
            <a:r>
              <a:rPr sz="1800" spc="7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the</a:t>
            </a:r>
            <a:r>
              <a:rPr sz="1800" spc="4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atmos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re</a:t>
            </a:r>
            <a:r>
              <a:rPr sz="1800" spc="5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t</a:t>
            </a:r>
            <a:r>
              <a:rPr sz="1800" spc="5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tim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,</a:t>
            </a:r>
            <a:r>
              <a:rPr sz="1800" spc="5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t,</a:t>
            </a:r>
            <a:r>
              <a:rPr sz="1800" spc="4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54D"/>
                </a:solidFill>
                <a:latin typeface="Arial"/>
                <a:cs typeface="Arial"/>
              </a:rPr>
              <a:t>afte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r</a:t>
            </a:r>
            <a:r>
              <a:rPr sz="1800" spc="4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its</a:t>
            </a:r>
            <a:r>
              <a:rPr sz="1800" spc="-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se</a:t>
            </a:r>
            <a:r>
              <a:rPr sz="1800" spc="5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d</a:t>
            </a:r>
            <a:r>
              <a:rPr sz="1800" spc="2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H</a:t>
            </a:r>
            <a:r>
              <a:rPr sz="1800" spc="3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s</a:t>
            </a:r>
            <a:r>
              <a:rPr sz="1800" spc="1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R</a:t>
            </a:r>
            <a:r>
              <a:rPr sz="1800" spc="3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s</a:t>
            </a:r>
            <a:r>
              <a:rPr sz="1800" spc="5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the</a:t>
            </a:r>
            <a:r>
              <a:rPr sz="1800" spc="4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ime</a:t>
            </a:r>
            <a:r>
              <a:rPr sz="1800" spc="-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ho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ri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zo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n</a:t>
            </a:r>
            <a:r>
              <a:rPr sz="1800" spc="5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r</a:t>
            </a:r>
            <a:r>
              <a:rPr sz="1800" spc="6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00654D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ic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h</a:t>
            </a:r>
            <a:r>
              <a:rPr sz="1800" spc="8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the</a:t>
            </a:r>
            <a:r>
              <a:rPr sz="1800" spc="4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ca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00654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ti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n</a:t>
            </a:r>
            <a:r>
              <a:rPr sz="1800" spc="70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4D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654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654D"/>
                </a:solidFill>
                <a:latin typeface="Arial"/>
                <a:cs typeface="Arial"/>
              </a:rPr>
              <a:t>rformed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5439"/>
            <a:ext cx="7052309" cy="842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2930" algn="l"/>
              </a:tabLst>
            </a:pPr>
            <a:r>
              <a:rPr sz="5400" b="0" spc="-25" dirty="0">
                <a:solidFill>
                  <a:srgbClr val="C3D69A"/>
                </a:solidFill>
                <a:latin typeface="Bahnschrift Light"/>
                <a:cs typeface="Bahnschrift Light"/>
              </a:rPr>
              <a:t>Effects</a:t>
            </a:r>
            <a:r>
              <a:rPr sz="5400" b="0" spc="80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5400" b="0" spc="-25" dirty="0">
                <a:solidFill>
                  <a:srgbClr val="C3D69A"/>
                </a:solidFill>
                <a:latin typeface="Bahnschrift Light"/>
                <a:cs typeface="Bahnschrift Light"/>
              </a:rPr>
              <a:t>of</a:t>
            </a:r>
            <a:r>
              <a:rPr sz="5400" b="0" spc="100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5400" b="0" spc="-35" dirty="0">
                <a:solidFill>
                  <a:srgbClr val="C3D69A"/>
                </a:solidFill>
                <a:latin typeface="Bahnschrift Light"/>
                <a:cs typeface="Bahnschrift Light"/>
              </a:rPr>
              <a:t>C</a:t>
            </a:r>
            <a:r>
              <a:rPr sz="5400" b="0" spc="-55" dirty="0">
                <a:solidFill>
                  <a:srgbClr val="C3D69A"/>
                </a:solidFill>
                <a:latin typeface="Bahnschrift Light"/>
                <a:cs typeface="Bahnschrift Light"/>
              </a:rPr>
              <a:t>O</a:t>
            </a:r>
            <a:r>
              <a:rPr sz="5400" b="0" spc="-30" baseline="-20833" dirty="0">
                <a:solidFill>
                  <a:srgbClr val="C3D69A"/>
                </a:solidFill>
                <a:latin typeface="Bahnschrift Light"/>
                <a:cs typeface="Bahnschrift Light"/>
              </a:rPr>
              <a:t>2</a:t>
            </a:r>
            <a:r>
              <a:rPr sz="5400" b="0" baseline="-20833" dirty="0">
                <a:solidFill>
                  <a:srgbClr val="C3D69A"/>
                </a:solidFill>
                <a:latin typeface="Times New Roman"/>
                <a:cs typeface="Times New Roman"/>
              </a:rPr>
              <a:t>	</a:t>
            </a:r>
            <a:r>
              <a:rPr sz="5400" b="0" spc="-30" dirty="0">
                <a:solidFill>
                  <a:srgbClr val="C3D69A"/>
                </a:solidFill>
                <a:latin typeface="Bahnschrift Light"/>
                <a:cs typeface="Bahnschrift Light"/>
              </a:rPr>
              <a:t>increase</a:t>
            </a:r>
            <a:endParaRPr sz="54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44" y="6393837"/>
            <a:ext cx="516636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8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494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49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622" baseline="-20833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200" b="1" spc="-34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019" baseline="-20833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spc="-1342" baseline="-20833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spc="-59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139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1200" b="1" spc="-32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spc="-869" baseline="-20833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44" y="6576717"/>
            <a:ext cx="47726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406" y="1676526"/>
            <a:ext cx="8133080" cy="379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800" b="0" spc="-20" dirty="0">
                <a:latin typeface="Bahnschrift Light"/>
                <a:cs typeface="Bahnschrift Light"/>
              </a:rPr>
              <a:t>Ai</a:t>
            </a:r>
            <a:r>
              <a:rPr sz="2800" b="0" spc="-15" dirty="0">
                <a:latin typeface="Bahnschrift Light"/>
                <a:cs typeface="Bahnschrift Light"/>
              </a:rPr>
              <a:t>r</a:t>
            </a:r>
            <a:r>
              <a:rPr sz="2800" b="0" spc="6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an</a:t>
            </a:r>
            <a:r>
              <a:rPr sz="2800" b="0" spc="-15" dirty="0">
                <a:latin typeface="Bahnschrift Light"/>
                <a:cs typeface="Bahnschrift Light"/>
              </a:rPr>
              <a:t>d</a:t>
            </a:r>
            <a:r>
              <a:rPr sz="2800" b="0" spc="6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th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spc="4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Ea</a:t>
            </a:r>
            <a:r>
              <a:rPr sz="2800" b="0" spc="-25" dirty="0">
                <a:latin typeface="Bahnschrift Light"/>
                <a:cs typeface="Bahnschrift Light"/>
              </a:rPr>
              <a:t>r</a:t>
            </a:r>
            <a:r>
              <a:rPr sz="2800" b="0" spc="-15" dirty="0">
                <a:latin typeface="Bahnschrift Light"/>
                <a:cs typeface="Bahnschrift Light"/>
              </a:rPr>
              <a:t>th’s</a:t>
            </a:r>
            <a:r>
              <a:rPr sz="2800" b="0" spc="15" dirty="0">
                <a:latin typeface="Bahnschrift Light"/>
                <a:cs typeface="Bahnschrift Light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surface</a:t>
            </a:r>
            <a:r>
              <a:rPr sz="2800" b="0" spc="6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ma</a:t>
            </a:r>
            <a:r>
              <a:rPr sz="2800" b="0" spc="-15" dirty="0">
                <a:latin typeface="Bahnschrift Light"/>
                <a:cs typeface="Bahnschrift Light"/>
              </a:rPr>
              <a:t>y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gro</a:t>
            </a:r>
            <a:r>
              <a:rPr sz="2800" b="0" spc="-25" dirty="0">
                <a:latin typeface="Bahnschrift Light"/>
                <a:cs typeface="Bahnschrift Light"/>
              </a:rPr>
              <a:t>w</a:t>
            </a:r>
            <a:r>
              <a:rPr sz="2800" b="0" spc="65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warme</a:t>
            </a:r>
            <a:r>
              <a:rPr sz="2800" b="0" spc="-10" dirty="0">
                <a:latin typeface="Bahnschrift Light"/>
                <a:cs typeface="Bahnschrift Light"/>
              </a:rPr>
              <a:t>r.</a:t>
            </a:r>
            <a:endParaRPr sz="28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800" b="0" spc="-20" dirty="0">
                <a:latin typeface="Bahnschrift Light"/>
                <a:cs typeface="Bahnschrift Light"/>
              </a:rPr>
              <a:t>Th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stratosphere</a:t>
            </a:r>
            <a:r>
              <a:rPr sz="2800" b="0" spc="65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m</a:t>
            </a:r>
            <a:r>
              <a:rPr sz="2800" b="0" spc="-20" dirty="0">
                <a:latin typeface="Bahnschrift Light"/>
                <a:cs typeface="Bahnschrift Light"/>
              </a:rPr>
              <a:t>a</a:t>
            </a:r>
            <a:r>
              <a:rPr sz="2800" b="0" spc="-15" dirty="0">
                <a:latin typeface="Bahnschrift Light"/>
                <a:cs typeface="Bahnschrift Light"/>
              </a:rPr>
              <a:t>y</a:t>
            </a:r>
            <a:r>
              <a:rPr sz="2800" b="0" spc="5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beco</a:t>
            </a:r>
            <a:r>
              <a:rPr sz="2800" b="0" spc="-20" dirty="0">
                <a:latin typeface="Bahnschrift Light"/>
                <a:cs typeface="Bahnschrift Light"/>
              </a:rPr>
              <a:t>m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spc="6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coole</a:t>
            </a:r>
            <a:r>
              <a:rPr sz="2800" b="0" spc="-25" dirty="0">
                <a:latin typeface="Bahnschrift Light"/>
                <a:cs typeface="Bahnschrift Light"/>
              </a:rPr>
              <a:t>r</a:t>
            </a:r>
            <a:r>
              <a:rPr sz="2800" b="0" spc="-10" dirty="0">
                <a:latin typeface="Bahnschrift Light"/>
                <a:cs typeface="Bahnschrift Light"/>
              </a:rPr>
              <a:t>.</a:t>
            </a:r>
            <a:endParaRPr sz="2800">
              <a:latin typeface="Bahnschrift Light"/>
              <a:cs typeface="Bahnschrift Light"/>
            </a:endParaRPr>
          </a:p>
          <a:p>
            <a:pPr marL="469900" marR="5080" indent="-457200" algn="just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800" b="0" spc="-25" dirty="0">
                <a:latin typeface="Bahnschrift Light"/>
                <a:cs typeface="Bahnschrift Light"/>
              </a:rPr>
              <a:t>Temp</a:t>
            </a:r>
            <a:r>
              <a:rPr sz="2800" b="0" dirty="0">
                <a:latin typeface="Bahnschrift Light"/>
                <a:cs typeface="Bahnschrift Light"/>
              </a:rPr>
              <a:t>e</a:t>
            </a:r>
            <a:r>
              <a:rPr sz="2800" b="0" spc="-15" dirty="0">
                <a:latin typeface="Bahnschrift Light"/>
                <a:cs typeface="Bahnschrift Light"/>
              </a:rPr>
              <a:t>rate</a:t>
            </a:r>
            <a:r>
              <a:rPr sz="2800" b="0" dirty="0">
                <a:latin typeface="Times New Roman"/>
                <a:cs typeface="Times New Roman"/>
              </a:rPr>
              <a:t>  </a:t>
            </a:r>
            <a:r>
              <a:rPr sz="2800" b="0" spc="15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an</a:t>
            </a:r>
            <a:r>
              <a:rPr sz="2800" b="0" spc="-15" dirty="0">
                <a:latin typeface="Bahnschrift Light"/>
                <a:cs typeface="Bahnschrift Light"/>
              </a:rPr>
              <a:t>d</a:t>
            </a:r>
            <a:r>
              <a:rPr sz="2800" b="0" dirty="0">
                <a:latin typeface="Times New Roman"/>
                <a:cs typeface="Times New Roman"/>
              </a:rPr>
              <a:t>  </a:t>
            </a:r>
            <a:r>
              <a:rPr sz="2800" b="0" spc="14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polar</a:t>
            </a:r>
            <a:r>
              <a:rPr sz="2800" b="0" dirty="0">
                <a:latin typeface="Times New Roman"/>
                <a:cs typeface="Times New Roman"/>
              </a:rPr>
              <a:t>  </a:t>
            </a:r>
            <a:r>
              <a:rPr sz="2800" b="0" spc="14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regions</a:t>
            </a:r>
            <a:r>
              <a:rPr sz="2800" b="0" dirty="0">
                <a:latin typeface="Times New Roman"/>
                <a:cs typeface="Times New Roman"/>
              </a:rPr>
              <a:t>  </a:t>
            </a:r>
            <a:r>
              <a:rPr sz="2800" b="0" spc="15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ma</a:t>
            </a:r>
            <a:r>
              <a:rPr sz="2800" b="0" spc="-15" dirty="0">
                <a:latin typeface="Bahnschrift Light"/>
                <a:cs typeface="Bahnschrift Light"/>
              </a:rPr>
              <a:t>y</a:t>
            </a:r>
            <a:r>
              <a:rPr sz="2800" b="0" dirty="0">
                <a:latin typeface="Times New Roman"/>
                <a:cs typeface="Times New Roman"/>
              </a:rPr>
              <a:t>  </a:t>
            </a:r>
            <a:r>
              <a:rPr sz="2800" b="0" spc="14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become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warm</a:t>
            </a:r>
            <a:r>
              <a:rPr sz="2800" b="0" spc="-5" dirty="0">
                <a:latin typeface="Bahnschrift Light"/>
                <a:cs typeface="Bahnschrift Light"/>
              </a:rPr>
              <a:t>e</a:t>
            </a:r>
            <a:r>
              <a:rPr sz="2800" b="0" spc="-15" dirty="0">
                <a:latin typeface="Bahnschrift Light"/>
                <a:cs typeface="Bahnschrift Light"/>
              </a:rPr>
              <a:t>r</a:t>
            </a:r>
            <a:r>
              <a:rPr sz="2800" b="0" spc="6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Bahnschrift Light"/>
                <a:cs typeface="Bahnschrift Light"/>
              </a:rPr>
              <a:t>le</a:t>
            </a:r>
            <a:r>
              <a:rPr sz="2800" b="0" spc="-20" dirty="0">
                <a:latin typeface="Bahnschrift Light"/>
                <a:cs typeface="Bahnschrift Light"/>
              </a:rPr>
              <a:t>a</a:t>
            </a:r>
            <a:r>
              <a:rPr sz="2800" b="0" spc="-10" dirty="0">
                <a:latin typeface="Bahnschrift Light"/>
                <a:cs typeface="Bahnschrift Light"/>
              </a:rPr>
              <a:t>d</a:t>
            </a:r>
            <a:r>
              <a:rPr sz="2800" b="0" spc="-15" dirty="0">
                <a:latin typeface="Bahnschrift Light"/>
                <a:cs typeface="Bahnschrift Light"/>
              </a:rPr>
              <a:t>ing</a:t>
            </a:r>
            <a:r>
              <a:rPr sz="2800" b="0" spc="5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to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th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red</a:t>
            </a:r>
            <a:r>
              <a:rPr sz="2800" b="0" spc="-10" dirty="0">
                <a:latin typeface="Bahnschrift Light"/>
                <a:cs typeface="Bahnschrift Light"/>
              </a:rPr>
              <a:t>uc</a:t>
            </a:r>
            <a:r>
              <a:rPr sz="2800" b="0" spc="-20" dirty="0">
                <a:latin typeface="Bahnschrift Light"/>
                <a:cs typeface="Bahnschrift Light"/>
              </a:rPr>
              <a:t>tion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in</a:t>
            </a:r>
            <a:r>
              <a:rPr sz="2800" b="0" spc="5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the</a:t>
            </a:r>
            <a:r>
              <a:rPr sz="2800" b="0" spc="6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ice</a:t>
            </a:r>
            <a:r>
              <a:rPr sz="2800" b="0" spc="5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Bahnschrift Light"/>
                <a:cs typeface="Bahnschrift Light"/>
              </a:rPr>
              <a:t>c</a:t>
            </a:r>
            <a:r>
              <a:rPr sz="2800" b="0" spc="-15" dirty="0">
                <a:latin typeface="Bahnschrift Light"/>
                <a:cs typeface="Bahnschrift Light"/>
              </a:rPr>
              <a:t>ov</a:t>
            </a:r>
            <a:r>
              <a:rPr sz="2800" b="0" dirty="0">
                <a:latin typeface="Bahnschrift Light"/>
                <a:cs typeface="Bahnschrift Light"/>
              </a:rPr>
              <a:t>e</a:t>
            </a:r>
            <a:r>
              <a:rPr sz="2800" b="0" spc="-15" dirty="0">
                <a:latin typeface="Bahnschrift Light"/>
                <a:cs typeface="Bahnschrift Light"/>
              </a:rPr>
              <a:t>r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of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th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spc="4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earth</a:t>
            </a:r>
            <a:r>
              <a:rPr sz="2800" b="0" spc="-10" dirty="0">
                <a:latin typeface="Bahnschrift Light"/>
                <a:cs typeface="Bahnschrift Light"/>
              </a:rPr>
              <a:t>.</a:t>
            </a:r>
            <a:endParaRPr sz="28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800" b="0" spc="-15" dirty="0">
                <a:latin typeface="Bahnschrift Light"/>
                <a:cs typeface="Bahnschrift Light"/>
              </a:rPr>
              <a:t>Rai</a:t>
            </a:r>
            <a:r>
              <a:rPr sz="2800" b="0" spc="-35" dirty="0">
                <a:latin typeface="Bahnschrift Light"/>
                <a:cs typeface="Bahnschrift Light"/>
              </a:rPr>
              <a:t>n</a:t>
            </a:r>
            <a:r>
              <a:rPr sz="2800" b="0" spc="-10" dirty="0">
                <a:latin typeface="Bahnschrift Light"/>
                <a:cs typeface="Bahnschrift Light"/>
              </a:rPr>
              <a:t>fall</a:t>
            </a:r>
            <a:r>
              <a:rPr sz="2800" b="0" spc="85" dirty="0">
                <a:latin typeface="Times New Roman"/>
                <a:cs typeface="Times New Roman"/>
              </a:rPr>
              <a:t> </a:t>
            </a:r>
            <a:r>
              <a:rPr sz="2800" b="0" spc="-30" dirty="0">
                <a:latin typeface="Bahnschrift Light"/>
                <a:cs typeface="Bahnschrift Light"/>
              </a:rPr>
              <a:t>m</a:t>
            </a:r>
            <a:r>
              <a:rPr sz="2800" b="0" spc="-10" dirty="0">
                <a:latin typeface="Bahnschrift Light"/>
                <a:cs typeface="Bahnschrift Light"/>
              </a:rPr>
              <a:t>a</a:t>
            </a:r>
            <a:r>
              <a:rPr sz="2800" b="0" spc="-15" dirty="0">
                <a:latin typeface="Bahnschrift Light"/>
                <a:cs typeface="Bahnschrift Light"/>
              </a:rPr>
              <a:t>y</a:t>
            </a:r>
            <a:r>
              <a:rPr sz="2800" b="0" spc="8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be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h</a:t>
            </a:r>
            <a:r>
              <a:rPr sz="2800" b="0" spc="-35" dirty="0">
                <a:latin typeface="Bahnschrift Light"/>
                <a:cs typeface="Bahnschrift Light"/>
              </a:rPr>
              <a:t>i</a:t>
            </a:r>
            <a:r>
              <a:rPr sz="2800" b="0" spc="-25" dirty="0">
                <a:latin typeface="Bahnschrift Light"/>
                <a:cs typeface="Bahnschrift Light"/>
              </a:rPr>
              <a:t>ghe</a:t>
            </a:r>
            <a:r>
              <a:rPr sz="2800" b="0" spc="-15" dirty="0">
                <a:latin typeface="Bahnschrift Light"/>
                <a:cs typeface="Bahnschrift Light"/>
              </a:rPr>
              <a:t>r</a:t>
            </a:r>
            <a:r>
              <a:rPr sz="2800" b="0" spc="8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than</a:t>
            </a:r>
            <a:r>
              <a:rPr sz="2800" b="0" spc="95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wha</a:t>
            </a:r>
            <a:r>
              <a:rPr sz="2800" b="0" spc="-10" dirty="0">
                <a:latin typeface="Bahnschrift Light"/>
                <a:cs typeface="Bahnschrift Light"/>
              </a:rPr>
              <a:t>t</a:t>
            </a:r>
            <a:r>
              <a:rPr sz="2800" b="0" spc="7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i</a:t>
            </a:r>
            <a:r>
              <a:rPr sz="2800" b="0" spc="-10" dirty="0">
                <a:latin typeface="Bahnschrift Light"/>
                <a:cs typeface="Bahnschrift Light"/>
              </a:rPr>
              <a:t>t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i</a:t>
            </a:r>
            <a:r>
              <a:rPr sz="2800" b="0" spc="-15" dirty="0">
                <a:latin typeface="Bahnschrift Light"/>
                <a:cs typeface="Bahnschrift Light"/>
              </a:rPr>
              <a:t>s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prese</a:t>
            </a:r>
            <a:r>
              <a:rPr sz="2800" b="0" spc="-30" dirty="0">
                <a:latin typeface="Bahnschrift Light"/>
                <a:cs typeface="Bahnschrift Light"/>
              </a:rPr>
              <a:t>n</a:t>
            </a:r>
            <a:r>
              <a:rPr sz="2800" b="0" spc="-10" dirty="0">
                <a:latin typeface="Bahnschrift Light"/>
                <a:cs typeface="Bahnschrift Light"/>
              </a:rPr>
              <a:t>t</a:t>
            </a:r>
            <a:r>
              <a:rPr sz="2800" b="0" spc="95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in</a:t>
            </a:r>
            <a:endParaRPr sz="2800">
              <a:latin typeface="Bahnschrift Light"/>
              <a:cs typeface="Bahnschrift Light"/>
            </a:endParaRPr>
          </a:p>
          <a:p>
            <a:pPr marL="469900">
              <a:lnSpc>
                <a:spcPct val="100000"/>
              </a:lnSpc>
            </a:pPr>
            <a:r>
              <a:rPr sz="2800" b="0" spc="-20" dirty="0">
                <a:latin typeface="Bahnschrift Light"/>
                <a:cs typeface="Bahnschrift Light"/>
              </a:rPr>
              <a:t>th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spc="5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te</a:t>
            </a:r>
            <a:r>
              <a:rPr sz="2800" b="0" spc="-15" dirty="0">
                <a:latin typeface="Bahnschrift Light"/>
                <a:cs typeface="Bahnschrift Light"/>
              </a:rPr>
              <a:t>mperate</a:t>
            </a:r>
            <a:r>
              <a:rPr sz="2800" b="0" spc="6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Bahnschrift Light"/>
                <a:cs typeface="Bahnschrift Light"/>
              </a:rPr>
              <a:t>region</a:t>
            </a:r>
            <a:r>
              <a:rPr sz="2800" b="0" spc="-25" dirty="0">
                <a:latin typeface="Bahnschrift Light"/>
                <a:cs typeface="Bahnschrift Light"/>
              </a:rPr>
              <a:t>s</a:t>
            </a:r>
            <a:r>
              <a:rPr sz="2800" b="0" spc="-10" dirty="0">
                <a:latin typeface="Bahnschrift Light"/>
                <a:cs typeface="Bahnschrift Light"/>
              </a:rPr>
              <a:t>.</a:t>
            </a:r>
            <a:endParaRPr sz="2800">
              <a:latin typeface="Bahnschrift Light"/>
              <a:cs typeface="Bahnschrift Light"/>
            </a:endParaRPr>
          </a:p>
          <a:p>
            <a:pPr marL="469900" marR="6350" indent="-457200">
              <a:lnSpc>
                <a:spcPct val="100000"/>
              </a:lnSpc>
              <a:buFont typeface="Bahnschrift Light"/>
              <a:buAutoNum type="arabicPeriod" startAt="5"/>
              <a:tabLst>
                <a:tab pos="470534" algn="l"/>
                <a:tab pos="1300480" algn="l"/>
                <a:tab pos="2753360" algn="l"/>
                <a:tab pos="4225290" algn="l"/>
                <a:tab pos="4803140" algn="l"/>
                <a:tab pos="6957059" algn="l"/>
                <a:tab pos="7809230" algn="l"/>
              </a:tabLst>
            </a:pPr>
            <a:r>
              <a:rPr sz="2800" b="0" spc="-20" dirty="0">
                <a:latin typeface="Bahnschrift Light"/>
                <a:cs typeface="Bahnschrift Light"/>
              </a:rPr>
              <a:t>Th</a:t>
            </a:r>
            <a:r>
              <a:rPr sz="2800" b="0" spc="-15" dirty="0">
                <a:latin typeface="Bahnschrift Light"/>
                <a:cs typeface="Bahnschrift Light"/>
              </a:rPr>
              <a:t>e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5" dirty="0">
                <a:latin typeface="Bahnschrift Light"/>
                <a:cs typeface="Bahnschrift Light"/>
              </a:rPr>
              <a:t>g</a:t>
            </a:r>
            <a:r>
              <a:rPr sz="2800" b="0" spc="-15" dirty="0">
                <a:latin typeface="Bahnschrift Light"/>
                <a:cs typeface="Bahnschrift Light"/>
              </a:rPr>
              <a:t>reater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5" dirty="0">
                <a:latin typeface="Bahnschrift Light"/>
                <a:cs typeface="Bahnschrift Light"/>
              </a:rPr>
              <a:t>am</a:t>
            </a:r>
            <a:r>
              <a:rPr sz="2800" b="0" spc="-5" dirty="0">
                <a:latin typeface="Bahnschrift Light"/>
                <a:cs typeface="Bahnschrift Light"/>
              </a:rPr>
              <a:t>o</a:t>
            </a:r>
            <a:r>
              <a:rPr sz="2800" b="0" spc="-25" dirty="0">
                <a:latin typeface="Bahnschrift Light"/>
                <a:cs typeface="Bahnschrift Light"/>
              </a:rPr>
              <a:t>un</a:t>
            </a:r>
            <a:r>
              <a:rPr sz="2800" b="0" spc="-10" dirty="0">
                <a:latin typeface="Bahnschrift Light"/>
                <a:cs typeface="Bahnschrift Light"/>
              </a:rPr>
              <a:t>t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15" dirty="0">
                <a:latin typeface="Bahnschrift Light"/>
                <a:cs typeface="Bahnschrift Light"/>
              </a:rPr>
              <a:t>of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0" dirty="0">
                <a:latin typeface="Bahnschrift Light"/>
                <a:cs typeface="Bahnschrift Light"/>
              </a:rPr>
              <a:t>eva</a:t>
            </a:r>
            <a:r>
              <a:rPr sz="2800" b="0" spc="-15" dirty="0">
                <a:latin typeface="Bahnschrift Light"/>
                <a:cs typeface="Bahnschrift Light"/>
              </a:rPr>
              <a:t>porat</a:t>
            </a:r>
            <a:r>
              <a:rPr sz="2800" b="0" spc="-25" dirty="0">
                <a:latin typeface="Bahnschrift Light"/>
                <a:cs typeface="Bahnschrift Light"/>
              </a:rPr>
              <a:t>i</a:t>
            </a:r>
            <a:r>
              <a:rPr sz="2800" b="0" spc="-15" dirty="0">
                <a:latin typeface="Bahnschrift Light"/>
                <a:cs typeface="Bahnschrift Light"/>
              </a:rPr>
              <a:t>o</a:t>
            </a:r>
            <a:r>
              <a:rPr sz="2800" b="0" spc="-20" dirty="0">
                <a:latin typeface="Bahnschrift Light"/>
                <a:cs typeface="Bahnschrift Light"/>
              </a:rPr>
              <a:t>n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0" dirty="0">
                <a:latin typeface="Bahnschrift Light"/>
                <a:cs typeface="Bahnschrift Light"/>
              </a:rPr>
              <a:t>due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15" dirty="0">
                <a:latin typeface="Bahnschrift Light"/>
                <a:cs typeface="Bahnschrift Light"/>
              </a:rPr>
              <a:t>to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Bahnschrift Light"/>
                <a:cs typeface="Bahnschrift Light"/>
              </a:rPr>
              <a:t>exces</a:t>
            </a:r>
            <a:r>
              <a:rPr sz="2800" b="0" spc="-15" dirty="0">
                <a:latin typeface="Bahnschrift Light"/>
                <a:cs typeface="Bahnschrift Light"/>
              </a:rPr>
              <a:t>s</a:t>
            </a:r>
            <a:r>
              <a:rPr sz="2800" b="0" spc="65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Bahnschrift Light"/>
                <a:cs typeface="Bahnschrift Light"/>
              </a:rPr>
              <a:t>warmt</a:t>
            </a:r>
            <a:r>
              <a:rPr sz="2800" b="0" spc="-20" dirty="0">
                <a:latin typeface="Bahnschrift Light"/>
                <a:cs typeface="Bahnschrift Light"/>
              </a:rPr>
              <a:t>h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Bahnschrift Light"/>
                <a:cs typeface="Bahnschrift Light"/>
              </a:rPr>
              <a:t>.</a:t>
            </a:r>
            <a:endParaRPr sz="2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7988" y="1499616"/>
            <a:ext cx="5858256" cy="4643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277" rIns="0" bIns="0" rtlCol="0">
            <a:spAutoFit/>
          </a:bodyPr>
          <a:lstStyle/>
          <a:p>
            <a:pPr marL="112395">
              <a:lnSpc>
                <a:spcPts val="4785"/>
              </a:lnSpc>
            </a:pPr>
            <a:r>
              <a:rPr sz="4000" spc="-25" dirty="0">
                <a:latin typeface="Bahnschrift Light"/>
                <a:cs typeface="Bahnschrift Light"/>
              </a:rPr>
              <a:t>Em</a:t>
            </a:r>
            <a:r>
              <a:rPr sz="4000" dirty="0">
                <a:latin typeface="Bahnschrift Light"/>
                <a:cs typeface="Bahnschrift Light"/>
              </a:rPr>
              <a:t>i</a:t>
            </a:r>
            <a:r>
              <a:rPr sz="4000" spc="-20" dirty="0">
                <a:latin typeface="Bahnschrift Light"/>
                <a:cs typeface="Bahnschrift Light"/>
              </a:rPr>
              <a:t>ssion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Bahnschrift Light"/>
                <a:cs typeface="Bahnschrift Light"/>
              </a:rPr>
              <a:t>of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4000" spc="-35" dirty="0">
                <a:latin typeface="Bahnschrift Light"/>
                <a:cs typeface="Bahnschrift Light"/>
              </a:rPr>
              <a:t>G</a:t>
            </a:r>
            <a:r>
              <a:rPr sz="4000" spc="-10" dirty="0">
                <a:latin typeface="Bahnschrift Light"/>
                <a:cs typeface="Bahnschrift Light"/>
              </a:rPr>
              <a:t>ree</a:t>
            </a:r>
            <a:r>
              <a:rPr sz="4000" spc="-20" dirty="0">
                <a:latin typeface="Bahnschrift Light"/>
                <a:cs typeface="Bahnschrift Light"/>
              </a:rPr>
              <a:t>nh</a:t>
            </a:r>
            <a:r>
              <a:rPr sz="4000" spc="-25" dirty="0">
                <a:latin typeface="Bahnschrift Light"/>
                <a:cs typeface="Bahnschrift Light"/>
              </a:rPr>
              <a:t>o</a:t>
            </a:r>
            <a:r>
              <a:rPr sz="4000" spc="-10" dirty="0">
                <a:latin typeface="Bahnschrift Light"/>
                <a:cs typeface="Bahnschrift Light"/>
              </a:rPr>
              <a:t>u</a:t>
            </a:r>
            <a:r>
              <a:rPr sz="4000" spc="-25" dirty="0">
                <a:latin typeface="Bahnschrift Light"/>
                <a:cs typeface="Bahnschrift Light"/>
              </a:rPr>
              <a:t>s</a:t>
            </a:r>
            <a:r>
              <a:rPr sz="4000" spc="-20" dirty="0">
                <a:latin typeface="Bahnschrift Light"/>
                <a:cs typeface="Bahnschrift Light"/>
              </a:rPr>
              <a:t>e</a:t>
            </a:r>
            <a:r>
              <a:rPr sz="4000" spc="-25" dirty="0">
                <a:latin typeface="Bahnschrift Light"/>
                <a:cs typeface="Bahnschrift Light"/>
              </a:rPr>
              <a:t>s</a:t>
            </a:r>
            <a:r>
              <a:rPr sz="4000" spc="3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Bahnschrift Light"/>
                <a:cs typeface="Bahnschrift Light"/>
              </a:rPr>
              <a:t>Ga</a:t>
            </a:r>
            <a:r>
              <a:rPr sz="4000" spc="-15" dirty="0">
                <a:latin typeface="Bahnschrift Light"/>
                <a:cs typeface="Bahnschrift Light"/>
              </a:rPr>
              <a:t>s</a:t>
            </a:r>
            <a:r>
              <a:rPr sz="4000" spc="-10" dirty="0">
                <a:latin typeface="Bahnschrift Light"/>
                <a:cs typeface="Bahnschrift Light"/>
              </a:rPr>
              <a:t>e</a:t>
            </a:r>
            <a:r>
              <a:rPr sz="4000" spc="-25" dirty="0">
                <a:latin typeface="Bahnschrift Light"/>
                <a:cs typeface="Bahnschrift Light"/>
              </a:rPr>
              <a:t>s</a:t>
            </a:r>
            <a:endParaRPr sz="40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8116" y="1499616"/>
            <a:ext cx="7429500" cy="4715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277" rIns="0" bIns="0" rtlCol="0">
            <a:spAutoFit/>
          </a:bodyPr>
          <a:lstStyle/>
          <a:p>
            <a:pPr marL="112395">
              <a:lnSpc>
                <a:spcPts val="4785"/>
              </a:lnSpc>
            </a:pPr>
            <a:r>
              <a:rPr sz="4000" spc="-25" dirty="0">
                <a:latin typeface="Bahnschrift Light"/>
                <a:cs typeface="Bahnschrift Light"/>
              </a:rPr>
              <a:t>Em</a:t>
            </a:r>
            <a:r>
              <a:rPr sz="4000" dirty="0">
                <a:latin typeface="Bahnschrift Light"/>
                <a:cs typeface="Bahnschrift Light"/>
              </a:rPr>
              <a:t>i</a:t>
            </a:r>
            <a:r>
              <a:rPr sz="4000" spc="-20" dirty="0">
                <a:latin typeface="Bahnschrift Light"/>
                <a:cs typeface="Bahnschrift Light"/>
              </a:rPr>
              <a:t>ssion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Bahnschrift Light"/>
                <a:cs typeface="Bahnschrift Light"/>
              </a:rPr>
              <a:t>of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4000" spc="-35" dirty="0">
                <a:latin typeface="Bahnschrift Light"/>
                <a:cs typeface="Bahnschrift Light"/>
              </a:rPr>
              <a:t>G</a:t>
            </a:r>
            <a:r>
              <a:rPr sz="4000" spc="-10" dirty="0">
                <a:latin typeface="Bahnschrift Light"/>
                <a:cs typeface="Bahnschrift Light"/>
              </a:rPr>
              <a:t>ree</a:t>
            </a:r>
            <a:r>
              <a:rPr sz="4000" spc="-20" dirty="0">
                <a:latin typeface="Bahnschrift Light"/>
                <a:cs typeface="Bahnschrift Light"/>
              </a:rPr>
              <a:t>nh</a:t>
            </a:r>
            <a:r>
              <a:rPr sz="4000" spc="-25" dirty="0">
                <a:latin typeface="Bahnschrift Light"/>
                <a:cs typeface="Bahnschrift Light"/>
              </a:rPr>
              <a:t>o</a:t>
            </a:r>
            <a:r>
              <a:rPr sz="4000" spc="-10" dirty="0">
                <a:latin typeface="Bahnschrift Light"/>
                <a:cs typeface="Bahnschrift Light"/>
              </a:rPr>
              <a:t>u</a:t>
            </a:r>
            <a:r>
              <a:rPr sz="4000" spc="-25" dirty="0">
                <a:latin typeface="Bahnschrift Light"/>
                <a:cs typeface="Bahnschrift Light"/>
              </a:rPr>
              <a:t>s</a:t>
            </a:r>
            <a:r>
              <a:rPr sz="4000" spc="-20" dirty="0">
                <a:latin typeface="Bahnschrift Light"/>
                <a:cs typeface="Bahnschrift Light"/>
              </a:rPr>
              <a:t>e</a:t>
            </a:r>
            <a:r>
              <a:rPr sz="4000" spc="-25" dirty="0">
                <a:latin typeface="Bahnschrift Light"/>
                <a:cs typeface="Bahnschrift Light"/>
              </a:rPr>
              <a:t>s</a:t>
            </a:r>
            <a:r>
              <a:rPr sz="4000" spc="3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Bahnschrift Light"/>
                <a:cs typeface="Bahnschrift Light"/>
              </a:rPr>
              <a:t>Ga</a:t>
            </a:r>
            <a:r>
              <a:rPr sz="4000" spc="-15" dirty="0">
                <a:latin typeface="Bahnschrift Light"/>
                <a:cs typeface="Bahnschrift Light"/>
              </a:rPr>
              <a:t>s</a:t>
            </a:r>
            <a:r>
              <a:rPr sz="4000" spc="-10" dirty="0">
                <a:latin typeface="Bahnschrift Light"/>
                <a:cs typeface="Bahnschrift Light"/>
              </a:rPr>
              <a:t>e</a:t>
            </a:r>
            <a:r>
              <a:rPr sz="4000" spc="-25" dirty="0">
                <a:latin typeface="Bahnschrift Light"/>
                <a:cs typeface="Bahnschrift Light"/>
              </a:rPr>
              <a:t>s</a:t>
            </a:r>
            <a:endParaRPr sz="40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881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4800" dirty="0"/>
              <a:t>Environme</a:t>
            </a:r>
            <a:r>
              <a:rPr sz="4800" spc="-25" dirty="0"/>
              <a:t>n</a:t>
            </a:r>
            <a:r>
              <a:rPr sz="4800" spc="-5" dirty="0"/>
              <a:t>ta</a:t>
            </a:r>
            <a:r>
              <a:rPr sz="4800" dirty="0"/>
              <a:t>l</a:t>
            </a:r>
            <a:r>
              <a:rPr sz="4800" spc="110" dirty="0">
                <a:latin typeface="Times New Roman"/>
                <a:cs typeface="Times New Roman"/>
              </a:rPr>
              <a:t> </a:t>
            </a:r>
            <a:r>
              <a:rPr sz="4800" dirty="0"/>
              <a:t>Effects</a:t>
            </a:r>
            <a:r>
              <a:rPr sz="4800" spc="80" dirty="0">
                <a:latin typeface="Times New Roman"/>
                <a:cs typeface="Times New Roman"/>
              </a:rPr>
              <a:t> </a:t>
            </a:r>
            <a:r>
              <a:rPr sz="4800" dirty="0"/>
              <a:t>of</a:t>
            </a:r>
            <a:endParaRPr sz="4800">
              <a:latin typeface="Times New Roman"/>
              <a:cs typeface="Times New Roman"/>
            </a:endParaRPr>
          </a:p>
          <a:p>
            <a:pPr marL="112395">
              <a:lnSpc>
                <a:spcPts val="5725"/>
              </a:lnSpc>
            </a:pPr>
            <a:r>
              <a:rPr sz="4800" spc="-30" dirty="0"/>
              <a:t>Glo</a:t>
            </a:r>
            <a:r>
              <a:rPr sz="4800" spc="-10" dirty="0"/>
              <a:t>b</a:t>
            </a:r>
            <a:r>
              <a:rPr sz="4800" spc="-35" dirty="0"/>
              <a:t>a</a:t>
            </a:r>
            <a:r>
              <a:rPr sz="4800" spc="-15" dirty="0"/>
              <a:t>l</a:t>
            </a:r>
            <a:r>
              <a:rPr sz="4800" spc="65" dirty="0">
                <a:latin typeface="Times New Roman"/>
                <a:cs typeface="Times New Roman"/>
              </a:rPr>
              <a:t> </a:t>
            </a:r>
            <a:r>
              <a:rPr sz="4800" spc="-5" dirty="0"/>
              <a:t>war</a:t>
            </a:r>
            <a:r>
              <a:rPr sz="4800" spc="15" dirty="0"/>
              <a:t>m</a:t>
            </a:r>
            <a:r>
              <a:rPr sz="4800" spc="-25" dirty="0"/>
              <a:t>ing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433" y="1667892"/>
            <a:ext cx="3061335" cy="398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400" b="0" spc="-15" dirty="0">
                <a:latin typeface="Bahnschrift Light"/>
                <a:cs typeface="Bahnschrift Light"/>
              </a:rPr>
              <a:t>Clim</a:t>
            </a:r>
            <a:r>
              <a:rPr sz="2400" b="0" spc="-30" dirty="0">
                <a:latin typeface="Bahnschrift Light"/>
                <a:cs typeface="Bahnschrift Light"/>
              </a:rPr>
              <a:t>a</a:t>
            </a:r>
            <a:r>
              <a:rPr sz="2400" b="0" spc="-5" dirty="0">
                <a:latin typeface="Bahnschrift Light"/>
                <a:cs typeface="Bahnschrift Light"/>
              </a:rPr>
              <a:t>t</a:t>
            </a:r>
            <a:r>
              <a:rPr sz="2400" b="0" dirty="0">
                <a:latin typeface="Bahnschrift Light"/>
                <a:cs typeface="Bahnschrift Light"/>
              </a:rPr>
              <a:t>e</a:t>
            </a:r>
            <a:r>
              <a:rPr sz="2400" b="0" spc="5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Bahnschrift Light"/>
                <a:cs typeface="Bahnschrift Light"/>
              </a:rPr>
              <a:t>change</a:t>
            </a:r>
            <a:endParaRPr sz="24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400" b="0" spc="-15" dirty="0">
                <a:latin typeface="Bahnschrift Light"/>
                <a:cs typeface="Bahnschrift Light"/>
              </a:rPr>
              <a:t>Rise</a:t>
            </a:r>
            <a:r>
              <a:rPr sz="2400" b="0" spc="5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Bahnschrift Light"/>
                <a:cs typeface="Bahnschrift Light"/>
              </a:rPr>
              <a:t>in</a:t>
            </a:r>
            <a:r>
              <a:rPr sz="2400" b="0" spc="3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Bahnschrift Light"/>
                <a:cs typeface="Bahnschrift Light"/>
              </a:rPr>
              <a:t>sea</a:t>
            </a:r>
            <a:r>
              <a:rPr sz="2400" b="0" spc="5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Bahnschrift Light"/>
                <a:cs typeface="Bahnschrift Light"/>
              </a:rPr>
              <a:t>level</a:t>
            </a:r>
            <a:endParaRPr sz="2400">
              <a:latin typeface="Bahnschrift Light"/>
              <a:cs typeface="Bahnschrift Light"/>
            </a:endParaRPr>
          </a:p>
          <a:p>
            <a:pPr marL="469900" marR="98806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400" b="0" dirty="0">
                <a:latin typeface="Bahnschrift Light"/>
                <a:cs typeface="Bahnschrift Light"/>
              </a:rPr>
              <a:t>R</a:t>
            </a:r>
            <a:r>
              <a:rPr sz="2400" b="0" spc="-10" dirty="0">
                <a:latin typeface="Bahnschrift Light"/>
                <a:cs typeface="Bahnschrift Light"/>
              </a:rPr>
              <a:t>e</a:t>
            </a:r>
            <a:r>
              <a:rPr sz="2400" b="0" spc="-5" dirty="0">
                <a:latin typeface="Bahnschrift Light"/>
                <a:cs typeface="Bahnschrift Light"/>
              </a:rPr>
              <a:t>du</a:t>
            </a:r>
            <a:r>
              <a:rPr sz="2400" b="0" spc="5" dirty="0">
                <a:latin typeface="Bahnschrift Light"/>
                <a:cs typeface="Bahnschrift Light"/>
              </a:rPr>
              <a:t>c</a:t>
            </a:r>
            <a:r>
              <a:rPr sz="2400" b="0" spc="-5" dirty="0">
                <a:latin typeface="Bahnschrift Light"/>
                <a:cs typeface="Bahnschrift Light"/>
              </a:rPr>
              <a:t>ed</a:t>
            </a:r>
            <a:r>
              <a:rPr sz="2400" b="0" spc="-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Bahnschrift Light"/>
                <a:cs typeface="Bahnschrift Light"/>
              </a:rPr>
              <a:t>ag</a:t>
            </a:r>
            <a:r>
              <a:rPr sz="2400" b="0" spc="-10" dirty="0">
                <a:latin typeface="Bahnschrift Light"/>
                <a:cs typeface="Bahnschrift Light"/>
              </a:rPr>
              <a:t>r</a:t>
            </a:r>
            <a:r>
              <a:rPr sz="2400" b="0" dirty="0">
                <a:latin typeface="Bahnschrift Light"/>
                <a:cs typeface="Bahnschrift Light"/>
              </a:rPr>
              <a:t>ic</a:t>
            </a:r>
            <a:r>
              <a:rPr sz="2400" b="0" spc="5" dirty="0">
                <a:latin typeface="Bahnschrift Light"/>
                <a:cs typeface="Bahnschrift Light"/>
              </a:rPr>
              <a:t>u</a:t>
            </a:r>
            <a:r>
              <a:rPr sz="2400" b="0" spc="-10" dirty="0">
                <a:latin typeface="Bahnschrift Light"/>
                <a:cs typeface="Bahnschrift Light"/>
              </a:rPr>
              <a:t>l</a:t>
            </a:r>
            <a:r>
              <a:rPr sz="2400" b="0" spc="-5" dirty="0">
                <a:latin typeface="Bahnschrift Light"/>
                <a:cs typeface="Bahnschrift Light"/>
              </a:rPr>
              <a:t>tur</a:t>
            </a:r>
            <a:r>
              <a:rPr sz="2400" b="0" spc="10" dirty="0">
                <a:latin typeface="Bahnschrift Light"/>
                <a:cs typeface="Bahnschrift Light"/>
              </a:rPr>
              <a:t>a</a:t>
            </a:r>
            <a:r>
              <a:rPr sz="2400" b="0" spc="-10" dirty="0">
                <a:latin typeface="Bahnschrift Light"/>
                <a:cs typeface="Bahnschrift Light"/>
              </a:rPr>
              <a:t>l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Bahnschrift Light"/>
                <a:cs typeface="Bahnschrift Light"/>
              </a:rPr>
              <a:t>production</a:t>
            </a:r>
            <a:endParaRPr sz="24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400" b="0" spc="-15" dirty="0">
                <a:latin typeface="Bahnschrift Light"/>
                <a:cs typeface="Bahnschrift Light"/>
              </a:rPr>
              <a:t>Sto</a:t>
            </a:r>
            <a:r>
              <a:rPr sz="2400" b="0" spc="-30" dirty="0">
                <a:latin typeface="Bahnschrift Light"/>
                <a:cs typeface="Bahnschrift Light"/>
              </a:rPr>
              <a:t>r</a:t>
            </a:r>
            <a:r>
              <a:rPr sz="2400" b="0" spc="-5" dirty="0">
                <a:latin typeface="Bahnschrift Light"/>
                <a:cs typeface="Bahnschrift Light"/>
              </a:rPr>
              <a:t>ms</a:t>
            </a:r>
            <a:endParaRPr sz="24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/>
              <a:tabLst>
                <a:tab pos="470534" algn="l"/>
              </a:tabLst>
            </a:pPr>
            <a:r>
              <a:rPr sz="2400" b="0" spc="-5" dirty="0">
                <a:latin typeface="Bahnschrift Light"/>
                <a:cs typeface="Bahnschrift Light"/>
              </a:rPr>
              <a:t>Adv</a:t>
            </a:r>
            <a:r>
              <a:rPr sz="2400" b="0" spc="-10" dirty="0">
                <a:latin typeface="Bahnschrift Light"/>
                <a:cs typeface="Bahnschrift Light"/>
              </a:rPr>
              <a:t>e</a:t>
            </a:r>
            <a:r>
              <a:rPr sz="2400" b="0" dirty="0">
                <a:latin typeface="Bahnschrift Light"/>
                <a:cs typeface="Bahnschrift Light"/>
              </a:rPr>
              <a:t>r</a:t>
            </a:r>
            <a:r>
              <a:rPr sz="2400" b="0" spc="5" dirty="0">
                <a:latin typeface="Bahnschrift Light"/>
                <a:cs typeface="Bahnschrift Light"/>
              </a:rPr>
              <a:t>s</a:t>
            </a:r>
            <a:r>
              <a:rPr sz="2400" b="0" dirty="0">
                <a:latin typeface="Bahnschrift Light"/>
                <a:cs typeface="Bahnschrift Light"/>
              </a:rPr>
              <a:t>e</a:t>
            </a:r>
            <a:r>
              <a:rPr sz="2400" b="0" spc="9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Bahnschrift Light"/>
                <a:cs typeface="Bahnschrift Light"/>
              </a:rPr>
              <a:t>effec</a:t>
            </a:r>
            <a:r>
              <a:rPr sz="2400" b="0" spc="5" dirty="0">
                <a:latin typeface="Bahnschrift Light"/>
                <a:cs typeface="Bahnschrift Light"/>
              </a:rPr>
              <a:t>t</a:t>
            </a:r>
            <a:r>
              <a:rPr sz="2400" b="0" dirty="0">
                <a:latin typeface="Bahnschrift Light"/>
                <a:cs typeface="Bahnschrift Light"/>
              </a:rPr>
              <a:t>s</a:t>
            </a:r>
            <a:r>
              <a:rPr sz="2400" b="0" spc="10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Bahnschrift Light"/>
                <a:cs typeface="Bahnschrift Light"/>
              </a:rPr>
              <a:t>on</a:t>
            </a:r>
            <a:endParaRPr sz="2400">
              <a:latin typeface="Bahnschrift Light"/>
              <a:cs typeface="Bahnschrift Light"/>
            </a:endParaRPr>
          </a:p>
          <a:p>
            <a:pPr marL="469900">
              <a:lnSpc>
                <a:spcPct val="100000"/>
              </a:lnSpc>
            </a:pPr>
            <a:r>
              <a:rPr sz="2400" b="0" dirty="0">
                <a:latin typeface="Bahnschrift Light"/>
                <a:cs typeface="Bahnschrift Light"/>
              </a:rPr>
              <a:t>hum</a:t>
            </a:r>
            <a:r>
              <a:rPr sz="2400" b="0" spc="-15" dirty="0">
                <a:latin typeface="Bahnschrift Light"/>
                <a:cs typeface="Bahnschrift Light"/>
              </a:rPr>
              <a:t>an</a:t>
            </a:r>
            <a:r>
              <a:rPr sz="2400" b="0" spc="5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Bahnschrift Light"/>
                <a:cs typeface="Bahnschrift Light"/>
              </a:rPr>
              <a:t>heal</a:t>
            </a:r>
            <a:r>
              <a:rPr sz="2400" b="0" spc="-25" dirty="0">
                <a:latin typeface="Bahnschrift Light"/>
                <a:cs typeface="Bahnschrift Light"/>
              </a:rPr>
              <a:t>t</a:t>
            </a:r>
            <a:r>
              <a:rPr sz="2400" b="0" spc="-15" dirty="0">
                <a:latin typeface="Bahnschrift Light"/>
                <a:cs typeface="Bahnschrift Light"/>
              </a:rPr>
              <a:t>h</a:t>
            </a:r>
            <a:endParaRPr sz="2400">
              <a:latin typeface="Bahnschrift Light"/>
              <a:cs typeface="Bahnschrift Light"/>
            </a:endParaRPr>
          </a:p>
          <a:p>
            <a:pPr marL="469900" indent="-457200">
              <a:lnSpc>
                <a:spcPct val="100000"/>
              </a:lnSpc>
              <a:buFont typeface="Bahnschrift Light"/>
              <a:buAutoNum type="arabicPeriod" startAt="6"/>
              <a:tabLst>
                <a:tab pos="470534" algn="l"/>
                <a:tab pos="2781935" algn="l"/>
              </a:tabLst>
            </a:pPr>
            <a:r>
              <a:rPr sz="2400" b="0" spc="-20" dirty="0">
                <a:latin typeface="Bahnschrift Light"/>
                <a:cs typeface="Bahnschrift Light"/>
              </a:rPr>
              <a:t>Los</a:t>
            </a:r>
            <a:r>
              <a:rPr sz="2400" b="0" spc="-15" dirty="0">
                <a:latin typeface="Bahnschrift Light"/>
                <a:cs typeface="Bahnschrift Light"/>
              </a:rPr>
              <a:t>s</a:t>
            </a:r>
            <a:r>
              <a:rPr sz="2400" b="0" dirty="0">
                <a:latin typeface="Times New Roman"/>
                <a:cs typeface="Times New Roman"/>
              </a:rPr>
              <a:t>	</a:t>
            </a:r>
            <a:r>
              <a:rPr sz="2400" b="0" spc="-5" dirty="0">
                <a:latin typeface="Bahnschrift Light"/>
                <a:cs typeface="Bahnschrift Light"/>
              </a:rPr>
              <a:t>of</a:t>
            </a:r>
            <a:endParaRPr sz="2400">
              <a:latin typeface="Bahnschrift Light"/>
              <a:cs typeface="Bahnschrift Light"/>
            </a:endParaRPr>
          </a:p>
          <a:p>
            <a:pPr marL="469900">
              <a:lnSpc>
                <a:spcPct val="100000"/>
              </a:lnSpc>
              <a:tabLst>
                <a:tab pos="2550160" algn="l"/>
              </a:tabLst>
            </a:pPr>
            <a:r>
              <a:rPr sz="2400" b="0" spc="-20" dirty="0">
                <a:latin typeface="Bahnschrift Light"/>
                <a:cs typeface="Bahnschrift Light"/>
              </a:rPr>
              <a:t>ecos</a:t>
            </a:r>
            <a:r>
              <a:rPr sz="2400" b="0" spc="-10" dirty="0">
                <a:latin typeface="Bahnschrift Light"/>
                <a:cs typeface="Bahnschrift Light"/>
              </a:rPr>
              <a:t>y</a:t>
            </a:r>
            <a:r>
              <a:rPr sz="2400" b="0" spc="-15" dirty="0">
                <a:latin typeface="Bahnschrift Light"/>
                <a:cs typeface="Bahnschrift Light"/>
              </a:rPr>
              <a:t>s</a:t>
            </a:r>
            <a:r>
              <a:rPr sz="2400" b="0" spc="-5" dirty="0">
                <a:latin typeface="Bahnschrift Light"/>
                <a:cs typeface="Bahnschrift Light"/>
              </a:rPr>
              <a:t>te</a:t>
            </a:r>
            <a:r>
              <a:rPr sz="2400" b="0" dirty="0">
                <a:latin typeface="Bahnschrift Light"/>
                <a:cs typeface="Bahnschrift Light"/>
              </a:rPr>
              <a:t>m</a:t>
            </a:r>
            <a:r>
              <a:rPr sz="2400" b="0" spc="-15" dirty="0">
                <a:latin typeface="Bahnschrift Light"/>
                <a:cs typeface="Bahnschrift Light"/>
              </a:rPr>
              <a:t>s</a:t>
            </a:r>
            <a:r>
              <a:rPr sz="2400" b="0" dirty="0">
                <a:latin typeface="Times New Roman"/>
                <a:cs typeface="Times New Roman"/>
              </a:rPr>
              <a:t>	</a:t>
            </a:r>
            <a:r>
              <a:rPr sz="2400" b="0" spc="-20" dirty="0">
                <a:latin typeface="Bahnschrift Light"/>
                <a:cs typeface="Bahnschrift Light"/>
              </a:rPr>
              <a:t>and</a:t>
            </a:r>
            <a:endParaRPr sz="2400">
              <a:latin typeface="Bahnschrift Light"/>
              <a:cs typeface="Bahnschrift Light"/>
            </a:endParaRPr>
          </a:p>
          <a:p>
            <a:pPr marL="469900">
              <a:lnSpc>
                <a:spcPct val="100000"/>
              </a:lnSpc>
            </a:pPr>
            <a:r>
              <a:rPr sz="2400" b="0" dirty="0">
                <a:latin typeface="Bahnschrift Light"/>
                <a:cs typeface="Bahnschrift Light"/>
              </a:rPr>
              <a:t>biodiv</a:t>
            </a:r>
            <a:r>
              <a:rPr sz="2400" b="0" spc="-15" dirty="0">
                <a:latin typeface="Bahnschrift Light"/>
                <a:cs typeface="Bahnschrift Light"/>
              </a:rPr>
              <a:t>e</a:t>
            </a:r>
            <a:r>
              <a:rPr sz="2400" b="0" dirty="0">
                <a:latin typeface="Bahnschrift Light"/>
                <a:cs typeface="Bahnschrift Light"/>
              </a:rPr>
              <a:t>rs</a:t>
            </a:r>
            <a:r>
              <a:rPr sz="2400" b="0" spc="-10" dirty="0">
                <a:latin typeface="Bahnschrift Light"/>
                <a:cs typeface="Bahnschrift Light"/>
              </a:rPr>
              <a:t>i</a:t>
            </a:r>
            <a:r>
              <a:rPr sz="2400" b="0" spc="-5" dirty="0">
                <a:latin typeface="Bahnschrift Light"/>
                <a:cs typeface="Bahnschrift Light"/>
              </a:rPr>
              <a:t>ty</a:t>
            </a:r>
            <a:endParaRPr sz="24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5615" y="1499616"/>
            <a:ext cx="5358384" cy="3572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844" y="6393837"/>
            <a:ext cx="516636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8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494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49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622" baseline="-20833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200" b="1" spc="-34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019" baseline="-20833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spc="-1342" baseline="-20833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spc="-59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spc="-7" baseline="-20833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2400" spc="-1139" baseline="-20833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1200" b="1" spc="-32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spc="-869" baseline="-20833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844" y="6576717"/>
            <a:ext cx="47726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1708</Words>
  <Application>Microsoft Office PowerPoint</Application>
  <PresentationFormat>Bildschirmpräsentation (4:3)</PresentationFormat>
  <Paragraphs>249</Paragraphs>
  <Slides>25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 Theme</vt:lpstr>
      <vt:lpstr>PowerPoint-Präsentation</vt:lpstr>
      <vt:lpstr>Current Environmental issues</vt:lpstr>
      <vt:lpstr>Current Environmental issues</vt:lpstr>
      <vt:lpstr>Greenhouses Gases</vt:lpstr>
      <vt:lpstr>Global Warming Potential (GWP)</vt:lpstr>
      <vt:lpstr>PowerPoint-Präsentation</vt:lpstr>
      <vt:lpstr>Emission of Greenhouses Gases</vt:lpstr>
      <vt:lpstr>Emission of Greenhouses Gases</vt:lpstr>
      <vt:lpstr>Environmental Effects of Global warming</vt:lpstr>
      <vt:lpstr>Control measures of Global warming</vt:lpstr>
      <vt:lpstr>Acid Rain</vt:lpstr>
      <vt:lpstr>Ozone Layer and Its Depletion</vt:lpstr>
      <vt:lpstr>PowerPoint-Präsentation</vt:lpstr>
      <vt:lpstr>Ozone Depleting Potential (ODP)</vt:lpstr>
      <vt:lpstr>Ozone Hole</vt:lpstr>
      <vt:lpstr>The Environment Protection act 1986</vt:lpstr>
      <vt:lpstr>Air (Prevention and Control of Pollution) Act of 1981</vt:lpstr>
      <vt:lpstr>PowerPoint-Präsentation</vt:lpstr>
      <vt:lpstr>Water (Prevention and Control of Pollution) Act 1974</vt:lpstr>
      <vt:lpstr>PowerPoint-Präsentation</vt:lpstr>
      <vt:lpstr>Wildlife Protection Act of 1972</vt:lpstr>
      <vt:lpstr>Forest Conservation Act of 1980</vt:lpstr>
      <vt:lpstr>Environmental protocols</vt:lpstr>
      <vt:lpstr>Issues involved in enforcement of Environmental Laws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2023-12-18T13:49:41Z</dcterms:created>
  <dcterms:modified xsi:type="dcterms:W3CDTF">2023-12-18T12:49:45Z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LastSaved">
    <vt:filetime>2023-12-18T00:00:00Z</vt:filetime>
  </property>
</Properties>
</file>