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3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3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3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3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28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956" y="0"/>
            <a:ext cx="4742043" cy="599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8227" cy="1020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33" y="52334"/>
            <a:ext cx="9145595" cy="901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61944" y="2514600"/>
            <a:ext cx="5016245" cy="5585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289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956" y="0"/>
            <a:ext cx="4742043" cy="5999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8227" cy="10205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33" y="52334"/>
            <a:ext cx="9145595" cy="9018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202837"/>
            <a:ext cx="8254999" cy="636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3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040077"/>
            <a:ext cx="8072119" cy="2967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</a:t>
            </a:r>
            <a:r>
              <a:rPr dirty="0"/>
              <a:t>l</a:t>
            </a:r>
            <a:r>
              <a:rPr spc="-5" dirty="0"/>
              <a:t>oods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dirty="0"/>
              <a:t>Ef</a:t>
            </a:r>
            <a:r>
              <a:rPr spc="-35" dirty="0"/>
              <a:t>f</a:t>
            </a:r>
            <a:r>
              <a:rPr dirty="0"/>
              <a:t>ects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195" dirty="0"/>
              <a:t>f</a:t>
            </a:r>
            <a:r>
              <a:rPr dirty="0"/>
              <a:t>lo</a:t>
            </a:r>
            <a:r>
              <a:rPr spc="-10" dirty="0"/>
              <a:t>o</a:t>
            </a:r>
            <a:r>
              <a:rPr spc="-5" dirty="0"/>
              <a:t>ds</a:t>
            </a: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0" dirty="0">
                <a:latin typeface="Constantia"/>
                <a:cs typeface="Constantia"/>
              </a:rPr>
              <a:t>D</a:t>
            </a:r>
            <a:r>
              <a:rPr sz="2400" spc="-15" dirty="0">
                <a:latin typeface="Constantia"/>
                <a:cs typeface="Constantia"/>
              </a:rPr>
              <a:t>ama</a:t>
            </a:r>
            <a:r>
              <a:rPr sz="2400" spc="-7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ag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icul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u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10" dirty="0">
                <a:latin typeface="Constantia"/>
                <a:cs typeface="Constantia"/>
              </a:rPr>
              <a:t>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ops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0" dirty="0">
                <a:latin typeface="Constantia"/>
                <a:cs typeface="Constantia"/>
              </a:rPr>
              <a:t>D</a:t>
            </a:r>
            <a:r>
              <a:rPr sz="2400" spc="-15" dirty="0">
                <a:latin typeface="Constantia"/>
                <a:cs typeface="Constantia"/>
              </a:rPr>
              <a:t>ama</a:t>
            </a:r>
            <a:r>
              <a:rPr sz="2400" spc="-7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</a:t>
            </a:r>
            <a:r>
              <a:rPr sz="2400" spc="-20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spc="-4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opert</a:t>
            </a:r>
            <a:r>
              <a:rPr sz="2400" dirty="0">
                <a:latin typeface="Constantia"/>
                <a:cs typeface="Constantia"/>
              </a:rPr>
              <a:t>y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Distu</a:t>
            </a:r>
            <a:r>
              <a:rPr sz="2400" spc="-2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b</a:t>
            </a:r>
            <a:r>
              <a:rPr sz="2400" spc="-1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sportat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on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10" dirty="0">
                <a:latin typeface="Constantia"/>
                <a:cs typeface="Constantia"/>
              </a:rPr>
              <a:t>c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ease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populatio</a:t>
            </a:r>
            <a:r>
              <a:rPr sz="2400" spc="-25" dirty="0">
                <a:latin typeface="Constantia"/>
                <a:cs typeface="Constantia"/>
              </a:rPr>
              <a:t>n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diseas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ec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ors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patho</a:t>
            </a:r>
            <a:r>
              <a:rPr sz="2400" spc="-70" dirty="0">
                <a:latin typeface="Constantia"/>
                <a:cs typeface="Constantia"/>
              </a:rPr>
              <a:t>g</a:t>
            </a:r>
            <a:r>
              <a:rPr sz="2400" spc="-15" dirty="0">
                <a:latin typeface="Constantia"/>
                <a:cs typeface="Constantia"/>
              </a:rPr>
              <a:t>ens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0" dirty="0">
                <a:latin typeface="Constantia"/>
                <a:cs typeface="Constantia"/>
              </a:rPr>
              <a:t>L</a:t>
            </a:r>
            <a:r>
              <a:rPr sz="2400" spc="-15" dirty="0">
                <a:latin typeface="Constantia"/>
                <a:cs typeface="Constantia"/>
              </a:rPr>
              <a:t>oss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bio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spc="-20" dirty="0">
                <a:latin typeface="Constantia"/>
                <a:cs typeface="Constantia"/>
              </a:rPr>
              <a:t>i</a:t>
            </a:r>
            <a:r>
              <a:rPr sz="2400" spc="-7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ersi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y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m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cris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</a:t>
            </a:r>
            <a:r>
              <a:rPr dirty="0"/>
              <a:t>l</a:t>
            </a:r>
            <a:r>
              <a:rPr spc="-5" dirty="0"/>
              <a:t>oods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40077"/>
            <a:ext cx="3646804" cy="208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4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19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lo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ds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spc="-2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antat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15" dirty="0">
                <a:latin typeface="Constantia"/>
                <a:cs typeface="Constantia"/>
              </a:rPr>
              <a:t>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slopes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aina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7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ement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Flo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plain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z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" dirty="0">
                <a:latin typeface="Constantia"/>
                <a:cs typeface="Constantia"/>
              </a:rPr>
              <a:t>ing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85" dirty="0">
                <a:latin typeface="Constantia"/>
                <a:cs typeface="Constantia"/>
              </a:rPr>
              <a:t>F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4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ecast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15" dirty="0">
                <a:latin typeface="Constantia"/>
                <a:cs typeface="Constantia"/>
              </a:rPr>
              <a:t>ng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spc="-65" dirty="0"/>
              <a:t>y</a:t>
            </a:r>
            <a:r>
              <a:rPr dirty="0"/>
              <a:t>cl</a:t>
            </a:r>
            <a:r>
              <a:rPr spc="-5" dirty="0"/>
              <a:t>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40077"/>
            <a:ext cx="7849870" cy="372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  <a:tab pos="2790825" algn="l"/>
              </a:tabLst>
            </a:pP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orthern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hemis</a:t>
            </a:r>
            <a:r>
              <a:rPr sz="2600" spc="-2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he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Constantia"/>
                <a:cs typeface="Constantia"/>
              </a:rPr>
              <a:t>c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spc="-5" dirty="0">
                <a:latin typeface="Constantia"/>
                <a:cs typeface="Constantia"/>
              </a:rPr>
              <a:t>clon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ers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ea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5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w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atmospher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ess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sur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ounded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wind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oun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-</a:t>
            </a:r>
            <a:r>
              <a:rPr sz="2600" spc="-5" dirty="0">
                <a:latin typeface="Constantia"/>
                <a:cs typeface="Constantia"/>
              </a:rPr>
              <a:t>cloc</a:t>
            </a:r>
            <a:r>
              <a:rPr sz="2600" spc="-15" dirty="0">
                <a:latin typeface="Constantia"/>
                <a:cs typeface="Constantia"/>
              </a:rPr>
              <a:t>kw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ectio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1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Constantia"/>
                <a:cs typeface="Constantia"/>
              </a:rPr>
              <a:t>c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spc="-5" dirty="0">
                <a:latin typeface="Constantia"/>
                <a:cs typeface="Constantia"/>
              </a:rPr>
              <a:t>clo</a:t>
            </a:r>
            <a:r>
              <a:rPr sz="2600" dirty="0">
                <a:latin typeface="Constantia"/>
                <a:cs typeface="Constantia"/>
              </a:rPr>
              <a:t>ne</a:t>
            </a:r>
            <a:endParaRPr sz="2600">
              <a:latin typeface="Constantia"/>
              <a:cs typeface="Constantia"/>
            </a:endParaRPr>
          </a:p>
          <a:p>
            <a:pPr marL="652780" marR="23495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40" dirty="0">
                <a:latin typeface="Constantia"/>
                <a:cs typeface="Constantia"/>
              </a:rPr>
              <a:t>T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opical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C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spc="-20" dirty="0">
                <a:latin typeface="Constantia"/>
                <a:cs typeface="Constantia"/>
              </a:rPr>
              <a:t>clo</a:t>
            </a:r>
            <a:r>
              <a:rPr sz="2400" spc="-15" dirty="0">
                <a:latin typeface="Constantia"/>
                <a:cs typeface="Constantia"/>
              </a:rPr>
              <a:t>nes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(</a:t>
            </a:r>
            <a:r>
              <a:rPr sz="2400" spc="-80" dirty="0">
                <a:latin typeface="Constantia"/>
                <a:cs typeface="Constantia"/>
              </a:rPr>
              <a:t>H</a:t>
            </a:r>
            <a:r>
              <a:rPr sz="2400" spc="-5" dirty="0">
                <a:latin typeface="Constantia"/>
                <a:cs typeface="Constantia"/>
              </a:rPr>
              <a:t>ur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icane</a:t>
            </a:r>
            <a:r>
              <a:rPr sz="2400" spc="-25" dirty="0">
                <a:latin typeface="Constantia"/>
                <a:cs typeface="Constantia"/>
              </a:rPr>
              <a:t>s</a:t>
            </a:r>
            <a:r>
              <a:rPr sz="2400" spc="-10" dirty="0">
                <a:latin typeface="Constantia"/>
                <a:cs typeface="Constantia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C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spc="-20" dirty="0">
                <a:latin typeface="Constantia"/>
                <a:cs typeface="Constantia"/>
              </a:rPr>
              <a:t>clone</a:t>
            </a:r>
            <a:r>
              <a:rPr sz="2400" spc="-10" dirty="0">
                <a:latin typeface="Constantia"/>
                <a:cs typeface="Constantia"/>
              </a:rPr>
              <a:t>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Constantia"/>
                <a:cs typeface="Constantia"/>
              </a:rPr>
              <a:t>T</a:t>
            </a:r>
            <a:r>
              <a:rPr sz="2400" spc="-20" dirty="0">
                <a:latin typeface="Constantia"/>
                <a:cs typeface="Constantia"/>
              </a:rPr>
              <a:t>ypho</a:t>
            </a:r>
            <a:r>
              <a:rPr sz="2400" spc="-15" dirty="0">
                <a:latin typeface="Constantia"/>
                <a:cs typeface="Constantia"/>
              </a:rPr>
              <a:t>ons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orna</a:t>
            </a:r>
            <a:r>
              <a:rPr sz="2400" spc="-15" dirty="0">
                <a:latin typeface="Constantia"/>
                <a:cs typeface="Constantia"/>
              </a:rPr>
              <a:t>does)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0" dirty="0">
                <a:latin typeface="Constantia"/>
                <a:cs typeface="Constantia"/>
              </a:rPr>
              <a:t>M</a:t>
            </a:r>
            <a:r>
              <a:rPr sz="2400" spc="-15" dirty="0">
                <a:latin typeface="Constantia"/>
                <a:cs typeface="Constantia"/>
              </a:rPr>
              <a:t>eso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spc="-20" dirty="0">
                <a:latin typeface="Constantia"/>
                <a:cs typeface="Constantia"/>
              </a:rPr>
              <a:t>clo</a:t>
            </a:r>
            <a:r>
              <a:rPr sz="2400" spc="-15" dirty="0">
                <a:latin typeface="Constantia"/>
                <a:cs typeface="Constantia"/>
              </a:rPr>
              <a:t>nes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Ext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opical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C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spc="-20" dirty="0">
                <a:latin typeface="Constantia"/>
                <a:cs typeface="Constantia"/>
              </a:rPr>
              <a:t>clo</a:t>
            </a:r>
            <a:r>
              <a:rPr sz="2400" spc="-15" dirty="0">
                <a:latin typeface="Constantia"/>
                <a:cs typeface="Constantia"/>
              </a:rPr>
              <a:t>nes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A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ct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H</a:t>
            </a:r>
            <a:r>
              <a:rPr sz="2400" spc="-5" dirty="0">
                <a:latin typeface="Constantia"/>
                <a:cs typeface="Constantia"/>
              </a:rPr>
              <a:t>ur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icanes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986531"/>
            <a:ext cx="444373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2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5000" spc="-11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op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5000" spc="-35" dirty="0">
                <a:solidFill>
                  <a:srgbClr val="03607A"/>
                </a:solidFill>
                <a:latin typeface="Calibri"/>
                <a:cs typeface="Calibri"/>
              </a:rPr>
              <a:t>c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al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C</a:t>
            </a:r>
            <a:r>
              <a:rPr sz="5000" spc="-75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cl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ones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86127"/>
            <a:ext cx="9121140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628797"/>
            <a:ext cx="4196715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2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5000" spc="-9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op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5000" spc="-40" dirty="0">
                <a:solidFill>
                  <a:srgbClr val="03607A"/>
                </a:solidFill>
                <a:latin typeface="Calibri"/>
                <a:cs typeface="Calibri"/>
              </a:rPr>
              <a:t>c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al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20" dirty="0">
                <a:solidFill>
                  <a:srgbClr val="03607A"/>
                </a:solidFill>
                <a:latin typeface="Calibri"/>
                <a:cs typeface="Calibri"/>
              </a:rPr>
              <a:t>C</a:t>
            </a:r>
            <a:r>
              <a:rPr sz="5000" spc="-60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cl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one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86254"/>
            <a:ext cx="9144000" cy="5567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5398"/>
            <a:ext cx="9144000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5854" y="628797"/>
            <a:ext cx="3420110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Mesoc</a:t>
            </a:r>
            <a:r>
              <a:rPr sz="5000" spc="-55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cl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one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771672"/>
            <a:ext cx="5694045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E</a:t>
            </a:r>
            <a:r>
              <a:rPr sz="5000" spc="10" dirty="0">
                <a:solidFill>
                  <a:srgbClr val="03607A"/>
                </a:solidFill>
                <a:latin typeface="Calibri"/>
                <a:cs typeface="Calibri"/>
              </a:rPr>
              <a:t>x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5000" spc="-11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spc="-45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5000" spc="-9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op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5000" spc="-40" dirty="0">
                <a:solidFill>
                  <a:srgbClr val="03607A"/>
                </a:solidFill>
                <a:latin typeface="Calibri"/>
                <a:cs typeface="Calibri"/>
              </a:rPr>
              <a:t>c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al</a:t>
            </a:r>
            <a:r>
              <a:rPr sz="5000" spc="-14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C</a:t>
            </a:r>
            <a:r>
              <a:rPr sz="5000" spc="-60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cl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ones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244" y="1502663"/>
            <a:ext cx="8287511" cy="5355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914674"/>
            <a:ext cx="4427855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5000" spc="-85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ctic</a:t>
            </a:r>
            <a:r>
              <a:rPr sz="5000" spc="-14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Hurr</a:t>
            </a:r>
            <a:r>
              <a:rPr sz="5000" spc="5" dirty="0">
                <a:solidFill>
                  <a:srgbClr val="03607A"/>
                </a:solidFill>
                <a:latin typeface="Calibri"/>
                <a:cs typeface="Calibri"/>
              </a:rPr>
              <a:t>i</a:t>
            </a:r>
            <a:r>
              <a:rPr sz="5000" spc="-55" dirty="0">
                <a:solidFill>
                  <a:srgbClr val="03607A"/>
                </a:solidFill>
                <a:latin typeface="Calibri"/>
                <a:cs typeface="Calibri"/>
              </a:rPr>
              <a:t>c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anes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642872"/>
            <a:ext cx="9144000" cy="4715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914674"/>
            <a:ext cx="6302375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C</a:t>
            </a:r>
            <a:r>
              <a:rPr sz="5000" spc="-65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cl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on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e</a:t>
            </a:r>
            <a:r>
              <a:rPr sz="5000" spc="-14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and</a:t>
            </a:r>
            <a:r>
              <a:rPr sz="5000" spc="-12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20" dirty="0">
                <a:solidFill>
                  <a:srgbClr val="03607A"/>
                </a:solidFill>
                <a:latin typeface="Calibri"/>
                <a:cs typeface="Calibri"/>
              </a:rPr>
              <a:t>A</a:t>
            </a:r>
            <a:r>
              <a:rPr sz="5000" spc="-55" dirty="0">
                <a:solidFill>
                  <a:srgbClr val="03607A"/>
                </a:solidFill>
                <a:latin typeface="Calibri"/>
                <a:cs typeface="Calibri"/>
              </a:rPr>
              <a:t>n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tic</a:t>
            </a:r>
            <a:r>
              <a:rPr sz="5000" spc="-60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cl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one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86127" y="1714500"/>
            <a:ext cx="5715000" cy="4428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856229"/>
            <a:ext cx="6612890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C</a:t>
            </a:r>
            <a:r>
              <a:rPr sz="5000" spc="-60" dirty="0">
                <a:solidFill>
                  <a:srgbClr val="03607A"/>
                </a:solidFill>
                <a:latin typeface="Calibri"/>
                <a:cs typeface="Calibri"/>
              </a:rPr>
              <a:t>y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cl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on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e</a:t>
            </a:r>
            <a:r>
              <a:rPr sz="5000" spc="-14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and</a:t>
            </a:r>
            <a:r>
              <a:rPr sz="5000" spc="-12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h</a:t>
            </a:r>
            <a:r>
              <a:rPr sz="5000" spc="-15" dirty="0">
                <a:solidFill>
                  <a:srgbClr val="03607A"/>
                </a:solidFill>
                <a:latin typeface="Calibri"/>
                <a:cs typeface="Calibri"/>
              </a:rPr>
              <a:t>e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mi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sphe</a:t>
            </a:r>
            <a:r>
              <a:rPr sz="5000" spc="-70" dirty="0">
                <a:solidFill>
                  <a:srgbClr val="03607A"/>
                </a:solidFill>
                <a:latin typeface="Calibri"/>
                <a:cs typeface="Calibri"/>
              </a:rPr>
              <a:t>r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es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5221"/>
            <a:ext cx="691070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181"/>
              <a:buFont typeface="Wingdings 2"/>
              <a:buChar char=""/>
              <a:tabLst>
                <a:tab pos="287655" algn="l"/>
              </a:tabLst>
            </a:pPr>
            <a:r>
              <a:rPr sz="2200" spc="-70" dirty="0">
                <a:latin typeface="Constantia"/>
                <a:cs typeface="Constantia"/>
              </a:rPr>
              <a:t>c</a:t>
            </a:r>
            <a:r>
              <a:rPr sz="2200" spc="-15" dirty="0">
                <a:latin typeface="Constantia"/>
                <a:cs typeface="Constantia"/>
              </a:rPr>
              <a:t>oun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15" dirty="0">
                <a:latin typeface="Constantia"/>
                <a:cs typeface="Constantia"/>
              </a:rPr>
              <a:t>e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20" dirty="0">
                <a:latin typeface="Constantia"/>
                <a:cs typeface="Constantia"/>
              </a:rPr>
              <a:t>cl</a:t>
            </a:r>
            <a:r>
              <a:rPr sz="2200" spc="-15" dirty="0">
                <a:latin typeface="Constantia"/>
                <a:cs typeface="Constantia"/>
              </a:rPr>
              <a:t>ockwise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10" dirty="0">
                <a:latin typeface="Constantia"/>
                <a:cs typeface="Constantia"/>
              </a:rPr>
              <a:t>otation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N</a:t>
            </a:r>
            <a:r>
              <a:rPr sz="2200" spc="-15" dirty="0">
                <a:latin typeface="Constantia"/>
                <a:cs typeface="Constantia"/>
              </a:rPr>
              <a:t>orthern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Constantia"/>
                <a:cs typeface="Constantia"/>
              </a:rPr>
              <a:t>H</a:t>
            </a:r>
            <a:r>
              <a:rPr sz="2200" spc="-15" dirty="0">
                <a:latin typeface="Constantia"/>
                <a:cs typeface="Constantia"/>
              </a:rPr>
              <a:t>em</a:t>
            </a:r>
            <a:r>
              <a:rPr sz="2200" spc="-20" dirty="0">
                <a:latin typeface="Constantia"/>
                <a:cs typeface="Constantia"/>
              </a:rPr>
              <a:t>isphe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15" dirty="0">
                <a:latin typeface="Constantia"/>
                <a:cs typeface="Constantia"/>
              </a:rPr>
              <a:t>e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181"/>
              <a:buFont typeface="Wingdings 2"/>
              <a:buChar char=""/>
              <a:tabLst>
                <a:tab pos="287655" algn="l"/>
              </a:tabLst>
            </a:pPr>
            <a:r>
              <a:rPr sz="2200" spc="-20" dirty="0">
                <a:latin typeface="Constantia"/>
                <a:cs typeface="Constantia"/>
              </a:rPr>
              <a:t>cl</a:t>
            </a:r>
            <a:r>
              <a:rPr sz="2200" spc="-15" dirty="0">
                <a:latin typeface="Constantia"/>
                <a:cs typeface="Constantia"/>
              </a:rPr>
              <a:t>ockwise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10" dirty="0">
                <a:latin typeface="Constantia"/>
                <a:cs typeface="Constantia"/>
              </a:rPr>
              <a:t>otation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Southern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Constantia"/>
                <a:cs typeface="Constantia"/>
              </a:rPr>
              <a:t>H</a:t>
            </a:r>
            <a:r>
              <a:rPr sz="2200" spc="-15" dirty="0">
                <a:latin typeface="Constantia"/>
                <a:cs typeface="Constantia"/>
              </a:rPr>
              <a:t>em</a:t>
            </a:r>
            <a:r>
              <a:rPr sz="2200" spc="-20" dirty="0">
                <a:latin typeface="Constantia"/>
                <a:cs typeface="Constantia"/>
              </a:rPr>
              <a:t>isphe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15" dirty="0">
                <a:latin typeface="Constantia"/>
                <a:cs typeface="Constantia"/>
              </a:rPr>
              <a:t>e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5128" y="2714244"/>
            <a:ext cx="3357372" cy="3256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884" y="2570988"/>
            <a:ext cx="4953000" cy="3715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90091"/>
            <a:ext cx="2908300" cy="33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3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ect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spc="-5" dirty="0">
                <a:latin typeface="Constantia"/>
                <a:cs typeface="Constantia"/>
              </a:rPr>
              <a:t>jec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spc="-7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e: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57327"/>
            <a:ext cx="7889240" cy="275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2780" indent="-247015">
              <a:lnSpc>
                <a:spcPct val="100000"/>
              </a:lnSpc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Making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students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a</a:t>
            </a:r>
            <a:r>
              <a:rPr sz="2400" spc="-5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about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cause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ef</a:t>
            </a:r>
            <a:r>
              <a:rPr sz="2400" spc="-20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ects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10" dirty="0">
                <a:latin typeface="Constantia"/>
                <a:cs typeface="Constantia"/>
              </a:rPr>
              <a:t>ol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</a:pPr>
            <a:r>
              <a:rPr sz="2400" spc="-15" dirty="0">
                <a:latin typeface="Constantia"/>
                <a:cs typeface="Constantia"/>
              </a:rPr>
              <a:t>of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lo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Constantia"/>
                <a:cs typeface="Constantia"/>
              </a:rPr>
              <a:t>c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spc="-5" dirty="0">
                <a:latin typeface="Constantia"/>
                <a:cs typeface="Constantia"/>
              </a:rPr>
              <a:t>cl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ne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3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ect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6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20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e:</a:t>
            </a:r>
            <a:endParaRPr sz="2600">
              <a:latin typeface="Constantia"/>
              <a:cs typeface="Constantia"/>
            </a:endParaRPr>
          </a:p>
          <a:p>
            <a:pPr marL="652780" marR="38100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Stu</a:t>
            </a:r>
            <a:r>
              <a:rPr sz="2400" spc="-5" dirty="0">
                <a:latin typeface="Constantia"/>
                <a:cs typeface="Constantia"/>
              </a:rPr>
              <a:t>de</a:t>
            </a:r>
            <a:r>
              <a:rPr sz="2400" spc="-10" dirty="0">
                <a:latin typeface="Constantia"/>
                <a:cs typeface="Constantia"/>
              </a:rPr>
              <a:t>nts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will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learn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about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types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Constantia"/>
                <a:cs typeface="Constantia"/>
              </a:rPr>
              <a:t>f</a:t>
            </a:r>
            <a:r>
              <a:rPr sz="2400" spc="-15" dirty="0">
                <a:latin typeface="Constantia"/>
                <a:cs typeface="Constantia"/>
              </a:rPr>
              <a:t>loo</a:t>
            </a:r>
            <a:r>
              <a:rPr sz="2400" spc="-30" dirty="0">
                <a:latin typeface="Constantia"/>
                <a:cs typeface="Constantia"/>
              </a:rPr>
              <a:t>d</a:t>
            </a:r>
            <a:r>
              <a:rPr sz="2400" spc="-35" dirty="0">
                <a:latin typeface="Constantia"/>
                <a:cs typeface="Constantia"/>
              </a:rPr>
              <a:t>s</a:t>
            </a:r>
            <a:r>
              <a:rPr sz="2400" spc="-10" dirty="0">
                <a:latin typeface="Constantia"/>
                <a:cs typeface="Constantia"/>
              </a:rPr>
              <a:t>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cause</a:t>
            </a:r>
            <a:r>
              <a:rPr sz="2400" spc="-20" dirty="0">
                <a:latin typeface="Constantia"/>
                <a:cs typeface="Constantia"/>
              </a:rPr>
              <a:t>s</a:t>
            </a:r>
            <a:r>
              <a:rPr sz="2400" spc="-10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ef</a:t>
            </a:r>
            <a:r>
              <a:rPr sz="2400" spc="-20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ects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10" dirty="0">
                <a:latin typeface="Constantia"/>
                <a:cs typeface="Constantia"/>
              </a:rPr>
              <a:t>ol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Constantia"/>
                <a:cs typeface="Constantia"/>
              </a:rPr>
              <a:t>f</a:t>
            </a:r>
            <a:r>
              <a:rPr sz="2400" spc="-15" dirty="0">
                <a:latin typeface="Constantia"/>
                <a:cs typeface="Constantia"/>
              </a:rPr>
              <a:t>lood</a:t>
            </a:r>
            <a:endParaRPr sz="2400">
              <a:latin typeface="Constantia"/>
              <a:cs typeface="Constantia"/>
            </a:endParaRPr>
          </a:p>
          <a:p>
            <a:pPr marL="652780" marR="21336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Stu</a:t>
            </a:r>
            <a:r>
              <a:rPr sz="2400" spc="-5" dirty="0">
                <a:latin typeface="Constantia"/>
                <a:cs typeface="Constantia"/>
              </a:rPr>
              <a:t>de</a:t>
            </a:r>
            <a:r>
              <a:rPr sz="2400" spc="-10" dirty="0">
                <a:latin typeface="Constantia"/>
                <a:cs typeface="Constantia"/>
              </a:rPr>
              <a:t>nts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will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learn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about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types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Constantia"/>
                <a:cs typeface="Constantia"/>
              </a:rPr>
              <a:t>c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spc="-20" dirty="0">
                <a:latin typeface="Constantia"/>
                <a:cs typeface="Constantia"/>
              </a:rPr>
              <a:t>clone</a:t>
            </a:r>
            <a:r>
              <a:rPr sz="2400" spc="-10" dirty="0">
                <a:latin typeface="Constantia"/>
                <a:cs typeface="Constantia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</a:t>
            </a:r>
            <a:r>
              <a:rPr sz="2400" spc="5" dirty="0">
                <a:latin typeface="Constantia"/>
                <a:cs typeface="Constantia"/>
              </a:rPr>
              <a:t>u</a:t>
            </a:r>
            <a:r>
              <a:rPr sz="2400" spc="-15" dirty="0">
                <a:latin typeface="Constantia"/>
                <a:cs typeface="Constantia"/>
              </a:rPr>
              <a:t>se</a:t>
            </a:r>
            <a:r>
              <a:rPr sz="2400" spc="-35" dirty="0">
                <a:latin typeface="Constantia"/>
                <a:cs typeface="Constantia"/>
              </a:rPr>
              <a:t>s</a:t>
            </a:r>
            <a:r>
              <a:rPr sz="2400" spc="-10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ef</a:t>
            </a:r>
            <a:r>
              <a:rPr sz="2400" spc="-20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ects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7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ement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Constantia"/>
                <a:cs typeface="Constantia"/>
              </a:rPr>
              <a:t>c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spc="-20" dirty="0">
                <a:latin typeface="Constantia"/>
                <a:cs typeface="Constantia"/>
              </a:rPr>
              <a:t>clo</a:t>
            </a:r>
            <a:r>
              <a:rPr sz="2400" dirty="0">
                <a:latin typeface="Constantia"/>
                <a:cs typeface="Constantia"/>
              </a:rPr>
              <a:t>ne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spc="-65" dirty="0"/>
              <a:t>y</a:t>
            </a:r>
            <a:r>
              <a:rPr dirty="0"/>
              <a:t>cl</a:t>
            </a:r>
            <a:r>
              <a:rPr spc="-5" dirty="0"/>
              <a:t>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69665"/>
            <a:ext cx="7974330" cy="409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15" dirty="0">
                <a:latin typeface="Constantia"/>
                <a:cs typeface="Constantia"/>
              </a:rPr>
              <a:t>Ef</a:t>
            </a:r>
            <a:r>
              <a:rPr sz="2400" spc="-2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ects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C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spc="-20" dirty="0">
                <a:latin typeface="Constantia"/>
                <a:cs typeface="Constantia"/>
              </a:rPr>
              <a:t>clo</a:t>
            </a:r>
            <a:r>
              <a:rPr sz="2400" spc="-15" dirty="0">
                <a:latin typeface="Constantia"/>
                <a:cs typeface="Constantia"/>
              </a:rPr>
              <a:t>nes</a:t>
            </a:r>
            <a:endParaRPr sz="2400">
              <a:latin typeface="Constantia"/>
              <a:cs typeface="Constantia"/>
            </a:endParaRPr>
          </a:p>
          <a:p>
            <a:pPr marL="652780" marR="285115" lvl="1" indent="-247015">
              <a:lnSpc>
                <a:spcPts val="2110"/>
              </a:lnSpc>
              <a:spcBef>
                <a:spcPts val="52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  <a:tab pos="3988435" algn="l"/>
              </a:tabLst>
            </a:pPr>
            <a:r>
              <a:rPr sz="2200" spc="-20" dirty="0">
                <a:latin typeface="Constantia"/>
                <a:cs typeface="Constantia"/>
              </a:rPr>
              <a:t>The</a:t>
            </a:r>
            <a:r>
              <a:rPr sz="2200" spc="-15" dirty="0">
                <a:latin typeface="Constantia"/>
                <a:cs typeface="Constantia"/>
              </a:rPr>
              <a:t>y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da</a:t>
            </a:r>
            <a:r>
              <a:rPr sz="2200" spc="-15" dirty="0">
                <a:latin typeface="Constantia"/>
                <a:cs typeface="Constantia"/>
              </a:rPr>
              <a:t>ma</a:t>
            </a:r>
            <a:r>
              <a:rPr sz="2200" spc="-65" dirty="0">
                <a:latin typeface="Constantia"/>
                <a:cs typeface="Constantia"/>
              </a:rPr>
              <a:t>g</a:t>
            </a:r>
            <a:r>
              <a:rPr sz="2200" spc="-15" dirty="0">
                <a:latin typeface="Constantia"/>
                <a:cs typeface="Constantia"/>
              </a:rPr>
              <a:t>e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</a:t>
            </a:r>
            <a:r>
              <a:rPr sz="2200" spc="-10" dirty="0">
                <a:latin typeface="Constantia"/>
                <a:cs typeface="Constantia"/>
              </a:rPr>
              <a:t>nstallation</a:t>
            </a:r>
            <a:r>
              <a:rPr sz="2200" spc="-40" dirty="0">
                <a:latin typeface="Constantia"/>
                <a:cs typeface="Constantia"/>
              </a:rPr>
              <a:t>s</a:t>
            </a:r>
            <a:r>
              <a:rPr sz="2200" spc="-10" dirty="0">
                <a:latin typeface="Constantia"/>
                <a:cs typeface="Constantia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70" dirty="0">
                <a:latin typeface="Constantia"/>
                <a:cs typeface="Constantia"/>
              </a:rPr>
              <a:t>c</a:t>
            </a:r>
            <a:r>
              <a:rPr sz="2200" spc="-20" dirty="0">
                <a:latin typeface="Constantia"/>
                <a:cs typeface="Constantia"/>
              </a:rPr>
              <a:t>om</a:t>
            </a:r>
            <a:r>
              <a:rPr sz="2200" spc="-15" dirty="0">
                <a:latin typeface="Constantia"/>
                <a:cs typeface="Constantia"/>
              </a:rPr>
              <a:t>m</a:t>
            </a:r>
            <a:r>
              <a:rPr sz="2200" spc="-20" dirty="0">
                <a:latin typeface="Constantia"/>
                <a:cs typeface="Constantia"/>
              </a:rPr>
              <a:t>un</a:t>
            </a: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spc="-15" dirty="0">
                <a:latin typeface="Constantia"/>
                <a:cs typeface="Constantia"/>
              </a:rPr>
              <a:t>cation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</a:t>
            </a:r>
            <a:r>
              <a:rPr sz="2200" spc="-45" dirty="0">
                <a:latin typeface="Constantia"/>
                <a:cs typeface="Constantia"/>
              </a:rPr>
              <a:t>y</a:t>
            </a:r>
            <a:r>
              <a:rPr sz="2200" spc="-10" dirty="0">
                <a:latin typeface="Constantia"/>
                <a:cs typeface="Constantia"/>
              </a:rPr>
              <a:t>s</a:t>
            </a:r>
            <a:r>
              <a:rPr sz="2200" spc="-45" dirty="0">
                <a:latin typeface="Constantia"/>
                <a:cs typeface="Constantia"/>
              </a:rPr>
              <a:t>t</a:t>
            </a:r>
            <a:r>
              <a:rPr sz="2200" spc="-15" dirty="0">
                <a:latin typeface="Constantia"/>
                <a:cs typeface="Constantia"/>
              </a:rPr>
              <a:t>em</a:t>
            </a:r>
            <a:r>
              <a:rPr sz="2200" spc="-40" dirty="0">
                <a:latin typeface="Constantia"/>
                <a:cs typeface="Constantia"/>
              </a:rPr>
              <a:t>s</a:t>
            </a:r>
            <a:r>
              <a:rPr sz="2200" spc="-10" dirty="0">
                <a:latin typeface="Constantia"/>
                <a:cs typeface="Constantia"/>
              </a:rPr>
              <a:t>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15" dirty="0">
                <a:latin typeface="Constantia"/>
                <a:cs typeface="Constantia"/>
              </a:rPr>
              <a:t>e</a:t>
            </a:r>
            <a:r>
              <a:rPr sz="2200" spc="-10" dirty="0">
                <a:latin typeface="Constantia"/>
                <a:cs typeface="Constantia"/>
              </a:rPr>
              <a:t>e</a:t>
            </a:r>
            <a:r>
              <a:rPr sz="2200" spc="-40" dirty="0">
                <a:latin typeface="Constantia"/>
                <a:cs typeface="Constantia"/>
              </a:rPr>
              <a:t>s</a:t>
            </a:r>
            <a:r>
              <a:rPr sz="2200" spc="-10" dirty="0">
                <a:latin typeface="Constantia"/>
                <a:cs typeface="Constantia"/>
              </a:rPr>
              <a:t>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e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15" dirty="0">
                <a:latin typeface="Constantia"/>
                <a:cs typeface="Constantia"/>
              </a:rPr>
              <a:t>c.</a:t>
            </a:r>
            <a:endParaRPr sz="22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1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10" dirty="0">
                <a:latin typeface="Constantia"/>
                <a:cs typeface="Constantia"/>
              </a:rPr>
              <a:t>esults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loss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of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li</a:t>
            </a:r>
            <a:r>
              <a:rPr sz="2200" spc="-25" dirty="0">
                <a:latin typeface="Constantia"/>
                <a:cs typeface="Constantia"/>
              </a:rPr>
              <a:t>f</a:t>
            </a:r>
            <a:r>
              <a:rPr sz="2200" spc="-15" dirty="0">
                <a:latin typeface="Constantia"/>
                <a:cs typeface="Constantia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</a:t>
            </a:r>
            <a:r>
              <a:rPr sz="2200" spc="-10" dirty="0">
                <a:latin typeface="Constantia"/>
                <a:cs typeface="Constantia"/>
              </a:rPr>
              <a:t>n</a:t>
            </a:r>
            <a:r>
              <a:rPr sz="2200" spc="-15" dirty="0">
                <a:latin typeface="Constantia"/>
                <a:cs typeface="Constantia"/>
              </a:rPr>
              <a:t>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</a:t>
            </a:r>
            <a:r>
              <a:rPr sz="2200" spc="-55" dirty="0">
                <a:latin typeface="Constantia"/>
                <a:cs typeface="Constantia"/>
              </a:rPr>
              <a:t>r</a:t>
            </a:r>
            <a:r>
              <a:rPr sz="2200" spc="-15" dirty="0">
                <a:latin typeface="Constantia"/>
                <a:cs typeface="Constantia"/>
              </a:rPr>
              <a:t>operty</a:t>
            </a:r>
            <a:endParaRPr sz="2200">
              <a:latin typeface="Constantia"/>
              <a:cs typeface="Constantia"/>
            </a:endParaRPr>
          </a:p>
          <a:p>
            <a:pPr marL="652780" lvl="1" indent="-247015">
              <a:lnSpc>
                <a:spcPts val="2375"/>
              </a:lnSpc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  <a:tab pos="4618355" algn="l"/>
              </a:tabLst>
            </a:pPr>
            <a:r>
              <a:rPr sz="2200" spc="-20" dirty="0">
                <a:latin typeface="Constantia"/>
                <a:cs typeface="Constantia"/>
              </a:rPr>
              <a:t>T</a:t>
            </a:r>
            <a:r>
              <a:rPr sz="2200" spc="-25" dirty="0">
                <a:latin typeface="Constantia"/>
                <a:cs typeface="Constantia"/>
              </a:rPr>
              <a:t>h</a:t>
            </a:r>
            <a:r>
              <a:rPr sz="2200" spc="-15" dirty="0">
                <a:latin typeface="Constantia"/>
                <a:cs typeface="Constantia"/>
              </a:rPr>
              <a:t>ey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m</a:t>
            </a:r>
            <a:r>
              <a:rPr sz="2200" spc="-60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y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ca</a:t>
            </a:r>
            <a:r>
              <a:rPr sz="2200" spc="-25" dirty="0">
                <a:latin typeface="Constantia"/>
                <a:cs typeface="Constantia"/>
              </a:rPr>
              <a:t>u</a:t>
            </a:r>
            <a:r>
              <a:rPr sz="2200" spc="-10" dirty="0">
                <a:latin typeface="Constantia"/>
                <a:cs typeface="Constantia"/>
              </a:rPr>
              <a:t>se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onstantia"/>
                <a:cs typeface="Constantia"/>
              </a:rPr>
              <a:t>r</a:t>
            </a:r>
            <a:r>
              <a:rPr sz="2200" spc="-25" dirty="0">
                <a:latin typeface="Constantia"/>
                <a:cs typeface="Constantia"/>
              </a:rPr>
              <a:t>i</a:t>
            </a:r>
            <a:r>
              <a:rPr sz="2200" spc="-70" dirty="0">
                <a:latin typeface="Constantia"/>
                <a:cs typeface="Constantia"/>
              </a:rPr>
              <a:t>v</a:t>
            </a:r>
            <a:r>
              <a:rPr sz="2200" spc="-10" dirty="0">
                <a:latin typeface="Constantia"/>
                <a:cs typeface="Constantia"/>
              </a:rPr>
              <a:t>er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Constantia"/>
                <a:cs typeface="Constantia"/>
              </a:rPr>
              <a:t>f</a:t>
            </a:r>
            <a:r>
              <a:rPr sz="2200" spc="-10" dirty="0">
                <a:latin typeface="Constantia"/>
                <a:cs typeface="Constantia"/>
              </a:rPr>
              <a:t>l</a:t>
            </a:r>
            <a:r>
              <a:rPr sz="2200" spc="-25" dirty="0">
                <a:latin typeface="Constantia"/>
                <a:cs typeface="Constantia"/>
              </a:rPr>
              <a:t>o</a:t>
            </a:r>
            <a:r>
              <a:rPr sz="2200" spc="-15" dirty="0">
                <a:latin typeface="Constantia"/>
                <a:cs typeface="Constantia"/>
              </a:rPr>
              <a:t>ods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Constantia"/>
                <a:cs typeface="Constantia"/>
              </a:rPr>
              <a:t>subme</a:t>
            </a:r>
            <a:r>
              <a:rPr sz="2200" spc="-55" dirty="0">
                <a:latin typeface="Constantia"/>
                <a:cs typeface="Constantia"/>
              </a:rPr>
              <a:t>r</a:t>
            </a:r>
            <a:r>
              <a:rPr sz="2200" spc="-65" dirty="0">
                <a:latin typeface="Constantia"/>
                <a:cs typeface="Constantia"/>
              </a:rPr>
              <a:t>g</a:t>
            </a:r>
            <a:r>
              <a:rPr sz="2200" spc="-15" dirty="0">
                <a:latin typeface="Constantia"/>
                <a:cs typeface="Constantia"/>
              </a:rPr>
              <a:t>en</a:t>
            </a:r>
            <a:r>
              <a:rPr sz="2200" spc="-55" dirty="0">
                <a:latin typeface="Constantia"/>
                <a:cs typeface="Constantia"/>
              </a:rPr>
              <a:t>c</a:t>
            </a:r>
            <a:r>
              <a:rPr sz="2200" spc="-15" dirty="0">
                <a:latin typeface="Constantia"/>
                <a:cs typeface="Constantia"/>
              </a:rPr>
              <a:t>e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of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l</a:t>
            </a:r>
            <a:r>
              <a:rPr sz="2200" spc="-70" dirty="0">
                <a:latin typeface="Constantia"/>
                <a:cs typeface="Constantia"/>
              </a:rPr>
              <a:t>o</a:t>
            </a:r>
            <a:r>
              <a:rPr sz="2200" spc="-10" dirty="0">
                <a:latin typeface="Constantia"/>
                <a:cs typeface="Constantia"/>
              </a:rPr>
              <a:t>w</a:t>
            </a:r>
            <a:r>
              <a:rPr sz="2200" dirty="0">
                <a:latin typeface="Constantia"/>
                <a:cs typeface="Constantia"/>
              </a:rPr>
              <a:t>-</a:t>
            </a:r>
            <a:r>
              <a:rPr sz="2200" spc="-45" dirty="0">
                <a:latin typeface="Constantia"/>
                <a:cs typeface="Constantia"/>
              </a:rPr>
              <a:t>l</a:t>
            </a:r>
            <a:r>
              <a:rPr sz="2200" spc="-20" dirty="0">
                <a:latin typeface="Constantia"/>
                <a:cs typeface="Constantia"/>
              </a:rPr>
              <a:t>ying</a:t>
            </a:r>
            <a:endParaRPr sz="2200">
              <a:latin typeface="Constantia"/>
              <a:cs typeface="Constantia"/>
            </a:endParaRPr>
          </a:p>
          <a:p>
            <a:pPr marL="652780">
              <a:lnSpc>
                <a:spcPts val="2375"/>
              </a:lnSpc>
            </a:pPr>
            <a:r>
              <a:rPr sz="2200" spc="-15" dirty="0">
                <a:latin typeface="Constantia"/>
                <a:cs typeface="Constantia"/>
              </a:rPr>
              <a:t>a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10" dirty="0">
                <a:latin typeface="Constantia"/>
                <a:cs typeface="Constantia"/>
              </a:rPr>
              <a:t>eas</a:t>
            </a:r>
            <a:endParaRPr sz="2200">
              <a:latin typeface="Constantia"/>
              <a:cs typeface="Constantia"/>
            </a:endParaRPr>
          </a:p>
          <a:p>
            <a:pPr marL="287020" indent="-274320">
              <a:lnSpc>
                <a:spcPts val="2875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655" algn="l"/>
              </a:tabLst>
            </a:pPr>
            <a:r>
              <a:rPr sz="2400" spc="-15" dirty="0">
                <a:latin typeface="Constantia"/>
                <a:cs typeface="Constantia"/>
              </a:rPr>
              <a:t>Mana</a:t>
            </a:r>
            <a:r>
              <a:rPr sz="2400" spc="-7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ement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C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spc="-20" dirty="0">
                <a:latin typeface="Constantia"/>
                <a:cs typeface="Constantia"/>
              </a:rPr>
              <a:t>clo</a:t>
            </a:r>
            <a:r>
              <a:rPr sz="2400" spc="-15" dirty="0">
                <a:latin typeface="Constantia"/>
                <a:cs typeface="Constantia"/>
              </a:rPr>
              <a:t>nes</a:t>
            </a:r>
            <a:endParaRPr sz="2400">
              <a:latin typeface="Constantia"/>
              <a:cs typeface="Constantia"/>
            </a:endParaRPr>
          </a:p>
          <a:p>
            <a:pPr marL="652780" marR="273050" lvl="1" indent="-247015">
              <a:lnSpc>
                <a:spcPts val="2110"/>
              </a:lnSpc>
              <a:spcBef>
                <a:spcPts val="52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  <a:tab pos="2475230" algn="l"/>
              </a:tabLst>
            </a:pPr>
            <a:r>
              <a:rPr sz="2200" spc="-15" dirty="0">
                <a:latin typeface="Constantia"/>
                <a:cs typeface="Constantia"/>
              </a:rPr>
              <a:t>P</a:t>
            </a:r>
            <a:r>
              <a:rPr sz="2200" spc="-55" dirty="0">
                <a:latin typeface="Constantia"/>
                <a:cs typeface="Constantia"/>
              </a:rPr>
              <a:t>r</a:t>
            </a:r>
            <a:r>
              <a:rPr sz="2200" spc="-15" dirty="0">
                <a:latin typeface="Constantia"/>
                <a:cs typeface="Constantia"/>
              </a:rPr>
              <a:t>oper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Constantia"/>
                <a:cs typeface="Constantia"/>
              </a:rPr>
              <a:t>c</a:t>
            </a:r>
            <a:r>
              <a:rPr sz="2200" spc="-15" dirty="0">
                <a:latin typeface="Constantia"/>
                <a:cs typeface="Constantia"/>
              </a:rPr>
              <a:t>onst</a:t>
            </a:r>
            <a:r>
              <a:rPr sz="2200" spc="-20" dirty="0">
                <a:latin typeface="Constantia"/>
                <a:cs typeface="Constantia"/>
              </a:rPr>
              <a:t>ru</a:t>
            </a:r>
            <a:r>
              <a:rPr sz="2200" spc="-25" dirty="0">
                <a:latin typeface="Constantia"/>
                <a:cs typeface="Constantia"/>
              </a:rPr>
              <a:t>c</a:t>
            </a:r>
            <a:r>
              <a:rPr sz="2200" spc="-10" dirty="0">
                <a:latin typeface="Constantia"/>
                <a:cs typeface="Constantia"/>
              </a:rPr>
              <a:t>tion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of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houses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</a:t>
            </a:r>
            <a:r>
              <a:rPr sz="2200" spc="-10" dirty="0">
                <a:latin typeface="Constantia"/>
                <a:cs typeface="Constantia"/>
              </a:rPr>
              <a:t>n</a:t>
            </a:r>
            <a:r>
              <a:rPr sz="2200" spc="-15" dirty="0">
                <a:latin typeface="Constantia"/>
                <a:cs typeface="Constantia"/>
              </a:rPr>
              <a:t>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onstantia"/>
                <a:cs typeface="Constantia"/>
              </a:rPr>
              <a:t>C</a:t>
            </a:r>
            <a:r>
              <a:rPr sz="2200" spc="-15" dirty="0">
                <a:latin typeface="Constantia"/>
                <a:cs typeface="Constantia"/>
              </a:rPr>
              <a:t>onst</a:t>
            </a:r>
            <a:r>
              <a:rPr sz="2200" spc="-20" dirty="0">
                <a:latin typeface="Constantia"/>
                <a:cs typeface="Constantia"/>
              </a:rPr>
              <a:t>ru</a:t>
            </a:r>
            <a:r>
              <a:rPr sz="2200" spc="-25" dirty="0">
                <a:latin typeface="Constantia"/>
                <a:cs typeface="Constantia"/>
              </a:rPr>
              <a:t>c</a:t>
            </a:r>
            <a:r>
              <a:rPr sz="2200" spc="-10" dirty="0">
                <a:latin typeface="Constantia"/>
                <a:cs typeface="Constantia"/>
              </a:rPr>
              <a:t>tion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onstantia"/>
                <a:cs typeface="Constantia"/>
              </a:rPr>
              <a:t>c</a:t>
            </a:r>
            <a:r>
              <a:rPr sz="2200" spc="-65" dirty="0">
                <a:latin typeface="Constantia"/>
                <a:cs typeface="Constantia"/>
              </a:rPr>
              <a:t>y</a:t>
            </a:r>
            <a:r>
              <a:rPr sz="2200" spc="-20" dirty="0">
                <a:latin typeface="Constantia"/>
                <a:cs typeface="Constantia"/>
              </a:rPr>
              <a:t>cl</a:t>
            </a:r>
            <a:r>
              <a:rPr sz="2200" spc="-15" dirty="0">
                <a:latin typeface="Constantia"/>
                <a:cs typeface="Constantia"/>
              </a:rPr>
              <a:t>one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shel</a:t>
            </a:r>
            <a:r>
              <a:rPr sz="2200" spc="-50" dirty="0">
                <a:latin typeface="Constantia"/>
                <a:cs typeface="Constantia"/>
              </a:rPr>
              <a:t>t</a:t>
            </a:r>
            <a:r>
              <a:rPr sz="2200" spc="-10" dirty="0">
                <a:latin typeface="Constantia"/>
                <a:cs typeface="Constantia"/>
              </a:rPr>
              <a:t>ers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nstantia"/>
                <a:cs typeface="Constantia"/>
              </a:rPr>
              <a:t>c</a:t>
            </a:r>
            <a:r>
              <a:rPr sz="2200" spc="-65" dirty="0">
                <a:latin typeface="Constantia"/>
                <a:cs typeface="Constantia"/>
              </a:rPr>
              <a:t>y</a:t>
            </a:r>
            <a:r>
              <a:rPr sz="2200" spc="-20" dirty="0">
                <a:latin typeface="Constantia"/>
                <a:cs typeface="Constantia"/>
              </a:rPr>
              <a:t>cl</a:t>
            </a:r>
            <a:r>
              <a:rPr sz="2200" spc="-15" dirty="0">
                <a:latin typeface="Constantia"/>
                <a:cs typeface="Constantia"/>
              </a:rPr>
              <a:t>on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15" dirty="0">
                <a:latin typeface="Constantia"/>
                <a:cs typeface="Constantia"/>
              </a:rPr>
              <a:t>-p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15" dirty="0">
                <a:latin typeface="Constantia"/>
                <a:cs typeface="Constantia"/>
              </a:rPr>
              <a:t>o</a:t>
            </a:r>
            <a:r>
              <a:rPr sz="2200" spc="-10" dirty="0">
                <a:latin typeface="Constantia"/>
                <a:cs typeface="Constantia"/>
              </a:rPr>
              <a:t>n</a:t>
            </a:r>
            <a:r>
              <a:rPr sz="2200" spc="-15" dirty="0">
                <a:latin typeface="Constantia"/>
                <a:cs typeface="Constantia"/>
              </a:rPr>
              <a:t>e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a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15" dirty="0">
                <a:latin typeface="Constantia"/>
                <a:cs typeface="Constantia"/>
              </a:rPr>
              <a:t>e</a:t>
            </a:r>
            <a:r>
              <a:rPr sz="2200" spc="-10" dirty="0">
                <a:latin typeface="Constantia"/>
                <a:cs typeface="Constantia"/>
              </a:rPr>
              <a:t>as</a:t>
            </a:r>
            <a:endParaRPr sz="22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1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10" dirty="0">
                <a:latin typeface="Constantia"/>
                <a:cs typeface="Constantia"/>
              </a:rPr>
              <a:t>elief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tasks</a:t>
            </a:r>
            <a:endParaRPr sz="22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5" dirty="0">
                <a:latin typeface="Constantia"/>
                <a:cs typeface="Constantia"/>
              </a:rPr>
              <a:t>De</a:t>
            </a:r>
            <a:r>
              <a:rPr sz="2200" spc="-70" dirty="0">
                <a:latin typeface="Constantia"/>
                <a:cs typeface="Constantia"/>
              </a:rPr>
              <a:t>v</a:t>
            </a:r>
            <a:r>
              <a:rPr sz="2200" spc="-10" dirty="0">
                <a:latin typeface="Constantia"/>
                <a:cs typeface="Constantia"/>
              </a:rPr>
              <a:t>elo</a:t>
            </a:r>
            <a:r>
              <a:rPr sz="2200" spc="-25" dirty="0">
                <a:latin typeface="Constantia"/>
                <a:cs typeface="Constantia"/>
              </a:rPr>
              <a:t>pm</a:t>
            </a:r>
            <a:r>
              <a:rPr sz="2200" spc="-10" dirty="0">
                <a:latin typeface="Constantia"/>
                <a:cs typeface="Constantia"/>
              </a:rPr>
              <a:t>e</a:t>
            </a:r>
            <a:r>
              <a:rPr sz="2200" spc="-15" dirty="0">
                <a:latin typeface="Constantia"/>
                <a:cs typeface="Constantia"/>
              </a:rPr>
              <a:t>nt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onstantia"/>
                <a:cs typeface="Constantia"/>
              </a:rPr>
              <a:t>w</a:t>
            </a:r>
            <a:r>
              <a:rPr sz="2200" spc="-15" dirty="0">
                <a:latin typeface="Constantia"/>
                <a:cs typeface="Constantia"/>
              </a:rPr>
              <a:t>arni</a:t>
            </a:r>
            <a:r>
              <a:rPr sz="2200" spc="-10" dirty="0">
                <a:latin typeface="Constantia"/>
                <a:cs typeface="Constantia"/>
              </a:rPr>
              <a:t>n</a:t>
            </a:r>
            <a:r>
              <a:rPr sz="2200" spc="-15" dirty="0">
                <a:latin typeface="Constantia"/>
                <a:cs typeface="Constantia"/>
              </a:rPr>
              <a:t>g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</a:t>
            </a:r>
            <a:r>
              <a:rPr sz="2200" spc="-45" dirty="0">
                <a:latin typeface="Constantia"/>
                <a:cs typeface="Constantia"/>
              </a:rPr>
              <a:t>y</a:t>
            </a:r>
            <a:r>
              <a:rPr sz="2200" spc="-10" dirty="0">
                <a:latin typeface="Constantia"/>
                <a:cs typeface="Constantia"/>
              </a:rPr>
              <a:t>s</a:t>
            </a:r>
            <a:r>
              <a:rPr sz="2200" spc="-45" dirty="0">
                <a:latin typeface="Constantia"/>
                <a:cs typeface="Constantia"/>
              </a:rPr>
              <a:t>t</a:t>
            </a:r>
            <a:r>
              <a:rPr sz="2200" spc="-15" dirty="0">
                <a:latin typeface="Constantia"/>
                <a:cs typeface="Constantia"/>
              </a:rPr>
              <a:t>em</a:t>
            </a:r>
            <a:r>
              <a:rPr sz="2200" spc="-10" dirty="0">
                <a:latin typeface="Constantia"/>
                <a:cs typeface="Constantia"/>
              </a:rPr>
              <a:t>s</a:t>
            </a:r>
            <a:endParaRPr sz="2200">
              <a:latin typeface="Constantia"/>
              <a:cs typeface="Constantia"/>
            </a:endParaRPr>
          </a:p>
          <a:p>
            <a:pPr marL="652780" marR="5080" lvl="1" indent="-247015">
              <a:lnSpc>
                <a:spcPts val="2110"/>
              </a:lnSpc>
              <a:spcBef>
                <a:spcPts val="509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45" dirty="0">
                <a:latin typeface="Constantia"/>
                <a:cs typeface="Constantia"/>
              </a:rPr>
              <a:t>C</a:t>
            </a:r>
            <a:r>
              <a:rPr sz="2200" spc="-20" dirty="0">
                <a:latin typeface="Constantia"/>
                <a:cs typeface="Constantia"/>
              </a:rPr>
              <a:t>om</a:t>
            </a:r>
            <a:r>
              <a:rPr sz="2200" spc="-15" dirty="0">
                <a:latin typeface="Constantia"/>
                <a:cs typeface="Constantia"/>
              </a:rPr>
              <a:t>m</a:t>
            </a:r>
            <a:r>
              <a:rPr sz="2200" spc="-20" dirty="0">
                <a:latin typeface="Constantia"/>
                <a:cs typeface="Constantia"/>
              </a:rPr>
              <a:t>un</a:t>
            </a:r>
            <a:r>
              <a:rPr sz="2200" spc="-10" dirty="0">
                <a:latin typeface="Constantia"/>
                <a:cs typeface="Constantia"/>
              </a:rPr>
              <a:t>ity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</a:t>
            </a:r>
            <a:r>
              <a:rPr sz="2200" spc="-55" dirty="0">
                <a:latin typeface="Constantia"/>
                <a:cs typeface="Constantia"/>
              </a:rPr>
              <a:t>r</a:t>
            </a:r>
            <a:r>
              <a:rPr sz="2200" spc="-15" dirty="0">
                <a:latin typeface="Constantia"/>
                <a:cs typeface="Constantia"/>
              </a:rPr>
              <a:t>epa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15" dirty="0">
                <a:latin typeface="Constantia"/>
                <a:cs typeface="Constantia"/>
              </a:rPr>
              <a:t>edn</a:t>
            </a:r>
            <a:r>
              <a:rPr sz="2200" spc="-10" dirty="0">
                <a:latin typeface="Constantia"/>
                <a:cs typeface="Constantia"/>
              </a:rPr>
              <a:t>ess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at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all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le</a:t>
            </a:r>
            <a:r>
              <a:rPr sz="2200" spc="-70" dirty="0">
                <a:latin typeface="Constantia"/>
                <a:cs typeface="Constantia"/>
              </a:rPr>
              <a:t>v</a:t>
            </a:r>
            <a:r>
              <a:rPr sz="2200" spc="-10" dirty="0">
                <a:latin typeface="Constantia"/>
                <a:cs typeface="Constantia"/>
              </a:rPr>
              <a:t>els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onstantia"/>
                <a:cs typeface="Constantia"/>
              </a:rPr>
              <a:t>t</a:t>
            </a:r>
            <a:r>
              <a:rPr sz="2200" spc="-15" dirty="0">
                <a:latin typeface="Constantia"/>
                <a:cs typeface="Constantia"/>
              </a:rPr>
              <a:t>o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d</a:t>
            </a:r>
            <a:r>
              <a:rPr sz="2200" spc="-10" dirty="0">
                <a:latin typeface="Constantia"/>
                <a:cs typeface="Constantia"/>
              </a:rPr>
              <a:t>eal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wi</a:t>
            </a:r>
            <a:r>
              <a:rPr sz="2200" spc="-5" dirty="0">
                <a:latin typeface="Constantia"/>
                <a:cs typeface="Constantia"/>
              </a:rPr>
              <a:t>t</a:t>
            </a:r>
            <a:r>
              <a:rPr sz="2200" spc="-15" dirty="0">
                <a:latin typeface="Constantia"/>
                <a:cs typeface="Constantia"/>
              </a:rPr>
              <a:t>h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eme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65" dirty="0">
                <a:latin typeface="Constantia"/>
                <a:cs typeface="Constantia"/>
              </a:rPr>
              <a:t>g</a:t>
            </a:r>
            <a:r>
              <a:rPr sz="2200" spc="-15" dirty="0">
                <a:latin typeface="Constantia"/>
                <a:cs typeface="Constantia"/>
              </a:rPr>
              <a:t>e</a:t>
            </a:r>
            <a:r>
              <a:rPr sz="2200" spc="-10" dirty="0">
                <a:latin typeface="Constantia"/>
                <a:cs typeface="Constantia"/>
              </a:rPr>
              <a:t>n</a:t>
            </a:r>
            <a:r>
              <a:rPr sz="2200" dirty="0">
                <a:latin typeface="Constantia"/>
                <a:cs typeface="Constantia"/>
              </a:rPr>
              <a:t>c</a:t>
            </a:r>
            <a:r>
              <a:rPr sz="2200" spc="-15" dirty="0">
                <a:latin typeface="Constantia"/>
                <a:cs typeface="Constantia"/>
              </a:rPr>
              <a:t>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situa</a:t>
            </a:r>
            <a:r>
              <a:rPr sz="2200" spc="-5" dirty="0">
                <a:latin typeface="Constantia"/>
                <a:cs typeface="Constantia"/>
              </a:rPr>
              <a:t>t</a:t>
            </a:r>
            <a:r>
              <a:rPr sz="2200" spc="-15" dirty="0">
                <a:latin typeface="Constantia"/>
                <a:cs typeface="Constantia"/>
              </a:rPr>
              <a:t>io</a:t>
            </a:r>
            <a:r>
              <a:rPr sz="2200" spc="-10" dirty="0">
                <a:latin typeface="Constantia"/>
                <a:cs typeface="Constantia"/>
              </a:rPr>
              <a:t>ns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</a:t>
            </a:r>
            <a:r>
              <a:rPr dirty="0"/>
              <a:t>l</a:t>
            </a:r>
            <a:r>
              <a:rPr spc="-5" dirty="0"/>
              <a:t>oods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40077"/>
            <a:ext cx="8007984" cy="291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  <a:tab pos="3774440" algn="l"/>
                <a:tab pos="7145655" algn="l"/>
              </a:tabLst>
            </a:pP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cum</a:t>
            </a:r>
            <a:r>
              <a:rPr sz="2600" spc="10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la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la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quantit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esen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Constantia"/>
                <a:cs typeface="Constantia"/>
              </a:rPr>
              <a:t>mo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than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handled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kn</a:t>
            </a:r>
            <a:r>
              <a:rPr sz="2600" spc="-6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wn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9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lo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21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Flo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ds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20" dirty="0">
                <a:latin typeface="Constantia"/>
                <a:cs typeface="Constantia"/>
              </a:rPr>
              <a:t>Flas</a:t>
            </a:r>
            <a:r>
              <a:rPr sz="2400" spc="-15" dirty="0">
                <a:latin typeface="Constantia"/>
                <a:cs typeface="Constantia"/>
              </a:rPr>
              <a:t>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Constantia"/>
                <a:cs typeface="Constantia"/>
              </a:rPr>
              <a:t>f</a:t>
            </a:r>
            <a:r>
              <a:rPr sz="2400" spc="-15" dirty="0">
                <a:latin typeface="Constantia"/>
                <a:cs typeface="Constantia"/>
              </a:rPr>
              <a:t>loo</a:t>
            </a:r>
            <a:r>
              <a:rPr sz="2400" spc="-30" dirty="0">
                <a:latin typeface="Constantia"/>
                <a:cs typeface="Constantia"/>
              </a:rPr>
              <a:t>d</a:t>
            </a:r>
            <a:r>
              <a:rPr sz="2400" spc="-10" dirty="0">
                <a:latin typeface="Constantia"/>
                <a:cs typeface="Constantia"/>
              </a:rPr>
              <a:t>s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R</a:t>
            </a:r>
            <a:r>
              <a:rPr sz="2400" spc="-25" dirty="0">
                <a:latin typeface="Constantia"/>
                <a:cs typeface="Constantia"/>
              </a:rPr>
              <a:t>i</a:t>
            </a:r>
            <a:r>
              <a:rPr sz="2400" spc="-7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Constantia"/>
                <a:cs typeface="Constantia"/>
              </a:rPr>
              <a:t>f</a:t>
            </a:r>
            <a:r>
              <a:rPr sz="2400" spc="-15" dirty="0">
                <a:latin typeface="Constantia"/>
                <a:cs typeface="Constantia"/>
              </a:rPr>
              <a:t>loo</a:t>
            </a:r>
            <a:r>
              <a:rPr sz="2400" spc="-30" dirty="0">
                <a:latin typeface="Constantia"/>
                <a:cs typeface="Constantia"/>
              </a:rPr>
              <a:t>d</a:t>
            </a:r>
            <a:r>
              <a:rPr sz="2400" spc="-10" dirty="0">
                <a:latin typeface="Constantia"/>
                <a:cs typeface="Constantia"/>
              </a:rPr>
              <a:t>s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3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oastal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lo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ds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3142488"/>
            <a:ext cx="3965448" cy="2644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</a:t>
            </a:r>
            <a:r>
              <a:rPr dirty="0"/>
              <a:t>l</a:t>
            </a:r>
            <a:r>
              <a:rPr spc="-5" dirty="0"/>
              <a:t>oods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40077"/>
            <a:ext cx="7990840" cy="3735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Flas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9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lo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d</a:t>
            </a:r>
            <a:endParaRPr sz="2600">
              <a:latin typeface="Constantia"/>
              <a:cs typeface="Constantia"/>
            </a:endParaRPr>
          </a:p>
          <a:p>
            <a:pPr marL="652780" marR="5080" lvl="1" indent="-247015" algn="just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20" dirty="0">
                <a:latin typeface="Constantia"/>
                <a:cs typeface="Constantia"/>
              </a:rPr>
              <a:t>Flas</a:t>
            </a:r>
            <a:r>
              <a:rPr sz="2400" spc="-15" dirty="0">
                <a:latin typeface="Constantia"/>
                <a:cs typeface="Constantia"/>
              </a:rPr>
              <a:t>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Constantia"/>
                <a:cs typeface="Constantia"/>
              </a:rPr>
              <a:t>f</a:t>
            </a:r>
            <a:r>
              <a:rPr sz="2400" spc="-15" dirty="0">
                <a:latin typeface="Constantia"/>
                <a:cs typeface="Constantia"/>
              </a:rPr>
              <a:t>loo</a:t>
            </a:r>
            <a:r>
              <a:rPr sz="2400" spc="-30" dirty="0">
                <a:latin typeface="Constantia"/>
                <a:cs typeface="Constantia"/>
              </a:rPr>
              <a:t>d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de</a:t>
            </a:r>
            <a:r>
              <a:rPr sz="2400" spc="45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ine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those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Constantia"/>
                <a:cs typeface="Constantia"/>
              </a:rPr>
              <a:t>f</a:t>
            </a:r>
            <a:r>
              <a:rPr sz="2400" spc="-15" dirty="0">
                <a:latin typeface="Constantia"/>
                <a:cs typeface="Constantia"/>
              </a:rPr>
              <a:t>lood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</a:t>
            </a:r>
            <a:r>
              <a:rPr sz="2400" spc="-70" dirty="0">
                <a:latin typeface="Constantia"/>
                <a:cs typeface="Constantia"/>
              </a:rPr>
              <a:t>v</a:t>
            </a:r>
            <a:r>
              <a:rPr sz="2400" spc="-15" dirty="0">
                <a:latin typeface="Constantia"/>
                <a:cs typeface="Constantia"/>
              </a:rPr>
              <a:t>ents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w</a:t>
            </a:r>
            <a:r>
              <a:rPr sz="2400" spc="-15" dirty="0">
                <a:latin typeface="Constantia"/>
                <a:cs typeface="Constantia"/>
              </a:rPr>
              <a:t>he</a:t>
            </a:r>
            <a:r>
              <a:rPr sz="2400" spc="-4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15" dirty="0">
                <a:latin typeface="Constantia"/>
                <a:cs typeface="Constantia"/>
              </a:rPr>
              <a:t>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ei</a:t>
            </a:r>
            <a:r>
              <a:rPr sz="2400" spc="-15" dirty="0">
                <a:latin typeface="Constantia"/>
                <a:cs typeface="Constantia"/>
              </a:rPr>
              <a:t>th</a:t>
            </a:r>
            <a:r>
              <a:rPr sz="2400" spc="-10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dur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20" dirty="0">
                <a:latin typeface="Constantia"/>
                <a:cs typeface="Constantia"/>
              </a:rPr>
              <a:t>n</a:t>
            </a:r>
            <a:r>
              <a:rPr sz="2400" spc="-15" dirty="0">
                <a:latin typeface="Constantia"/>
                <a:cs typeface="Constantia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or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with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f</a:t>
            </a:r>
            <a:r>
              <a:rPr sz="2400" spc="-15" dirty="0">
                <a:latin typeface="Constantia"/>
                <a:cs typeface="Constantia"/>
              </a:rPr>
              <a:t>ew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hours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ainfa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d</a:t>
            </a:r>
            <a:r>
              <a:rPr sz="2400" spc="-5" dirty="0">
                <a:latin typeface="Constantia"/>
                <a:cs typeface="Constantia"/>
              </a:rPr>
              <a:t>u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ise.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Cause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19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lash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9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lo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d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am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failu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Sudden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sn</a:t>
            </a:r>
            <a:r>
              <a:rPr sz="2400" spc="-7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w</a:t>
            </a:r>
            <a:r>
              <a:rPr sz="2400" spc="-10" dirty="0">
                <a:latin typeface="Constantia"/>
                <a:cs typeface="Constantia"/>
              </a:rPr>
              <a:t>melt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or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spc="-15" dirty="0">
                <a:latin typeface="Constantia"/>
                <a:cs typeface="Constantia"/>
              </a:rPr>
              <a:t>wing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lacier</a:t>
            </a:r>
            <a:r>
              <a:rPr sz="2400" spc="-10" dirty="0">
                <a:latin typeface="Constantia"/>
                <a:cs typeface="Constantia"/>
              </a:rPr>
              <a:t>s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sudden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elease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</a:t>
            </a:r>
            <a:r>
              <a:rPr sz="2400" spc="-10" dirty="0">
                <a:latin typeface="Constantia"/>
                <a:cs typeface="Constantia"/>
              </a:rPr>
              <a:t>b</a:t>
            </a:r>
            <a:r>
              <a:rPr sz="2400" spc="-5" dirty="0">
                <a:latin typeface="Constantia"/>
                <a:cs typeface="Constantia"/>
              </a:rPr>
              <a:t>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Constantia"/>
                <a:cs typeface="Constantia"/>
              </a:rPr>
              <a:t>f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70" dirty="0">
                <a:latin typeface="Constantia"/>
                <a:cs typeface="Constantia"/>
              </a:rPr>
              <a:t>o</a:t>
            </a:r>
            <a:r>
              <a:rPr sz="2400" spc="-20" dirty="0">
                <a:latin typeface="Constantia"/>
                <a:cs typeface="Constantia"/>
              </a:rPr>
              <a:t>w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-5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jam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S</a:t>
            </a:r>
            <a:r>
              <a:rPr sz="2400" spc="-4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eep</a:t>
            </a:r>
            <a:r>
              <a:rPr sz="2400" spc="-30" dirty="0">
                <a:latin typeface="Constantia"/>
                <a:cs typeface="Constantia"/>
              </a:rPr>
              <a:t>l</a:t>
            </a:r>
            <a:r>
              <a:rPr sz="2400" spc="-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-</a:t>
            </a:r>
            <a:r>
              <a:rPr sz="2400" spc="-15" dirty="0">
                <a:latin typeface="Constantia"/>
                <a:cs typeface="Constantia"/>
              </a:rPr>
              <a:t>slopped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5" dirty="0">
                <a:latin typeface="Constantia"/>
                <a:cs typeface="Constantia"/>
              </a:rPr>
              <a:t>shed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843529"/>
            <a:ext cx="308356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lash</a:t>
            </a:r>
            <a:r>
              <a:rPr sz="5000" spc="-14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oods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571241"/>
            <a:ext cx="9144000" cy="5286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</a:t>
            </a:r>
            <a:r>
              <a:rPr dirty="0"/>
              <a:t>l</a:t>
            </a:r>
            <a:r>
              <a:rPr spc="-5" dirty="0"/>
              <a:t>oods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40077"/>
            <a:ext cx="7926070" cy="3735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19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lo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d</a:t>
            </a:r>
            <a:endParaRPr sz="26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i</a:t>
            </a:r>
            <a:r>
              <a:rPr sz="2400" spc="-7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Constantia"/>
                <a:cs typeface="Constantia"/>
              </a:rPr>
              <a:t>f</a:t>
            </a:r>
            <a:r>
              <a:rPr sz="2400" spc="-15" dirty="0">
                <a:latin typeface="Constantia"/>
                <a:cs typeface="Constantia"/>
              </a:rPr>
              <a:t>lood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70" dirty="0">
                <a:latin typeface="Constantia"/>
                <a:cs typeface="Constantia"/>
              </a:rPr>
              <a:t>c</a:t>
            </a:r>
            <a:r>
              <a:rPr sz="2400" spc="-5" dirty="0">
                <a:latin typeface="Constantia"/>
                <a:cs typeface="Constantia"/>
              </a:rPr>
              <a:t>cur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w</a:t>
            </a:r>
            <a:r>
              <a:rPr sz="2400" spc="-15" dirty="0">
                <a:latin typeface="Constantia"/>
                <a:cs typeface="Constantia"/>
              </a:rPr>
              <a:t>hen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i</a:t>
            </a:r>
            <a:r>
              <a:rPr sz="2400" spc="-7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o</a:t>
            </a:r>
            <a:r>
              <a:rPr sz="2400" spc="-7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0" dirty="0">
                <a:latin typeface="Constantia"/>
                <a:cs typeface="Constantia"/>
              </a:rPr>
              <a:t>spills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ba</a:t>
            </a:r>
            <a:r>
              <a:rPr sz="2400" spc="-10" dirty="0">
                <a:latin typeface="Constantia"/>
                <a:cs typeface="Constantia"/>
              </a:rPr>
              <a:t>nks;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that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</a:t>
            </a:r>
            <a:r>
              <a:rPr sz="2400" spc="-30" dirty="0">
                <a:latin typeface="Constantia"/>
                <a:cs typeface="Constantia"/>
              </a:rPr>
              <a:t>s</a:t>
            </a:r>
            <a:r>
              <a:rPr sz="2400" spc="-10" dirty="0">
                <a:latin typeface="Constantia"/>
                <a:cs typeface="Constantia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w</a:t>
            </a:r>
            <a:r>
              <a:rPr sz="2400" spc="-15" dirty="0">
                <a:latin typeface="Constantia"/>
                <a:cs typeface="Constantia"/>
              </a:rPr>
              <a:t>hen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Constantia"/>
                <a:cs typeface="Constantia"/>
              </a:rPr>
              <a:t>f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70" dirty="0">
                <a:latin typeface="Constantia"/>
                <a:cs typeface="Constantia"/>
              </a:rPr>
              <a:t>o</a:t>
            </a:r>
            <a:r>
              <a:rPr sz="2400" spc="-20" dirty="0">
                <a:latin typeface="Constantia"/>
                <a:cs typeface="Constantia"/>
              </a:rPr>
              <a:t>w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lo</a:t>
            </a:r>
            <a:r>
              <a:rPr sz="2400" spc="-25" dirty="0">
                <a:latin typeface="Constantia"/>
                <a:cs typeface="Constantia"/>
              </a:rPr>
              <a:t>n</a:t>
            </a:r>
            <a:r>
              <a:rPr sz="2400" spc="-7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ta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with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ts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ne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Cause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35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Fl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ods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5" dirty="0">
                <a:latin typeface="Constantia"/>
                <a:cs typeface="Constantia"/>
              </a:rPr>
              <a:t>H</a:t>
            </a:r>
            <a:r>
              <a:rPr sz="2400" spc="-15" dirty="0">
                <a:latin typeface="Constantia"/>
                <a:cs typeface="Constantia"/>
              </a:rPr>
              <a:t>e</a:t>
            </a:r>
            <a:r>
              <a:rPr sz="2400" spc="-75" dirty="0">
                <a:latin typeface="Constantia"/>
                <a:cs typeface="Constantia"/>
              </a:rPr>
              <a:t>a</a:t>
            </a:r>
            <a:r>
              <a:rPr sz="2400" spc="7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ain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Sn</a:t>
            </a:r>
            <a:r>
              <a:rPr sz="2400" spc="-70" dirty="0">
                <a:latin typeface="Constantia"/>
                <a:cs typeface="Constantia"/>
              </a:rPr>
              <a:t>o</a:t>
            </a:r>
            <a:r>
              <a:rPr sz="2400" spc="-20" dirty="0">
                <a:latin typeface="Constantia"/>
                <a:cs typeface="Constantia"/>
              </a:rPr>
              <a:t>w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mel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Spring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De</a:t>
            </a:r>
            <a:r>
              <a:rPr sz="2400" spc="-25" dirty="0">
                <a:latin typeface="Constantia"/>
                <a:cs typeface="Constantia"/>
              </a:rPr>
              <a:t>f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4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es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15" dirty="0">
                <a:latin typeface="Constantia"/>
                <a:cs typeface="Constantia"/>
              </a:rPr>
              <a:t>on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95" dirty="0">
                <a:latin typeface="Constantia"/>
                <a:cs typeface="Constantia"/>
              </a:rPr>
              <a:t>W</a:t>
            </a:r>
            <a:r>
              <a:rPr sz="2400" spc="-15" dirty="0">
                <a:latin typeface="Constantia"/>
                <a:cs typeface="Constantia"/>
              </a:rPr>
              <a:t>eat</a:t>
            </a:r>
            <a:r>
              <a:rPr sz="2400" spc="-10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</a:t>
            </a:r>
            <a:r>
              <a:rPr sz="2400" spc="-70" dirty="0">
                <a:latin typeface="Constantia"/>
                <a:cs typeface="Constantia"/>
              </a:rPr>
              <a:t>v</a:t>
            </a:r>
            <a:r>
              <a:rPr sz="2400" spc="-15" dirty="0">
                <a:latin typeface="Constantia"/>
                <a:cs typeface="Constantia"/>
              </a:rPr>
              <a:t>ents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</a:t>
            </a:r>
            <a:r>
              <a:rPr sz="2400" spc="-65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Constantia"/>
                <a:cs typeface="Constantia"/>
              </a:rPr>
              <a:t>c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spc="-20" dirty="0">
                <a:latin typeface="Constantia"/>
                <a:cs typeface="Constantia"/>
              </a:rPr>
              <a:t>clo</a:t>
            </a:r>
            <a:r>
              <a:rPr sz="2400" spc="-15" dirty="0">
                <a:latin typeface="Constantia"/>
                <a:cs typeface="Constantia"/>
              </a:rPr>
              <a:t>nes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843529"/>
            <a:ext cx="282003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Ri</a:t>
            </a:r>
            <a:r>
              <a:rPr sz="5000" spc="-60" dirty="0">
                <a:solidFill>
                  <a:srgbClr val="03607A"/>
                </a:solidFill>
                <a:latin typeface="Calibri"/>
                <a:cs typeface="Calibri"/>
              </a:rPr>
              <a:t>v</a:t>
            </a:r>
            <a:r>
              <a:rPr sz="5000" spc="-25" dirty="0">
                <a:solidFill>
                  <a:srgbClr val="03607A"/>
                </a:solidFill>
                <a:latin typeface="Calibri"/>
                <a:cs typeface="Calibri"/>
              </a:rPr>
              <a:t>er</a:t>
            </a:r>
            <a:r>
              <a:rPr sz="5000" spc="-135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ood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1571244"/>
            <a:ext cx="7991856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</a:t>
            </a:r>
            <a:r>
              <a:rPr dirty="0"/>
              <a:t>l</a:t>
            </a:r>
            <a:r>
              <a:rPr spc="-5" dirty="0"/>
              <a:t>oods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40077"/>
            <a:ext cx="7785100" cy="329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4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oastal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9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lo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ds</a:t>
            </a:r>
            <a:endParaRPr sz="26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20" dirty="0">
                <a:latin typeface="Constantia"/>
                <a:cs typeface="Constantia"/>
              </a:rPr>
              <a:t>When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spc="-15" dirty="0">
                <a:latin typeface="Constantia"/>
                <a:cs typeface="Constantia"/>
              </a:rPr>
              <a:t>oastal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spc="-4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70" dirty="0">
                <a:latin typeface="Constantia"/>
                <a:cs typeface="Constantia"/>
              </a:rPr>
              <a:t>c</a:t>
            </a:r>
            <a:r>
              <a:rPr sz="2400" spc="-15" dirty="0">
                <a:latin typeface="Constantia"/>
                <a:cs typeface="Constantia"/>
              </a:rPr>
              <a:t>es</a:t>
            </a:r>
            <a:r>
              <a:rPr sz="2400" spc="25" dirty="0">
                <a:latin typeface="Constantia"/>
                <a:cs typeface="Constantia"/>
              </a:rPr>
              <a:t>s</a:t>
            </a:r>
            <a:r>
              <a:rPr sz="2400" spc="35" dirty="0">
                <a:latin typeface="Constantia"/>
                <a:cs typeface="Constantia"/>
              </a:rPr>
              <a:t>—</a:t>
            </a:r>
            <a:r>
              <a:rPr sz="2400" dirty="0">
                <a:latin typeface="Constantia"/>
                <a:cs typeface="Constantia"/>
              </a:rPr>
              <a:t>such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w</a:t>
            </a:r>
            <a:r>
              <a:rPr sz="2400" spc="-75" dirty="0">
                <a:latin typeface="Constantia"/>
                <a:cs typeface="Constantia"/>
              </a:rPr>
              <a:t>a</a:t>
            </a:r>
            <a:r>
              <a:rPr sz="2400" spc="-70" dirty="0">
                <a:latin typeface="Constantia"/>
                <a:cs typeface="Constantia"/>
              </a:rPr>
              <a:t>v</a:t>
            </a:r>
            <a:r>
              <a:rPr sz="2400" spc="-15" dirty="0">
                <a:latin typeface="Constantia"/>
                <a:cs typeface="Constantia"/>
              </a:rPr>
              <a:t>e</a:t>
            </a:r>
            <a:r>
              <a:rPr sz="2400" spc="-35" dirty="0">
                <a:latin typeface="Constantia"/>
                <a:cs typeface="Constantia"/>
              </a:rPr>
              <a:t>s</a:t>
            </a:r>
            <a:r>
              <a:rPr sz="2400" spc="-10" dirty="0">
                <a:latin typeface="Constantia"/>
                <a:cs typeface="Constantia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de</a:t>
            </a:r>
            <a:r>
              <a:rPr sz="2400" spc="-25" dirty="0">
                <a:latin typeface="Constantia"/>
                <a:cs typeface="Constantia"/>
              </a:rPr>
              <a:t>s</a:t>
            </a:r>
            <a:r>
              <a:rPr sz="2400" spc="-10" dirty="0">
                <a:latin typeface="Constantia"/>
                <a:cs typeface="Constantia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4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orm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su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spc="-70" dirty="0">
                <a:latin typeface="Constantia"/>
                <a:cs typeface="Constantia"/>
              </a:rPr>
              <a:t>g</a:t>
            </a:r>
            <a:r>
              <a:rPr sz="2400" spc="-10" dirty="0">
                <a:latin typeface="Constantia"/>
                <a:cs typeface="Constantia"/>
              </a:rPr>
              <a:t>e,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he</a:t>
            </a:r>
            <a:r>
              <a:rPr sz="2400" spc="-75" dirty="0">
                <a:latin typeface="Constantia"/>
                <a:cs typeface="Constantia"/>
              </a:rPr>
              <a:t>a</a:t>
            </a:r>
            <a:r>
              <a:rPr sz="2400" spc="7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spc="-10" dirty="0">
                <a:latin typeface="Constantia"/>
                <a:cs typeface="Constantia"/>
              </a:rPr>
              <a:t>ainfall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</a:t>
            </a:r>
            <a:r>
              <a:rPr sz="2400" spc="-45" dirty="0">
                <a:latin typeface="Constantia"/>
                <a:cs typeface="Constantia"/>
              </a:rPr>
              <a:t>r</a:t>
            </a:r>
            <a:r>
              <a:rPr sz="2400" spc="-20" dirty="0">
                <a:latin typeface="Constantia"/>
                <a:cs typeface="Constantia"/>
              </a:rPr>
              <a:t>om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spc="-15" dirty="0">
                <a:latin typeface="Constantia"/>
                <a:cs typeface="Constantia"/>
              </a:rPr>
              <a:t>oastal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4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orm</a:t>
            </a:r>
            <a:r>
              <a:rPr sz="2400" spc="30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—</a:t>
            </a:r>
            <a:r>
              <a:rPr sz="2400" spc="-15" dirty="0">
                <a:latin typeface="Constantia"/>
                <a:cs typeface="Constantia"/>
              </a:rPr>
              <a:t>p</a:t>
            </a:r>
            <a:r>
              <a:rPr sz="2400" spc="-4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spc="-25" dirty="0">
                <a:latin typeface="Constantia"/>
                <a:cs typeface="Constantia"/>
              </a:rPr>
              <a:t>d</a:t>
            </a:r>
            <a:r>
              <a:rPr sz="2400" spc="-5" dirty="0">
                <a:latin typeface="Constantia"/>
                <a:cs typeface="Constantia"/>
              </a:rPr>
              <a:t>u</a:t>
            </a:r>
            <a:r>
              <a:rPr sz="2400" spc="-50" dirty="0">
                <a:latin typeface="Constantia"/>
                <a:cs typeface="Constantia"/>
              </a:rPr>
              <a:t>c</a:t>
            </a:r>
            <a:r>
              <a:rPr sz="2400" spc="-15" dirty="0">
                <a:latin typeface="Constantia"/>
                <a:cs typeface="Constantia"/>
              </a:rPr>
              <a:t>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lo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led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oastal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lo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d.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Cause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oastal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9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lo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s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Risin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Sea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onstantia"/>
                <a:cs typeface="Constantia"/>
              </a:rPr>
              <a:t>L</a:t>
            </a:r>
            <a:r>
              <a:rPr sz="2400" spc="-15" dirty="0">
                <a:latin typeface="Constantia"/>
                <a:cs typeface="Constantia"/>
              </a:rPr>
              <a:t>e</a:t>
            </a:r>
            <a:r>
              <a:rPr sz="2400" spc="-70" dirty="0">
                <a:latin typeface="Constantia"/>
                <a:cs typeface="Constantia"/>
              </a:rPr>
              <a:t>v</a:t>
            </a:r>
            <a:r>
              <a:rPr sz="2400" spc="-10" dirty="0">
                <a:latin typeface="Constantia"/>
                <a:cs typeface="Constantia"/>
              </a:rPr>
              <a:t>els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4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sunamis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eclaimed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and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914674"/>
            <a:ext cx="3636645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Coa</a:t>
            </a:r>
            <a:r>
              <a:rPr sz="5000" spc="-65" dirty="0">
                <a:solidFill>
                  <a:srgbClr val="03607A"/>
                </a:solidFill>
                <a:latin typeface="Calibri"/>
                <a:cs typeface="Calibri"/>
              </a:rPr>
              <a:t>s</a:t>
            </a:r>
            <a:r>
              <a:rPr sz="5000" spc="-55" dirty="0">
                <a:solidFill>
                  <a:srgbClr val="03607A"/>
                </a:solidFill>
                <a:latin typeface="Calibri"/>
                <a:cs typeface="Calibri"/>
              </a:rPr>
              <a:t>t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al</a:t>
            </a:r>
            <a:r>
              <a:rPr sz="5000" spc="-120" dirty="0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sz="5000" spc="-20" dirty="0">
                <a:solidFill>
                  <a:srgbClr val="03607A"/>
                </a:solidFill>
                <a:latin typeface="Calibri"/>
                <a:cs typeface="Calibri"/>
              </a:rPr>
              <a:t>f</a:t>
            </a:r>
            <a:r>
              <a:rPr sz="5000" dirty="0">
                <a:solidFill>
                  <a:srgbClr val="03607A"/>
                </a:solidFill>
                <a:latin typeface="Calibri"/>
                <a:cs typeface="Calibri"/>
              </a:rPr>
              <a:t>l</a:t>
            </a:r>
            <a:r>
              <a:rPr sz="5000" spc="-5" dirty="0">
                <a:solidFill>
                  <a:srgbClr val="03607A"/>
                </a:solidFill>
                <a:latin typeface="Calibri"/>
                <a:cs typeface="Calibri"/>
              </a:rPr>
              <a:t>oods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679447"/>
            <a:ext cx="9144000" cy="517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307</Words>
  <Application>Microsoft Office PowerPoint</Application>
  <PresentationFormat>Bildschirmpräsentation (4:3)</PresentationFormat>
  <Paragraphs>79</Paragraphs>
  <Slides>20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Office Theme</vt:lpstr>
      <vt:lpstr>PowerPoint-Präsentation</vt:lpstr>
      <vt:lpstr>PowerPoint-Präsentation</vt:lpstr>
      <vt:lpstr>Floods</vt:lpstr>
      <vt:lpstr>Floods</vt:lpstr>
      <vt:lpstr>PowerPoint-Präsentation</vt:lpstr>
      <vt:lpstr>Floods</vt:lpstr>
      <vt:lpstr>PowerPoint-Präsentation</vt:lpstr>
      <vt:lpstr>Floods</vt:lpstr>
      <vt:lpstr>PowerPoint-Präsentation</vt:lpstr>
      <vt:lpstr>Floods</vt:lpstr>
      <vt:lpstr>Floods</vt:lpstr>
      <vt:lpstr>Cyclone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Cyclones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2023-12-18T13:51:20Z</dcterms:created>
  <dcterms:modified xsi:type="dcterms:W3CDTF">2023-12-18T12:51:22Z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LastSaved">
    <vt:filetime>2023-12-18T00:00:00Z</vt:filetime>
  </property>
</Properties>
</file>