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72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630758"/>
            <a:ext cx="8072119" cy="727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10" y="2457021"/>
            <a:ext cx="7339978" cy="2286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511" y="3511296"/>
            <a:ext cx="3041141" cy="75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3039" y="3549396"/>
            <a:ext cx="2971800" cy="1905"/>
          </a:xfrm>
          <a:custGeom>
            <a:avLst/>
            <a:gdLst/>
            <a:ahLst/>
            <a:cxnLst/>
            <a:rect l="l" t="t" r="r" b="b"/>
            <a:pathLst>
              <a:path w="2971800" h="1904">
                <a:moveTo>
                  <a:pt x="0" y="0"/>
                </a:moveTo>
                <a:lnTo>
                  <a:pt x="2971799" y="1645"/>
                </a:lnTo>
              </a:path>
            </a:pathLst>
          </a:custGeom>
          <a:ln w="9143">
            <a:solidFill>
              <a:srgbClr val="E9E9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5632" y="3511296"/>
            <a:ext cx="3041141" cy="75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9159" y="3549396"/>
            <a:ext cx="2971800" cy="1905"/>
          </a:xfrm>
          <a:custGeom>
            <a:avLst/>
            <a:gdLst/>
            <a:ahLst/>
            <a:cxnLst/>
            <a:rect l="l" t="t" r="r" b="b"/>
            <a:pathLst>
              <a:path w="2971800" h="1904">
                <a:moveTo>
                  <a:pt x="0" y="0"/>
                </a:moveTo>
                <a:lnTo>
                  <a:pt x="2971799" y="1645"/>
                </a:lnTo>
              </a:path>
            </a:pathLst>
          </a:custGeom>
          <a:ln w="9143">
            <a:solidFill>
              <a:srgbClr val="E9E9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8179" y="3474720"/>
            <a:ext cx="148589" cy="148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0757" y="3528635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20" h="43179">
                <a:moveTo>
                  <a:pt x="15175" y="0"/>
                </a:moveTo>
                <a:lnTo>
                  <a:pt x="4281" y="8242"/>
                </a:lnTo>
                <a:lnTo>
                  <a:pt x="0" y="21522"/>
                </a:lnTo>
                <a:lnTo>
                  <a:pt x="37" y="22829"/>
                </a:lnTo>
                <a:lnTo>
                  <a:pt x="3936" y="33662"/>
                </a:lnTo>
                <a:lnTo>
                  <a:pt x="14262" y="40974"/>
                </a:lnTo>
                <a:lnTo>
                  <a:pt x="31042" y="42850"/>
                </a:lnTo>
                <a:lnTo>
                  <a:pt x="41590" y="34387"/>
                </a:lnTo>
                <a:lnTo>
                  <a:pt x="45704" y="20685"/>
                </a:lnTo>
                <a:lnTo>
                  <a:pt x="41995" y="9608"/>
                </a:lnTo>
                <a:lnTo>
                  <a:pt x="31800" y="2070"/>
                </a:lnTo>
                <a:lnTo>
                  <a:pt x="15175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40757" y="3528635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20" h="43179">
                <a:moveTo>
                  <a:pt x="0" y="21522"/>
                </a:moveTo>
                <a:lnTo>
                  <a:pt x="4281" y="8242"/>
                </a:lnTo>
                <a:lnTo>
                  <a:pt x="15175" y="0"/>
                </a:lnTo>
                <a:lnTo>
                  <a:pt x="31800" y="2070"/>
                </a:lnTo>
                <a:lnTo>
                  <a:pt x="41995" y="9608"/>
                </a:lnTo>
                <a:lnTo>
                  <a:pt x="45704" y="20685"/>
                </a:lnTo>
                <a:lnTo>
                  <a:pt x="41590" y="34387"/>
                </a:lnTo>
                <a:lnTo>
                  <a:pt x="31042" y="42850"/>
                </a:lnTo>
                <a:lnTo>
                  <a:pt x="14262" y="40974"/>
                </a:lnTo>
                <a:lnTo>
                  <a:pt x="3936" y="33662"/>
                </a:lnTo>
                <a:lnTo>
                  <a:pt x="37" y="22829"/>
                </a:lnTo>
                <a:lnTo>
                  <a:pt x="0" y="21522"/>
                </a:lnTo>
                <a:close/>
              </a:path>
            </a:pathLst>
          </a:custGeom>
          <a:ln w="38099">
            <a:solidFill>
              <a:srgbClr val="F3A3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559" y="2023884"/>
            <a:ext cx="7903463" cy="4620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7735" y="2755392"/>
            <a:ext cx="5844856" cy="5984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86127" y="4000500"/>
            <a:ext cx="5287010" cy="1327785"/>
          </a:xfrm>
          <a:custGeom>
            <a:avLst/>
            <a:gdLst/>
            <a:ahLst/>
            <a:cxnLst/>
            <a:rect l="l" t="t" r="r" b="b"/>
            <a:pathLst>
              <a:path w="5287009" h="1327785">
                <a:moveTo>
                  <a:pt x="5065532" y="0"/>
                </a:moveTo>
                <a:lnTo>
                  <a:pt x="221229" y="0"/>
                </a:lnTo>
                <a:lnTo>
                  <a:pt x="203087" y="733"/>
                </a:lnTo>
                <a:lnTo>
                  <a:pt x="151308" y="11279"/>
                </a:lnTo>
                <a:lnTo>
                  <a:pt x="104700" y="33148"/>
                </a:lnTo>
                <a:lnTo>
                  <a:pt x="64801" y="64801"/>
                </a:lnTo>
                <a:lnTo>
                  <a:pt x="33148" y="104700"/>
                </a:lnTo>
                <a:lnTo>
                  <a:pt x="11279" y="151308"/>
                </a:lnTo>
                <a:lnTo>
                  <a:pt x="733" y="203087"/>
                </a:lnTo>
                <a:lnTo>
                  <a:pt x="0" y="221229"/>
                </a:lnTo>
                <a:lnTo>
                  <a:pt x="0" y="1106174"/>
                </a:lnTo>
                <a:lnTo>
                  <a:pt x="6430" y="1159334"/>
                </a:lnTo>
                <a:lnTo>
                  <a:pt x="24695" y="1207836"/>
                </a:lnTo>
                <a:lnTo>
                  <a:pt x="53257" y="1250143"/>
                </a:lnTo>
                <a:lnTo>
                  <a:pt x="90579" y="1284715"/>
                </a:lnTo>
                <a:lnTo>
                  <a:pt x="135122" y="1310016"/>
                </a:lnTo>
                <a:lnTo>
                  <a:pt x="185348" y="1324508"/>
                </a:lnTo>
                <a:lnTo>
                  <a:pt x="221229" y="1327403"/>
                </a:lnTo>
                <a:lnTo>
                  <a:pt x="5065532" y="1327403"/>
                </a:lnTo>
                <a:lnTo>
                  <a:pt x="5118689" y="1320973"/>
                </a:lnTo>
                <a:lnTo>
                  <a:pt x="5167190" y="1302708"/>
                </a:lnTo>
                <a:lnTo>
                  <a:pt x="5209496" y="1274145"/>
                </a:lnTo>
                <a:lnTo>
                  <a:pt x="5244068" y="1236824"/>
                </a:lnTo>
                <a:lnTo>
                  <a:pt x="5269368" y="1192281"/>
                </a:lnTo>
                <a:lnTo>
                  <a:pt x="5283860" y="1142055"/>
                </a:lnTo>
                <a:lnTo>
                  <a:pt x="5286755" y="1106174"/>
                </a:lnTo>
                <a:lnTo>
                  <a:pt x="5286755" y="221229"/>
                </a:lnTo>
                <a:lnTo>
                  <a:pt x="5280325" y="168069"/>
                </a:lnTo>
                <a:lnTo>
                  <a:pt x="5262060" y="119567"/>
                </a:lnTo>
                <a:lnTo>
                  <a:pt x="5233498" y="77260"/>
                </a:lnTo>
                <a:lnTo>
                  <a:pt x="5196177" y="42687"/>
                </a:lnTo>
                <a:lnTo>
                  <a:pt x="5151636" y="17387"/>
                </a:lnTo>
                <a:lnTo>
                  <a:pt x="5101412" y="2895"/>
                </a:lnTo>
                <a:lnTo>
                  <a:pt x="5065532" y="0"/>
                </a:lnTo>
                <a:close/>
              </a:path>
            </a:pathLst>
          </a:custGeom>
          <a:solidFill>
            <a:srgbClr val="526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29766" y="4415310"/>
            <a:ext cx="500380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165" dirty="0">
                <a:solidFill>
                  <a:srgbClr val="DFE5CA"/>
                </a:solidFill>
                <a:latin typeface="Constantia"/>
                <a:cs typeface="Constantia"/>
              </a:rPr>
              <a:t>“</a:t>
            </a:r>
            <a:r>
              <a:rPr sz="1800" b="1" i="1" dirty="0">
                <a:solidFill>
                  <a:srgbClr val="DFE5CA"/>
                </a:solidFill>
                <a:latin typeface="Constantia"/>
                <a:cs typeface="Constantia"/>
              </a:rPr>
              <a:t>A</a:t>
            </a:r>
            <a:r>
              <a:rPr sz="1800" b="1" i="1" spc="-70" dirty="0">
                <a:solidFill>
                  <a:srgbClr val="DFE5CA"/>
                </a:solidFill>
                <a:latin typeface="Times New Roman"/>
                <a:cs typeface="Times New Roman"/>
              </a:rPr>
              <a:t> </a:t>
            </a:r>
            <a:r>
              <a:rPr sz="1800" b="1" i="1" spc="-30" dirty="0">
                <a:solidFill>
                  <a:srgbClr val="DFE5CA"/>
                </a:solidFill>
                <a:latin typeface="Constantia"/>
                <a:cs typeface="Constantia"/>
              </a:rPr>
              <a:t>c</a:t>
            </a:r>
            <a:r>
              <a:rPr sz="1800" b="1" i="1" spc="-5" dirty="0">
                <a:solidFill>
                  <a:srgbClr val="DFE5CA"/>
                </a:solidFill>
                <a:latin typeface="Constantia"/>
                <a:cs typeface="Constantia"/>
              </a:rPr>
              <a:t>h</a:t>
            </a:r>
            <a:r>
              <a:rPr sz="1800" b="1" i="1" dirty="0">
                <a:solidFill>
                  <a:srgbClr val="DFE5CA"/>
                </a:solidFill>
                <a:latin typeface="Constantia"/>
                <a:cs typeface="Constantia"/>
              </a:rPr>
              <a:t>opped</a:t>
            </a:r>
            <a:r>
              <a:rPr sz="1800" b="1" i="1" spc="-40" dirty="0">
                <a:solidFill>
                  <a:srgbClr val="DFE5CA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DFE5CA"/>
                </a:solidFill>
                <a:latin typeface="Constantia"/>
                <a:cs typeface="Constantia"/>
              </a:rPr>
              <a:t>hea</a:t>
            </a:r>
            <a:r>
              <a:rPr sz="1800" b="1" i="1" dirty="0">
                <a:solidFill>
                  <a:srgbClr val="DFE5CA"/>
                </a:solidFill>
                <a:latin typeface="Constantia"/>
                <a:cs typeface="Constantia"/>
              </a:rPr>
              <a:t>d</a:t>
            </a:r>
            <a:r>
              <a:rPr sz="1800" b="1" i="1" spc="-35" dirty="0">
                <a:solidFill>
                  <a:srgbClr val="DFE5CA"/>
                </a:solidFill>
                <a:latin typeface="Times New Roman"/>
                <a:cs typeface="Times New Roman"/>
              </a:rPr>
              <a:t> </a:t>
            </a:r>
            <a:r>
              <a:rPr sz="1800" b="1" i="1" spc="-20" dirty="0">
                <a:solidFill>
                  <a:srgbClr val="DFE5CA"/>
                </a:solidFill>
                <a:latin typeface="Constantia"/>
                <a:cs typeface="Constantia"/>
              </a:rPr>
              <a:t>i</a:t>
            </a:r>
            <a:r>
              <a:rPr sz="1800" b="1" i="1" dirty="0">
                <a:solidFill>
                  <a:srgbClr val="DFE5CA"/>
                </a:solidFill>
                <a:latin typeface="Constantia"/>
                <a:cs typeface="Constantia"/>
              </a:rPr>
              <a:t>s</a:t>
            </a:r>
            <a:r>
              <a:rPr sz="1800" b="1" i="1" spc="-40" dirty="0">
                <a:solidFill>
                  <a:srgbClr val="DFE5CA"/>
                </a:solidFill>
                <a:latin typeface="Times New Roman"/>
                <a:cs typeface="Times New Roman"/>
              </a:rPr>
              <a:t> </a:t>
            </a:r>
            <a:r>
              <a:rPr sz="1800" b="1" i="1" spc="-30" dirty="0">
                <a:solidFill>
                  <a:srgbClr val="DFE5CA"/>
                </a:solidFill>
                <a:latin typeface="Constantia"/>
                <a:cs typeface="Constantia"/>
              </a:rPr>
              <a:t>c</a:t>
            </a:r>
            <a:r>
              <a:rPr sz="1800" b="1" i="1" spc="-5" dirty="0">
                <a:solidFill>
                  <a:srgbClr val="DFE5CA"/>
                </a:solidFill>
                <a:latin typeface="Constantia"/>
                <a:cs typeface="Constantia"/>
              </a:rPr>
              <a:t>heape</a:t>
            </a:r>
            <a:r>
              <a:rPr sz="1800" b="1" i="1" dirty="0">
                <a:solidFill>
                  <a:srgbClr val="DFE5CA"/>
                </a:solidFill>
                <a:latin typeface="Constantia"/>
                <a:cs typeface="Constantia"/>
              </a:rPr>
              <a:t>r</a:t>
            </a:r>
            <a:r>
              <a:rPr sz="1800" b="1" i="1" spc="-35" dirty="0">
                <a:solidFill>
                  <a:srgbClr val="DFE5CA"/>
                </a:solidFill>
                <a:latin typeface="Times New Roman"/>
                <a:cs typeface="Times New Roman"/>
              </a:rPr>
              <a:t> </a:t>
            </a:r>
            <a:r>
              <a:rPr sz="1800" b="1" i="1" spc="-30" dirty="0">
                <a:solidFill>
                  <a:srgbClr val="DFE5CA"/>
                </a:solidFill>
                <a:latin typeface="Constantia"/>
                <a:cs typeface="Constantia"/>
              </a:rPr>
              <a:t>t</a:t>
            </a:r>
            <a:r>
              <a:rPr sz="1800" b="1" i="1" spc="-20" dirty="0">
                <a:solidFill>
                  <a:srgbClr val="DFE5CA"/>
                </a:solidFill>
                <a:latin typeface="Constantia"/>
                <a:cs typeface="Constantia"/>
              </a:rPr>
              <a:t>h</a:t>
            </a:r>
            <a:r>
              <a:rPr sz="1800" b="1" i="1" spc="-15" dirty="0">
                <a:solidFill>
                  <a:srgbClr val="DFE5CA"/>
                </a:solidFill>
                <a:latin typeface="Constantia"/>
                <a:cs typeface="Constantia"/>
              </a:rPr>
              <a:t>an</a:t>
            </a:r>
            <a:r>
              <a:rPr sz="1800" b="1" i="1" spc="-55" dirty="0">
                <a:solidFill>
                  <a:srgbClr val="DFE5CA"/>
                </a:solidFill>
                <a:latin typeface="Times New Roman"/>
                <a:cs typeface="Times New Roman"/>
              </a:rPr>
              <a:t> </a:t>
            </a:r>
            <a:r>
              <a:rPr sz="1800" b="1" i="1" spc="-15" dirty="0">
                <a:solidFill>
                  <a:srgbClr val="DFE5CA"/>
                </a:solidFill>
                <a:latin typeface="Constantia"/>
                <a:cs typeface="Constantia"/>
              </a:rPr>
              <a:t>a</a:t>
            </a:r>
            <a:r>
              <a:rPr sz="1800" b="1" i="1" spc="-40" dirty="0">
                <a:solidFill>
                  <a:srgbClr val="DFE5CA"/>
                </a:solidFill>
                <a:latin typeface="Times New Roman"/>
                <a:cs typeface="Times New Roman"/>
              </a:rPr>
              <a:t> </a:t>
            </a:r>
            <a:r>
              <a:rPr sz="1800" b="1" i="1" spc="-35" dirty="0">
                <a:solidFill>
                  <a:srgbClr val="DFE5CA"/>
                </a:solidFill>
                <a:latin typeface="Constantia"/>
                <a:cs typeface="Constantia"/>
              </a:rPr>
              <a:t>f</a:t>
            </a:r>
            <a:r>
              <a:rPr sz="1800" b="1" i="1" spc="-15" dirty="0">
                <a:solidFill>
                  <a:srgbClr val="DFE5CA"/>
                </a:solidFill>
                <a:latin typeface="Constantia"/>
                <a:cs typeface="Constantia"/>
              </a:rPr>
              <a:t>e</a:t>
            </a:r>
            <a:r>
              <a:rPr sz="1800" b="1" i="1" spc="-10" dirty="0">
                <a:solidFill>
                  <a:srgbClr val="DFE5CA"/>
                </a:solidFill>
                <a:latin typeface="Constantia"/>
                <a:cs typeface="Constantia"/>
              </a:rPr>
              <a:t>lled</a:t>
            </a:r>
            <a:r>
              <a:rPr sz="1800" b="1" i="1" spc="-25" dirty="0">
                <a:solidFill>
                  <a:srgbClr val="DFE5CA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DFE5CA"/>
                </a:solidFill>
                <a:latin typeface="Constantia"/>
                <a:cs typeface="Constantia"/>
              </a:rPr>
              <a:t>t</a:t>
            </a:r>
            <a:r>
              <a:rPr sz="1800" b="1" i="1" spc="-25" dirty="0">
                <a:solidFill>
                  <a:srgbClr val="DFE5CA"/>
                </a:solidFill>
                <a:latin typeface="Constantia"/>
                <a:cs typeface="Constantia"/>
              </a:rPr>
              <a:t>r</a:t>
            </a:r>
            <a:r>
              <a:rPr sz="1800" b="1" i="1" spc="-5" dirty="0">
                <a:solidFill>
                  <a:srgbClr val="DFE5CA"/>
                </a:solidFill>
                <a:latin typeface="Constantia"/>
                <a:cs typeface="Constantia"/>
              </a:rPr>
              <a:t>e</a:t>
            </a:r>
            <a:r>
              <a:rPr sz="1800" b="1" i="1" spc="10" dirty="0">
                <a:solidFill>
                  <a:srgbClr val="DFE5CA"/>
                </a:solidFill>
                <a:latin typeface="Constantia"/>
                <a:cs typeface="Constantia"/>
              </a:rPr>
              <a:t>e</a:t>
            </a:r>
            <a:r>
              <a:rPr sz="1800" b="1" i="1" spc="-180" dirty="0">
                <a:solidFill>
                  <a:srgbClr val="DFE5CA"/>
                </a:solidFill>
                <a:latin typeface="Constantia"/>
                <a:cs typeface="Constantia"/>
              </a:rPr>
              <a:t>.”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solidFill>
                  <a:srgbClr val="DFE5CA"/>
                </a:solidFill>
                <a:latin typeface="Constantia"/>
                <a:cs typeface="Constantia"/>
              </a:rPr>
              <a:t>-</a:t>
            </a:r>
            <a:r>
              <a:rPr sz="1800" spc="-30" dirty="0">
                <a:solidFill>
                  <a:srgbClr val="DFE5C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DFE5CA"/>
                </a:solidFill>
                <a:latin typeface="Constantia"/>
                <a:cs typeface="Constantia"/>
              </a:rPr>
              <a:t>Am</a:t>
            </a:r>
            <a:r>
              <a:rPr sz="1800" spc="10" dirty="0">
                <a:solidFill>
                  <a:srgbClr val="DFE5CA"/>
                </a:solidFill>
                <a:latin typeface="Constantia"/>
                <a:cs typeface="Constantia"/>
              </a:rPr>
              <a:t>r</a:t>
            </a:r>
            <a:r>
              <a:rPr sz="1800" spc="-5" dirty="0">
                <a:solidFill>
                  <a:srgbClr val="DFE5CA"/>
                </a:solidFill>
                <a:latin typeface="Constantia"/>
                <a:cs typeface="Constantia"/>
              </a:rPr>
              <a:t>it</a:t>
            </a:r>
            <a:r>
              <a:rPr sz="1800" dirty="0">
                <a:solidFill>
                  <a:srgbClr val="DFE5CA"/>
                </a:solidFill>
                <a:latin typeface="Constantia"/>
                <a:cs typeface="Constantia"/>
              </a:rPr>
              <a:t>a</a:t>
            </a:r>
            <a:r>
              <a:rPr sz="1800" spc="-30" dirty="0">
                <a:solidFill>
                  <a:srgbClr val="DFE5CA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DFE5CA"/>
                </a:solidFill>
                <a:latin typeface="Constantia"/>
                <a:cs typeface="Constantia"/>
              </a:rPr>
              <a:t>D</a:t>
            </a:r>
            <a:r>
              <a:rPr sz="1800" dirty="0">
                <a:solidFill>
                  <a:srgbClr val="DFE5CA"/>
                </a:solidFill>
                <a:latin typeface="Constantia"/>
                <a:cs typeface="Constantia"/>
              </a:rPr>
              <a:t>evi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89331"/>
            <a:ext cx="8073390" cy="444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spc="-6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wi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off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li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ht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fa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other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applia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5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es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hen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endParaRPr sz="24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us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spc="-65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se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solar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hea</a:t>
            </a:r>
            <a:r>
              <a:rPr sz="2400" spc="-4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ooking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our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ood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sun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-5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spc="-65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se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minimu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amou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all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mest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pur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pose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Buil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ai</a:t>
            </a:r>
            <a:r>
              <a:rPr sz="2400" spc="-5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ha</a:t>
            </a:r>
            <a:r>
              <a:rPr sz="2400" spc="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5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esti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em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our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us</a:t>
            </a:r>
            <a:r>
              <a:rPr sz="2400" spc="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60960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6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dif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ent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types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plant</a:t>
            </a:r>
            <a:r>
              <a:rPr sz="2400" spc="-4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he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2400" spc="-4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ees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ass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our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ga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de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open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ea</a:t>
            </a:r>
            <a:r>
              <a:rPr sz="2400" spc="-4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Do</a:t>
            </a:r>
            <a:r>
              <a:rPr sz="2400" spc="-9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90" dirty="0">
                <a:solidFill>
                  <a:srgbClr val="FFFFFF"/>
                </a:solidFill>
                <a:latin typeface="Constantia"/>
                <a:cs typeface="Constantia"/>
              </a:rPr>
              <a:t>’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7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us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ert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li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z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r>
              <a:rPr sz="24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pest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ic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de</a:t>
            </a:r>
            <a:r>
              <a:rPr sz="2400" spc="-4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se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natu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ma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op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72517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Do</a:t>
            </a:r>
            <a:r>
              <a:rPr sz="2400" spc="-9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90" dirty="0">
                <a:solidFill>
                  <a:srgbClr val="FFFFFF"/>
                </a:solidFill>
                <a:latin typeface="Constantia"/>
                <a:cs typeface="Constantia"/>
              </a:rPr>
              <a:t>’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9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as</a:t>
            </a:r>
            <a:r>
              <a:rPr sz="2400" spc="-4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ood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ins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ead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7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someo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be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spoiled.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8451" y="260616"/>
            <a:ext cx="7657337" cy="366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308" y="839736"/>
            <a:ext cx="3349451" cy="366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220"/>
            <a:ext cx="3931920" cy="4167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89535" indent="-274320">
              <a:lnSpc>
                <a:spcPct val="80000"/>
              </a:lnSpc>
              <a:buClr>
                <a:srgbClr val="F3A346"/>
              </a:buClr>
              <a:buSzPct val="85000"/>
              <a:buFont typeface="Wingdings 2"/>
              <a:buChar char=""/>
              <a:tabLst>
                <a:tab pos="287655" algn="l"/>
              </a:tabLst>
            </a:pP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Th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Bis</a:t>
            </a:r>
            <a:r>
              <a:rPr sz="2000" spc="5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faith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eligi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us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offsho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ndu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sm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nded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onstantia"/>
                <a:cs typeface="Constantia"/>
              </a:rPr>
              <a:t>2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9</a:t>
            </a:r>
            <a:r>
              <a:rPr sz="20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inc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ple</a:t>
            </a:r>
            <a:r>
              <a:rPr sz="2000" b="1" spc="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mos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hich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omo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b="1" spc="-3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vi</a:t>
            </a:r>
            <a:r>
              <a:rPr sz="2000" b="1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onment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b="1" spc="-4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b="1" spc="-3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dsh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287020" marR="175260" indent="-274320">
              <a:lnSpc>
                <a:spcPct val="80000"/>
              </a:lnSpc>
              <a:spcBef>
                <a:spcPts val="600"/>
              </a:spcBef>
              <a:buClr>
                <a:srgbClr val="F3A346"/>
              </a:buClr>
              <a:buSzPct val="85000"/>
              <a:buFont typeface="Wingdings 2"/>
              <a:buChar char=""/>
              <a:tabLst>
                <a:tab pos="287655" algn="l"/>
              </a:tabLst>
            </a:pP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Th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eligi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ou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de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b="1" spc="5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j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Constantia"/>
                <a:cs typeface="Constantia"/>
              </a:rPr>
              <a:t>J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mb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ji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14</a:t>
            </a:r>
            <a:r>
              <a:rPr sz="2000" b="1" spc="-35" dirty="0">
                <a:solidFill>
                  <a:srgbClr val="FFFFFF"/>
                </a:solidFill>
                <a:latin typeface="Constantia"/>
                <a:cs typeface="Constantia"/>
              </a:rPr>
              <a:t>8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5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ar</a:t>
            </a:r>
            <a:r>
              <a:rPr sz="2000" b="1" spc="-35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Constantia"/>
                <a:cs typeface="Constantia"/>
              </a:rPr>
              <a:t>(</a:t>
            </a:r>
            <a:r>
              <a:rPr sz="2000" b="1" spc="-35" dirty="0">
                <a:solidFill>
                  <a:srgbClr val="FFFFFF"/>
                </a:solidFill>
                <a:latin typeface="Constantia"/>
                <a:cs typeface="Constantia"/>
              </a:rPr>
              <a:t>J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odhpu</a:t>
            </a:r>
            <a:r>
              <a:rPr sz="2000" b="1" spc="-1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)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de</a:t>
            </a:r>
            <a:r>
              <a:rPr sz="2000" spc="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ert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egion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es</a:t>
            </a:r>
            <a:r>
              <a:rPr sz="2000" spc="-2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ern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jasthan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India.</a:t>
            </a:r>
            <a:endParaRPr sz="2000">
              <a:latin typeface="Constantia"/>
              <a:cs typeface="Constantia"/>
            </a:endParaRPr>
          </a:p>
          <a:p>
            <a:pPr marL="287020" marR="5080" indent="-274320">
              <a:lnSpc>
                <a:spcPts val="1920"/>
              </a:lnSpc>
              <a:spcBef>
                <a:spcPts val="585"/>
              </a:spcBef>
              <a:buClr>
                <a:srgbClr val="F3A346"/>
              </a:buClr>
              <a:buSzPct val="85000"/>
              <a:buFont typeface="Wingdings 2"/>
              <a:buChar char=""/>
              <a:tabLst>
                <a:tab pos="287655" algn="l"/>
              </a:tabLst>
            </a:pPr>
            <a:r>
              <a:rPr sz="2000" spc="-4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banne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cu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tin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000" spc="-4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wn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een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ees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lling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bi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sz="20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mal</a:t>
            </a:r>
            <a:r>
              <a:rPr sz="2000" spc="-1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287020" marR="9525" indent="-274320">
              <a:lnSpc>
                <a:spcPct val="80000"/>
              </a:lnSpc>
              <a:spcBef>
                <a:spcPts val="615"/>
              </a:spcBef>
              <a:buClr>
                <a:srgbClr val="F3A346"/>
              </a:buClr>
              <a:buSzPct val="85000"/>
              <a:buFont typeface="Wingdings 2"/>
              <a:buChar char=""/>
              <a:tabLst>
                <a:tab pos="287655" algn="l"/>
              </a:tabLst>
            </a:pP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Bishnoi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famous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cult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ati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lush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etati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n,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carin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sz="20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mal</a:t>
            </a:r>
            <a:r>
              <a:rPr sz="2000" spc="-1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ollecti</a:t>
            </a:r>
            <a:r>
              <a:rPr sz="2000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drink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bl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809244"/>
            <a:ext cx="5202813" cy="387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3628" y="1571244"/>
            <a:ext cx="4290060" cy="5071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30758"/>
            <a:ext cx="7134859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3A346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600" b="1" spc="-1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inciples</a:t>
            </a:r>
            <a:r>
              <a:rPr sz="26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6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2600" b="1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shn</a:t>
            </a:r>
            <a:r>
              <a:rPr sz="2600" b="1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6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philo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sop</a:t>
            </a:r>
            <a:r>
              <a:rPr sz="2600" b="1" spc="-45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6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ele</a:t>
            </a:r>
            <a:r>
              <a:rPr sz="2600" b="1" spc="-3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ant</a:t>
            </a:r>
            <a:r>
              <a:rPr sz="26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600" b="1" spc="-4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vi</a:t>
            </a:r>
            <a:r>
              <a:rPr sz="2600" b="1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onmen</a:t>
            </a:r>
            <a:r>
              <a:rPr sz="2600" b="1" spc="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al</a:t>
            </a:r>
            <a:r>
              <a:rPr sz="26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600" b="1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600" b="1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ection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2457021"/>
            <a:ext cx="7138670" cy="228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68F3C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215" dirty="0">
                <a:solidFill>
                  <a:srgbClr val="FEFAC8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o</a:t>
            </a:r>
            <a:r>
              <a:rPr sz="2400" spc="-55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EFAC8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e</a:t>
            </a:r>
            <a:r>
              <a:rPr sz="2400" spc="-125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EFAC8"/>
                </a:solidFill>
                <a:latin typeface="Constantia"/>
                <a:cs typeface="Constantia"/>
              </a:rPr>
              <a:t>c</a:t>
            </a: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ompassio</a:t>
            </a:r>
            <a:r>
              <a:rPr sz="2400" spc="-30" dirty="0">
                <a:solidFill>
                  <a:srgbClr val="FEFAC8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FEFAC8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e</a:t>
            </a:r>
            <a:r>
              <a:rPr sz="2400" spc="-70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EFAC8"/>
                </a:solidFill>
                <a:latin typeface="Constantia"/>
                <a:cs typeface="Constantia"/>
              </a:rPr>
              <a:t>t</a:t>
            </a:r>
            <a:r>
              <a:rPr sz="2400" spc="-65" dirty="0">
                <a:solidFill>
                  <a:srgbClr val="FEFAC8"/>
                </a:solidFill>
                <a:latin typeface="Constantia"/>
                <a:cs typeface="Constantia"/>
              </a:rPr>
              <a:t>o</a:t>
            </a:r>
            <a:r>
              <a:rPr sz="2400" spc="-50" dirty="0">
                <a:solidFill>
                  <a:srgbClr val="FEFAC8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FEFAC8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FEFAC8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s</a:t>
            </a:r>
            <a:r>
              <a:rPr sz="2400" spc="-90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EFAC8"/>
                </a:solidFill>
                <a:latin typeface="Constantia"/>
                <a:cs typeface="Constantia"/>
              </a:rPr>
              <a:t>all</a:t>
            </a:r>
            <a:r>
              <a:rPr sz="2400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EFAC8"/>
                </a:solidFill>
                <a:latin typeface="Constantia"/>
                <a:cs typeface="Constantia"/>
              </a:rPr>
              <a:t>l</a:t>
            </a:r>
            <a:r>
              <a:rPr sz="2400" spc="-30" dirty="0">
                <a:solidFill>
                  <a:srgbClr val="FEFAC8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v</a:t>
            </a:r>
            <a:r>
              <a:rPr sz="2400" spc="5" dirty="0">
                <a:solidFill>
                  <a:srgbClr val="FEFAC8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FEFAC8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g</a:t>
            </a:r>
            <a:r>
              <a:rPr sz="2400" spc="-15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EFAC8"/>
                </a:solidFill>
                <a:latin typeface="Constantia"/>
                <a:cs typeface="Constantia"/>
              </a:rPr>
              <a:t>being</a:t>
            </a:r>
            <a:r>
              <a:rPr sz="2400" spc="-45" dirty="0">
                <a:solidFill>
                  <a:srgbClr val="FEFAC8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EFAC8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00"/>
              </a:spcBef>
              <a:buClr>
                <a:srgbClr val="D68F3C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20" dirty="0">
                <a:solidFill>
                  <a:srgbClr val="FEFAC8"/>
                </a:solidFill>
                <a:latin typeface="Constantia"/>
                <a:cs typeface="Constantia"/>
              </a:rPr>
              <a:t>Do</a:t>
            </a:r>
            <a:r>
              <a:rPr sz="2400" spc="-65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EFAC8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ot</a:t>
            </a:r>
            <a:r>
              <a:rPr sz="2400" spc="-95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EFAC8"/>
                </a:solidFill>
                <a:latin typeface="Constantia"/>
                <a:cs typeface="Constantia"/>
              </a:rPr>
              <a:t>cu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t</a:t>
            </a:r>
            <a:r>
              <a:rPr sz="2400" spc="-80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the</a:t>
            </a:r>
            <a:r>
              <a:rPr sz="2400" spc="-125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g</a:t>
            </a:r>
            <a:r>
              <a:rPr sz="2400" spc="-30" dirty="0">
                <a:solidFill>
                  <a:srgbClr val="FEFAC8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een</a:t>
            </a:r>
            <a:r>
              <a:rPr sz="2400" spc="-50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t</a:t>
            </a:r>
            <a:r>
              <a:rPr sz="2400" spc="-30" dirty="0">
                <a:solidFill>
                  <a:srgbClr val="FEFAC8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ee</a:t>
            </a:r>
            <a:r>
              <a:rPr sz="2400" spc="-30" dirty="0">
                <a:solidFill>
                  <a:srgbClr val="FEFAC8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EFAC8"/>
                </a:solidFill>
                <a:latin typeface="Constantia"/>
                <a:cs typeface="Constantia"/>
              </a:rPr>
              <a:t>,</a:t>
            </a:r>
            <a:r>
              <a:rPr sz="2400" spc="-50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EFAC8"/>
                </a:solidFill>
                <a:latin typeface="Constantia"/>
                <a:cs typeface="Constantia"/>
              </a:rPr>
              <a:t>s</a:t>
            </a:r>
            <a:r>
              <a:rPr sz="2400" spc="-75" dirty="0">
                <a:solidFill>
                  <a:srgbClr val="FEFAC8"/>
                </a:solidFill>
                <a:latin typeface="Constantia"/>
                <a:cs typeface="Constantia"/>
              </a:rPr>
              <a:t>a</a:t>
            </a:r>
            <a:r>
              <a:rPr sz="2400" spc="-70" dirty="0">
                <a:solidFill>
                  <a:srgbClr val="FEFAC8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the</a:t>
            </a:r>
            <a:r>
              <a:rPr sz="2400" spc="-114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e</a:t>
            </a:r>
            <a:r>
              <a:rPr sz="2400" spc="-55" dirty="0">
                <a:solidFill>
                  <a:srgbClr val="FEFAC8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v</a:t>
            </a:r>
            <a:r>
              <a:rPr sz="2400" spc="5" dirty="0">
                <a:solidFill>
                  <a:srgbClr val="FEFAC8"/>
                </a:solidFill>
                <a:latin typeface="Constantia"/>
                <a:cs typeface="Constantia"/>
              </a:rPr>
              <a:t>i</a:t>
            </a:r>
            <a:r>
              <a:rPr sz="2400" spc="-35" dirty="0">
                <a:solidFill>
                  <a:srgbClr val="FEFAC8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FEFAC8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FEFAC8"/>
                </a:solidFill>
                <a:latin typeface="Constantia"/>
                <a:cs typeface="Constantia"/>
              </a:rPr>
              <a:t>ment.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00"/>
              </a:spcBef>
              <a:buClr>
                <a:srgbClr val="D68F3C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215" dirty="0">
                <a:solidFill>
                  <a:srgbClr val="FEFAC8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o</a:t>
            </a:r>
            <a:r>
              <a:rPr sz="2400" spc="-90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p</a:t>
            </a:r>
            <a:r>
              <a:rPr sz="2400" spc="-35" dirty="0">
                <a:solidFill>
                  <a:srgbClr val="FEFAC8"/>
                </a:solidFill>
                <a:latin typeface="Constantia"/>
                <a:cs typeface="Constantia"/>
              </a:rPr>
              <a:t>r</a:t>
            </a:r>
            <a:r>
              <a:rPr sz="2400" spc="-40" dirty="0">
                <a:solidFill>
                  <a:srgbClr val="FEFAC8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vi</a:t>
            </a:r>
            <a:r>
              <a:rPr sz="2400" spc="-5" dirty="0">
                <a:solidFill>
                  <a:srgbClr val="FEFAC8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e</a:t>
            </a:r>
            <a:r>
              <a:rPr sz="2400" spc="-125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a</a:t>
            </a:r>
            <a:r>
              <a:rPr sz="2400" spc="-120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EFAC8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o</a:t>
            </a:r>
            <a:r>
              <a:rPr sz="2400" spc="-10" dirty="0">
                <a:solidFill>
                  <a:srgbClr val="FEFAC8"/>
                </a:solidFill>
                <a:latin typeface="Constantia"/>
                <a:cs typeface="Constantia"/>
              </a:rPr>
              <a:t>m</a:t>
            </a:r>
            <a:r>
              <a:rPr sz="2400" spc="-5" dirty="0">
                <a:solidFill>
                  <a:srgbClr val="FEFAC8"/>
                </a:solidFill>
                <a:latin typeface="Constantia"/>
                <a:cs typeface="Constantia"/>
              </a:rPr>
              <a:t>m</a:t>
            </a:r>
            <a:r>
              <a:rPr sz="2400" spc="-10" dirty="0">
                <a:solidFill>
                  <a:srgbClr val="FEFAC8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n</a:t>
            </a:r>
            <a:r>
              <a:rPr sz="2400" spc="-70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shel</a:t>
            </a:r>
            <a:r>
              <a:rPr sz="2400" spc="-40" dirty="0">
                <a:solidFill>
                  <a:srgbClr val="FEFAC8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er</a:t>
            </a:r>
            <a:r>
              <a:rPr sz="2400" spc="-95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EFAC8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or</a:t>
            </a:r>
            <a:r>
              <a:rPr sz="2400" spc="-145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EFAC8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oat/sheep</a:t>
            </a:r>
            <a:r>
              <a:rPr sz="2400" spc="-114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EFAC8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o</a:t>
            </a:r>
            <a:r>
              <a:rPr sz="2400" spc="-114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FEFAC8"/>
                </a:solidFill>
                <a:latin typeface="Constantia"/>
                <a:cs typeface="Constantia"/>
              </a:rPr>
              <a:t>a</a:t>
            </a:r>
            <a:r>
              <a:rPr sz="2400" spc="-55" dirty="0">
                <a:solidFill>
                  <a:srgbClr val="FEFAC8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oid</a:t>
            </a:r>
            <a:endParaRPr sz="24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th</a:t>
            </a:r>
            <a:r>
              <a:rPr sz="2400" spc="-10" dirty="0">
                <a:solidFill>
                  <a:srgbClr val="FEFAC8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m</a:t>
            </a:r>
            <a:r>
              <a:rPr sz="2400" spc="-55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EFAC8"/>
                </a:solidFill>
                <a:latin typeface="Constantia"/>
                <a:cs typeface="Constantia"/>
              </a:rPr>
              <a:t>bein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g</a:t>
            </a:r>
            <a:r>
              <a:rPr sz="2400" spc="-35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slau</a:t>
            </a:r>
            <a:r>
              <a:rPr sz="2400" spc="-40" dirty="0">
                <a:solidFill>
                  <a:srgbClr val="FEFAC8"/>
                </a:solidFill>
                <a:latin typeface="Constantia"/>
                <a:cs typeface="Constantia"/>
              </a:rPr>
              <a:t>g</a:t>
            </a: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h</a:t>
            </a:r>
            <a:r>
              <a:rPr sz="2400" spc="-45" dirty="0">
                <a:solidFill>
                  <a:srgbClr val="FEFAC8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e</a:t>
            </a:r>
            <a:r>
              <a:rPr sz="2400" spc="-30" dirty="0">
                <a:solidFill>
                  <a:srgbClr val="FEFAC8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ed.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00"/>
              </a:spcBef>
              <a:buClr>
                <a:srgbClr val="D68F3C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Do</a:t>
            </a:r>
            <a:r>
              <a:rPr sz="2400" spc="-95" dirty="0">
                <a:solidFill>
                  <a:srgbClr val="FEFAC8"/>
                </a:solidFill>
                <a:latin typeface="Constantia"/>
                <a:cs typeface="Constantia"/>
              </a:rPr>
              <a:t>n</a:t>
            </a:r>
            <a:r>
              <a:rPr sz="2400" spc="-90" dirty="0">
                <a:solidFill>
                  <a:srgbClr val="FEFAC8"/>
                </a:solidFill>
                <a:latin typeface="Constantia"/>
                <a:cs typeface="Constantia"/>
              </a:rPr>
              <a:t>’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t</a:t>
            </a:r>
            <a:r>
              <a:rPr sz="2400" spc="-85" dirty="0">
                <a:solidFill>
                  <a:srgbClr val="FEFAC8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s</a:t>
            </a:r>
            <a:r>
              <a:rPr sz="2400" spc="-35" dirty="0">
                <a:solidFill>
                  <a:srgbClr val="FEFAC8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erili</a:t>
            </a: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z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FEFAC8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bul</a:t>
            </a:r>
            <a:r>
              <a:rPr sz="2400" spc="-10" dirty="0">
                <a:solidFill>
                  <a:srgbClr val="FEFAC8"/>
                </a:solidFill>
                <a:latin typeface="Constantia"/>
                <a:cs typeface="Constantia"/>
              </a:rPr>
              <a:t>l</a:t>
            </a:r>
            <a:r>
              <a:rPr sz="2400" spc="-40" dirty="0">
                <a:solidFill>
                  <a:srgbClr val="FEFAC8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00"/>
              </a:spcBef>
              <a:buClr>
                <a:srgbClr val="D68F3C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85" dirty="0">
                <a:solidFill>
                  <a:srgbClr val="FEFAC8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eed</a:t>
            </a:r>
            <a:r>
              <a:rPr sz="2400" spc="-50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and</a:t>
            </a:r>
            <a:r>
              <a:rPr sz="2400" spc="-35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FEFAC8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EFAC8"/>
                </a:solidFill>
                <a:latin typeface="Constantia"/>
                <a:cs typeface="Constantia"/>
              </a:rPr>
              <a:t>o</a:t>
            </a:r>
            <a:r>
              <a:rPr sz="2400" spc="-45" dirty="0">
                <a:solidFill>
                  <a:srgbClr val="FEFAC8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ect</a:t>
            </a:r>
            <a:r>
              <a:rPr sz="2400" spc="-120" dirty="0">
                <a:solidFill>
                  <a:srgbClr val="FEFAC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EFAC8"/>
                </a:solidFill>
                <a:latin typeface="Constantia"/>
                <a:cs typeface="Constantia"/>
              </a:rPr>
              <a:t>wil</a:t>
            </a:r>
            <a:r>
              <a:rPr sz="2400" spc="-10" dirty="0">
                <a:solidFill>
                  <a:srgbClr val="FEFAC8"/>
                </a:solidFill>
                <a:latin typeface="Constantia"/>
                <a:cs typeface="Constantia"/>
              </a:rPr>
              <a:t>dli</a:t>
            </a:r>
            <a:r>
              <a:rPr sz="2400" spc="-20" dirty="0">
                <a:solidFill>
                  <a:srgbClr val="FEFAC8"/>
                </a:solidFill>
                <a:latin typeface="Constantia"/>
                <a:cs typeface="Constantia"/>
              </a:rPr>
              <a:t>f</a:t>
            </a:r>
            <a:r>
              <a:rPr sz="2400" spc="-10" dirty="0">
                <a:solidFill>
                  <a:srgbClr val="FEFAC8"/>
                </a:solidFill>
                <a:latin typeface="Constantia"/>
                <a:cs typeface="Constantia"/>
              </a:rPr>
              <a:t>e.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" y="809244"/>
            <a:ext cx="5202813" cy="387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1" y="1382396"/>
            <a:ext cx="8213725" cy="221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160"/>
              </a:lnSpc>
              <a:buClr>
                <a:srgbClr val="F3A346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1</a:t>
            </a:r>
            <a:r>
              <a:rPr sz="2000" spc="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30,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maha</a:t>
            </a:r>
            <a:r>
              <a:rPr sz="20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aj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(kin</a:t>
            </a:r>
            <a:r>
              <a:rPr sz="2000" spc="1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)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onstantia"/>
                <a:cs typeface="Constantia"/>
              </a:rPr>
              <a:t>J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odhpur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sent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soldiers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gather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khe</a:t>
            </a:r>
            <a:r>
              <a:rPr sz="2000" b="1" spc="5" dirty="0">
                <a:solidFill>
                  <a:srgbClr val="FFFFFF"/>
                </a:solidFill>
                <a:latin typeface="Constantia"/>
                <a:cs typeface="Constantia"/>
              </a:rPr>
              <a:t>j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ri</a:t>
            </a:r>
            <a:endParaRPr sz="2000">
              <a:latin typeface="Constantia"/>
              <a:cs typeface="Constantia"/>
            </a:endParaRPr>
          </a:p>
          <a:p>
            <a:pPr marL="287020">
              <a:lnSpc>
                <a:spcPts val="2160"/>
              </a:lnSpc>
            </a:pP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(a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ci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)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om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est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egi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ne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vill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spc="-5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0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Kheja</a:t>
            </a:r>
            <a:r>
              <a:rPr sz="2000" b="1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287020" marR="40640" indent="-274320">
              <a:lnSpc>
                <a:spcPts val="1920"/>
              </a:lnSpc>
              <a:spcBef>
                <a:spcPts val="585"/>
              </a:spcBef>
              <a:buClr>
                <a:srgbClr val="F3A346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Am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De</a:t>
            </a:r>
            <a:r>
              <a:rPr sz="2000" b="1" spc="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as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emale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villa</a:t>
            </a:r>
            <a:r>
              <a:rPr sz="2000" spc="-5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r>
              <a:rPr sz="2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ho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decide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li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al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hug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ee</a:t>
            </a:r>
            <a:r>
              <a:rPr sz="2000" spc="-2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en</a:t>
            </a:r>
            <a:r>
              <a:rPr sz="2000" spc="-4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ou</a:t>
            </a:r>
            <a:r>
              <a:rPr sz="2000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others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so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spc="-8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287020" marR="5080" indent="-274320">
              <a:lnSpc>
                <a:spcPts val="1920"/>
              </a:lnSpc>
              <a:spcBef>
                <a:spcPts val="600"/>
              </a:spcBef>
              <a:buClr>
                <a:srgbClr val="F3A346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each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villa</a:t>
            </a:r>
            <a:r>
              <a:rPr sz="2000" spc="-5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hug</a:t>
            </a:r>
            <a:r>
              <a:rPr sz="2000" b="1" spc="-5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b="1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b="1" spc="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efus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let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spc="-5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they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beheade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soldier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287020" marR="217804" indent="-274320">
              <a:lnSpc>
                <a:spcPts val="1920"/>
              </a:lnSpc>
              <a:spcBef>
                <a:spcPts val="600"/>
              </a:spcBef>
              <a:buClr>
                <a:srgbClr val="F3A346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Th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ol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nt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mart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000" spc="-2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do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ti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ue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unt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3</a:t>
            </a:r>
            <a:r>
              <a:rPr sz="2000" b="1" spc="-25" dirty="0">
                <a:solidFill>
                  <a:srgbClr val="FFFFFF"/>
                </a:solidFill>
                <a:latin typeface="Constantia"/>
                <a:cs typeface="Constantia"/>
              </a:rPr>
              <a:t>6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3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Bi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noi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nstantia"/>
                <a:cs typeface="Constantia"/>
              </a:rPr>
              <a:t>vill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b="1" spc="-5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b="1" spc="-1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0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2000" spc="-1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lled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sac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tantia"/>
                <a:cs typeface="Constantia"/>
              </a:rPr>
              <a:t>Khej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li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FFFF"/>
                </a:solidFill>
                <a:latin typeface="Constantia"/>
                <a:cs typeface="Constantia"/>
              </a:rPr>
              <a:t>est.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809244"/>
            <a:ext cx="5202813" cy="387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928871"/>
            <a:ext cx="4393692" cy="2929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5488" y="3913631"/>
            <a:ext cx="4858512" cy="2944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84732"/>
            <a:ext cx="7990205" cy="189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80975" indent="-274320">
              <a:lnSpc>
                <a:spcPts val="1540"/>
              </a:lnSpc>
              <a:buClr>
                <a:srgbClr val="F3A346"/>
              </a:buClr>
              <a:buSzPct val="84375"/>
              <a:buFont typeface="Wingdings 2"/>
              <a:buChar char=""/>
              <a:tabLst>
                <a:tab pos="287655" algn="l"/>
              </a:tabLst>
            </a:pP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Chip</a:t>
            </a:r>
            <a:r>
              <a:rPr sz="1600" spc="-55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5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eme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/>
                <a:cs typeface="Constantia"/>
              </a:rPr>
              <a:t>(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Chip</a:t>
            </a:r>
            <a:r>
              <a:rPr sz="1600" spc="-55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ola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nstantia"/>
                <a:cs typeface="Constantia"/>
              </a:rPr>
              <a:t>):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5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violent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social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ologi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ca</a:t>
            </a:r>
            <a:r>
              <a:rPr sz="1600" spc="-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5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em</a:t>
            </a:r>
            <a:r>
              <a:rPr sz="1600" spc="-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ru</a:t>
            </a:r>
            <a:r>
              <a:rPr sz="16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al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vil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ers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nd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ia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19</a:t>
            </a:r>
            <a:r>
              <a:rPr sz="160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3,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ai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me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at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ecting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ees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ests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sla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5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ern</a:t>
            </a:r>
            <a:r>
              <a:rPr sz="1600" spc="-2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en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dirty="0">
                <a:solidFill>
                  <a:srgbClr val="FFFFFF"/>
                </a:solidFill>
                <a:latin typeface="Constantia"/>
                <a:cs typeface="Constantia"/>
              </a:rPr>
              <a:t>-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ba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1600" spc="-50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log</a:t>
            </a:r>
            <a:r>
              <a:rPr sz="1600" spc="-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1600" spc="-4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1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29"/>
              </a:spcBef>
              <a:buClr>
                <a:srgbClr val="F3A346"/>
              </a:buClr>
              <a:buSzPct val="84375"/>
              <a:buFont typeface="Wingdings 2"/>
              <a:buChar char=""/>
              <a:tabLst>
                <a:tab pos="287655" algn="l"/>
              </a:tabLst>
            </a:pP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5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eme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orig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ina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imal</a:t>
            </a:r>
            <a:r>
              <a:rPr sz="1600" spc="-4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ion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tar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adesh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(n</a:t>
            </a:r>
            <a:r>
              <a:rPr sz="1600" spc="-4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akhan</a:t>
            </a:r>
            <a:r>
              <a:rPr sz="1600" spc="-4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).</a:t>
            </a:r>
            <a:endParaRPr sz="1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5"/>
              </a:spcBef>
              <a:buClr>
                <a:srgbClr val="F3A346"/>
              </a:buClr>
              <a:buSzPct val="84375"/>
              <a:buFont typeface="Wingdings 2"/>
              <a:buChar char=""/>
              <a:tabLst>
                <a:tab pos="287655" algn="l"/>
              </a:tabLst>
            </a:pP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spi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Bi</a:t>
            </a:r>
            <a:r>
              <a:rPr sz="1600" spc="-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oi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5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eme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endParaRPr sz="1600">
              <a:latin typeface="Constantia"/>
              <a:cs typeface="Constantia"/>
            </a:endParaRPr>
          </a:p>
          <a:p>
            <a:pPr marL="287020" marR="360680" indent="-274320">
              <a:lnSpc>
                <a:spcPts val="1540"/>
              </a:lnSpc>
              <a:spcBef>
                <a:spcPts val="585"/>
              </a:spcBef>
              <a:buClr>
                <a:srgbClr val="F3A346"/>
              </a:buClr>
              <a:buSzPct val="84375"/>
              <a:buFont typeface="Wingdings 2"/>
              <a:buChar char=""/>
              <a:tabLst>
                <a:tab pos="287655" algn="l"/>
              </a:tabLst>
            </a:pP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ain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object</a:t>
            </a:r>
            <a:r>
              <a:rPr sz="1600" spc="-2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1600" spc="-5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as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ect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ees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imal</a:t>
            </a:r>
            <a:r>
              <a:rPr sz="1600" spc="-4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slo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es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1600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om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onstantia"/>
                <a:cs typeface="Constantia"/>
              </a:rPr>
              <a:t>x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es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ont</a:t>
            </a:r>
            <a:r>
              <a:rPr sz="1600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ac</a:t>
            </a:r>
            <a:r>
              <a:rPr sz="1600" spc="-4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ors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est.</a:t>
            </a:r>
            <a:endParaRPr sz="1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25"/>
              </a:spcBef>
              <a:buClr>
                <a:srgbClr val="F3A346"/>
              </a:buClr>
              <a:buSzPct val="84375"/>
              <a:buFont typeface="Wingdings 2"/>
              <a:buChar char=""/>
              <a:tabLst>
                <a:tab pos="287655" algn="l"/>
              </a:tabLst>
            </a:pPr>
            <a:r>
              <a:rPr sz="1600" spc="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Su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lal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nstantia"/>
                <a:cs typeface="Constantia"/>
              </a:rPr>
              <a:t>Bah</a:t>
            </a:r>
            <a:r>
              <a:rPr sz="1600" spc="-5" dirty="0">
                <a:solidFill>
                  <a:srgbClr val="FFFFFF"/>
                </a:solidFill>
                <a:latin typeface="Constantia"/>
                <a:cs typeface="Constantia"/>
              </a:rPr>
              <a:t>ug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un</a:t>
            </a:r>
            <a:r>
              <a:rPr sz="1600" spc="-2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Gau</a:t>
            </a:r>
            <a:r>
              <a:rPr sz="16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Devi,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Su</a:t>
            </a:r>
            <a:r>
              <a:rPr sz="1600" spc="-2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esha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/>
                <a:cs typeface="Constantia"/>
              </a:rPr>
              <a:t>Devi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809244"/>
            <a:ext cx="1891831" cy="387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6039" y="809244"/>
            <a:ext cx="2974725" cy="387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613403"/>
            <a:ext cx="6929628" cy="32445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1256" y="3214116"/>
            <a:ext cx="2142744" cy="3643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94258"/>
            <a:ext cx="5530215" cy="447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9050" indent="-274320">
              <a:lnSpc>
                <a:spcPct val="100000"/>
              </a:lnSpc>
              <a:buClr>
                <a:srgbClr val="F3A346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600" spc="-5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600" spc="-6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ement</a:t>
            </a:r>
            <a:r>
              <a:rPr sz="26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600" spc="-1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st</a:t>
            </a:r>
            <a:r>
              <a:rPr sz="2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sta</a:t>
            </a:r>
            <a:r>
              <a:rPr sz="2600" b="1" spc="-1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b="1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Constantia"/>
                <a:cs typeface="Constantia"/>
              </a:rPr>
              <a:t>1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9</a:t>
            </a:r>
            <a:r>
              <a:rPr sz="2600" b="1" spc="-20" dirty="0">
                <a:solidFill>
                  <a:srgbClr val="FFFFFF"/>
                </a:solidFill>
                <a:latin typeface="Constantia"/>
                <a:cs typeface="Constantia"/>
              </a:rPr>
              <a:t>8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5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as</a:t>
            </a:r>
            <a:r>
              <a:rPr sz="26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600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600" spc="-4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est</a:t>
            </a:r>
            <a:r>
              <a:rPr sz="2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sz="2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ot</a:t>
            </a:r>
            <a:r>
              <a:rPr sz="26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600" spc="-45" dirty="0">
                <a:solidFill>
                  <a:srgbClr val="FFFFFF"/>
                </a:solidFill>
                <a:latin typeface="Constantia"/>
                <a:cs typeface="Constantia"/>
              </a:rPr>
              <a:t>ro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vid</a:t>
            </a:r>
            <a:r>
              <a:rPr sz="2600" spc="-1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600" b="1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oper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ehabi</a:t>
            </a:r>
            <a:r>
              <a:rPr sz="2600" b="1" spc="-1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itation</a:t>
            </a:r>
            <a:r>
              <a:rPr sz="26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6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ese</a:t>
            </a:r>
            <a:r>
              <a:rPr sz="2600" b="1" spc="-3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tlement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sz="26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pe</a:t>
            </a:r>
            <a:r>
              <a:rPr sz="2600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ple</a:t>
            </a:r>
            <a:r>
              <a:rPr sz="26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ho</a:t>
            </a:r>
            <a:r>
              <a:rPr sz="2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600" spc="-60" dirty="0">
                <a:solidFill>
                  <a:srgbClr val="FFFFFF"/>
                </a:solidFill>
                <a:latin typeface="Constantia"/>
                <a:cs typeface="Constantia"/>
              </a:rPr>
              <a:t>av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been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dis</a:t>
            </a:r>
            <a:r>
              <a:rPr sz="2600" spc="-1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la</a:t>
            </a:r>
            <a:r>
              <a:rPr sz="2600" spc="-5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6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600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struct</a:t>
            </a:r>
            <a:r>
              <a:rPr sz="2600" spc="-1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sz="2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600" b="1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600" b="1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da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600" b="1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600" b="1" spc="-40" dirty="0">
                <a:solidFill>
                  <a:srgbClr val="FFFFFF"/>
                </a:solidFill>
                <a:latin typeface="Constantia"/>
                <a:cs typeface="Constantia"/>
              </a:rPr>
              <a:t>ro</a:t>
            </a:r>
            <a:r>
              <a:rPr sz="2600" b="1" spc="-3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ar</a:t>
            </a:r>
            <a:r>
              <a:rPr sz="26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4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spc="50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6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6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600" spc="-4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600" spc="-6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ement</a:t>
            </a:r>
            <a:r>
              <a:rPr sz="26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600" spc="5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rne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its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ocus</a:t>
            </a:r>
            <a:r>
              <a:rPr sz="2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600" b="1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ese</a:t>
            </a:r>
            <a:r>
              <a:rPr sz="2600" b="1" spc="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b="1" spc="-3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ation</a:t>
            </a:r>
            <a:r>
              <a:rPr sz="26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6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600" b="1" spc="-4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600" b="1" spc="-5" dirty="0">
                <a:solidFill>
                  <a:srgbClr val="FFFFFF"/>
                </a:solidFill>
                <a:latin typeface="Constantia"/>
                <a:cs typeface="Constantia"/>
              </a:rPr>
              <a:t>vi</a:t>
            </a:r>
            <a:r>
              <a:rPr sz="2600" b="1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onment</a:t>
            </a:r>
            <a:r>
              <a:rPr sz="26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600" b="1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600" b="1" spc="-5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o-s</a:t>
            </a:r>
            <a:r>
              <a:rPr sz="2600" b="1" spc="-3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600" b="1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600" b="1" dirty="0">
                <a:solidFill>
                  <a:srgbClr val="FFFFFF"/>
                </a:solidFill>
                <a:latin typeface="Constantia"/>
                <a:cs typeface="Constantia"/>
              </a:rPr>
              <a:t>ems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6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alle</a:t>
            </a:r>
            <a:r>
              <a:rPr sz="2600" spc="-26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spc="3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edha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6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ekar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3880" y="809244"/>
            <a:ext cx="7498476" cy="387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800" y="1357883"/>
            <a:ext cx="2743200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61404" y="3072383"/>
            <a:ext cx="2482596" cy="3785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52628"/>
            <a:ext cx="3787775" cy="468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37160" indent="-274320">
              <a:lnSpc>
                <a:spcPct val="90000"/>
              </a:lnSpc>
              <a:buClr>
                <a:srgbClr val="F3A346"/>
              </a:buClr>
              <a:buSzPct val="84090"/>
              <a:buFont typeface="Wingdings 2"/>
              <a:buChar char=""/>
              <a:tabLst>
                <a:tab pos="287655" algn="l"/>
              </a:tabLst>
            </a:pPr>
            <a:r>
              <a:rPr sz="2200" spc="-4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ct</a:t>
            </a:r>
            <a:r>
              <a:rPr sz="2200" spc="-3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vists</a:t>
            </a:r>
            <a:r>
              <a:rPr sz="2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also</a:t>
            </a:r>
            <a:r>
              <a:rPr sz="2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200" spc="-2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hei</a:t>
            </a:r>
            <a:r>
              <a:rPr sz="2200" spc="-4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ht</a:t>
            </a:r>
            <a:r>
              <a:rPr sz="2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dam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be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200" spc="-7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onstantia"/>
                <a:cs typeface="Constantia"/>
              </a:rPr>
              <a:t>88</a:t>
            </a:r>
            <a:r>
              <a:rPr sz="2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200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om</a:t>
            </a:r>
            <a:r>
              <a:rPr sz="2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200" spc="-5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opo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hei</a:t>
            </a:r>
            <a:r>
              <a:rPr sz="2200" spc="-3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ht</a:t>
            </a:r>
            <a:r>
              <a:rPr sz="2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Constantia"/>
                <a:cs typeface="Constantia"/>
              </a:rPr>
              <a:t>1</a:t>
            </a:r>
            <a:r>
              <a:rPr sz="2200" b="1" spc="-10" dirty="0">
                <a:solidFill>
                  <a:srgbClr val="FFFFFF"/>
                </a:solidFill>
                <a:latin typeface="Constantia"/>
                <a:cs typeface="Constantia"/>
              </a:rPr>
              <a:t>30</a:t>
            </a:r>
            <a:r>
              <a:rPr sz="2200" b="1" spc="-30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2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ld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Ban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2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wi</a:t>
            </a:r>
            <a:r>
              <a:rPr sz="2200" spc="-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hd</a:t>
            </a:r>
            <a:r>
              <a:rPr sz="2200" spc="-5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ew</a:t>
            </a:r>
            <a:r>
              <a:rPr sz="2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200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om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200" spc="-5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oje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ct.</a:t>
            </a:r>
            <a:endParaRPr sz="2200">
              <a:latin typeface="Constantia"/>
              <a:cs typeface="Constantia"/>
            </a:endParaRPr>
          </a:p>
          <a:p>
            <a:pPr marL="287020" marR="5080" indent="-274320">
              <a:lnSpc>
                <a:spcPct val="90000"/>
              </a:lnSpc>
              <a:spcBef>
                <a:spcPts val="600"/>
              </a:spcBef>
              <a:buClr>
                <a:srgbClr val="F3A346"/>
              </a:buClr>
              <a:buSzPct val="84090"/>
              <a:buFont typeface="Wingdings 2"/>
              <a:buChar char=""/>
              <a:tabLst>
                <a:tab pos="357505" algn="l"/>
              </a:tabLst>
            </a:pP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200" b="1" spc="-1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200" b="1" spc="-5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200" b="1" spc="-15" dirty="0">
                <a:solidFill>
                  <a:srgbClr val="FFFFFF"/>
                </a:solidFill>
                <a:latin typeface="Constantia"/>
                <a:cs typeface="Constantia"/>
              </a:rPr>
              <a:t>ober</a:t>
            </a:r>
            <a:r>
              <a:rPr sz="22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onstantia"/>
                <a:cs typeface="Constantia"/>
              </a:rPr>
              <a:t>2</a:t>
            </a:r>
            <a:r>
              <a:rPr sz="2200" b="1" spc="-10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r>
              <a:rPr sz="2200" b="1" spc="-20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r>
              <a:rPr sz="2200" b="1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Su</a:t>
            </a:r>
            <a:r>
              <a:rPr sz="2200" spc="-3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200" spc="-5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eme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ourt</a:t>
            </a:r>
            <a:r>
              <a:rPr sz="2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200" spc="-6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200" spc="-7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2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judgme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nt</a:t>
            </a:r>
            <a:r>
              <a:rPr sz="22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ap</a:t>
            </a:r>
            <a:r>
              <a:rPr sz="2200" spc="-2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200" spc="-50" dirty="0">
                <a:solidFill>
                  <a:srgbClr val="FFFFFF"/>
                </a:solidFill>
                <a:latin typeface="Constantia"/>
                <a:cs typeface="Constantia"/>
              </a:rPr>
              <a:t>ro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ving</a:t>
            </a:r>
            <a:r>
              <a:rPr sz="2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onst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ru</a:t>
            </a:r>
            <a:r>
              <a:rPr sz="2200" spc="-2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tion</a:t>
            </a:r>
            <a:r>
              <a:rPr sz="2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onstantia"/>
                <a:cs typeface="Constantia"/>
              </a:rPr>
              <a:t>Sa</a:t>
            </a:r>
            <a:r>
              <a:rPr sz="2200" b="1" spc="-5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200" b="1" spc="-20" dirty="0">
                <a:solidFill>
                  <a:srgbClr val="FFFFFF"/>
                </a:solidFill>
                <a:latin typeface="Constantia"/>
                <a:cs typeface="Constantia"/>
              </a:rPr>
              <a:t>dar</a:t>
            </a:r>
            <a:r>
              <a:rPr sz="2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onstantia"/>
                <a:cs typeface="Constantia"/>
              </a:rPr>
              <a:t>Sa</a:t>
            </a:r>
            <a:r>
              <a:rPr sz="2200" b="1" spc="-50" dirty="0">
                <a:solidFill>
                  <a:srgbClr val="FFFFFF"/>
                </a:solidFill>
                <a:latin typeface="Constantia"/>
                <a:cs typeface="Constantia"/>
              </a:rPr>
              <a:t>ro</a:t>
            </a:r>
            <a:r>
              <a:rPr sz="2200" b="1" spc="-4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200" b="1" spc="-15" dirty="0">
                <a:solidFill>
                  <a:srgbClr val="FFFFFF"/>
                </a:solidFill>
                <a:latin typeface="Constantia"/>
                <a:cs typeface="Constantia"/>
              </a:rPr>
              <a:t>ar</a:t>
            </a:r>
            <a:r>
              <a:rPr sz="22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5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200" b="1" spc="-20" dirty="0">
                <a:solidFill>
                  <a:srgbClr val="FFFFFF"/>
                </a:solidFill>
                <a:latin typeface="Constantia"/>
                <a:cs typeface="Constantia"/>
              </a:rPr>
              <a:t>am</a:t>
            </a:r>
            <a:r>
              <a:rPr sz="2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with</a:t>
            </a:r>
            <a:r>
              <a:rPr sz="2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ondi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ion</a:t>
            </a:r>
            <a:r>
              <a:rPr sz="2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that</a:t>
            </a:r>
            <a:r>
              <a:rPr sz="2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hei</a:t>
            </a:r>
            <a:r>
              <a:rPr sz="2200" spc="-3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ht</a:t>
            </a:r>
            <a:r>
              <a:rPr sz="2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dam</a:t>
            </a:r>
            <a:r>
              <a:rPr sz="2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ou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aised</a:t>
            </a:r>
            <a:r>
              <a:rPr sz="2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onstantia"/>
                <a:cs typeface="Constantia"/>
              </a:rPr>
              <a:t>9</a:t>
            </a:r>
            <a:r>
              <a:rPr sz="2200" b="1" spc="-15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r>
              <a:rPr sz="2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287020" marR="76200" indent="-274320">
              <a:lnSpc>
                <a:spcPts val="2380"/>
              </a:lnSpc>
              <a:spcBef>
                <a:spcPts val="630"/>
              </a:spcBef>
              <a:buClr>
                <a:srgbClr val="F3A346"/>
              </a:buClr>
              <a:buSzPct val="84090"/>
              <a:buFont typeface="Wingdings 2"/>
              <a:buChar char=""/>
              <a:tabLst>
                <a:tab pos="287655" algn="l"/>
              </a:tabLst>
            </a:pP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Th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200" spc="-5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oje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2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200" spc="-35" dirty="0">
                <a:solidFill>
                  <a:srgbClr val="FFFFFF"/>
                </a:solidFill>
                <a:latin typeface="Constantia"/>
                <a:cs typeface="Constantia"/>
              </a:rPr>
              <a:t>x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pec</a:t>
            </a:r>
            <a:r>
              <a:rPr sz="2200" spc="-5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nstantia"/>
                <a:cs typeface="Constantia"/>
              </a:rPr>
              <a:t>be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ful</a:t>
            </a:r>
            <a:r>
              <a:rPr sz="2200" spc="-4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omple</a:t>
            </a:r>
            <a:r>
              <a:rPr sz="2200" spc="-4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2200" spc="-15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onstantia"/>
                <a:cs typeface="Constantia"/>
              </a:rPr>
              <a:t>2</a:t>
            </a:r>
            <a:r>
              <a:rPr sz="2200" b="1" spc="-45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r>
              <a:rPr sz="2200" b="1" spc="-50" dirty="0">
                <a:solidFill>
                  <a:srgbClr val="FFFFFF"/>
                </a:solidFill>
                <a:latin typeface="Constantia"/>
                <a:cs typeface="Constantia"/>
              </a:rPr>
              <a:t>2</a:t>
            </a:r>
            <a:r>
              <a:rPr sz="2200" b="1" spc="-10" dirty="0">
                <a:solidFill>
                  <a:srgbClr val="FFFFFF"/>
                </a:solidFill>
                <a:latin typeface="Constantia"/>
                <a:cs typeface="Constantia"/>
              </a:rPr>
              <a:t>5</a:t>
            </a:r>
            <a:r>
              <a:rPr sz="22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3880" y="809244"/>
            <a:ext cx="7498476" cy="387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3628" y="1668779"/>
            <a:ext cx="4500372" cy="2546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3815" y="4224527"/>
            <a:ext cx="4520184" cy="2633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4028"/>
            <a:ext cx="4097654" cy="407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303530" indent="-274320">
              <a:lnSpc>
                <a:spcPct val="80000"/>
              </a:lnSpc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Th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onstantia"/>
                <a:cs typeface="Constantia"/>
              </a:rPr>
              <a:t>Si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400" b="1" spc="-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nt</a:t>
            </a:r>
            <a:r>
              <a:rPr sz="24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alle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last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un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ist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be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ain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es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opical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ist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7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een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es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ia.</a:t>
            </a:r>
            <a:endParaRPr sz="2400">
              <a:latin typeface="Constantia"/>
              <a:cs typeface="Constantia"/>
            </a:endParaRPr>
          </a:p>
          <a:p>
            <a:pPr marL="287020" marR="422909" indent="-274320">
              <a:lnSpc>
                <a:spcPct val="80000"/>
              </a:lnSpc>
              <a:spcBef>
                <a:spcPts val="60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spc="-7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loca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Nil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Hill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alak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ad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Distr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ala,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ut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ia.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ts val="2300"/>
              </a:lnSpc>
              <a:spcBef>
                <a:spcPts val="58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16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bi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species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34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species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mamma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ls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Silent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alley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th</a:t>
            </a:r>
            <a:r>
              <a:rPr sz="2400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ea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ened.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ts val="2595"/>
              </a:lnSpc>
              <a:spcBef>
                <a:spcPts val="45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5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128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species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endParaRPr sz="2400">
              <a:latin typeface="Constantia"/>
              <a:cs typeface="Constantia"/>
            </a:endParaRPr>
          </a:p>
          <a:p>
            <a:pPr marL="287020" marR="297815">
              <a:lnSpc>
                <a:spcPct val="8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bu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tt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r>
              <a:rPr sz="2400" spc="17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lies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400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species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ths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7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he</a:t>
            </a:r>
            <a:r>
              <a:rPr sz="2400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e.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8451" y="809244"/>
            <a:ext cx="6696333" cy="387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255" y="3785615"/>
            <a:ext cx="4288536" cy="285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7828"/>
            <a:ext cx="8013065" cy="422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84835" indent="-274320">
              <a:lnSpc>
                <a:spcPct val="80100"/>
              </a:lnSpc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Th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ala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Sta</a:t>
            </a:r>
            <a:r>
              <a:rPr sz="2400" spc="-4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Ele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ic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ity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(KSEB)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oposed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400" b="1" spc="-7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b="1" spc="-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b="1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oel</a:t>
            </a:r>
            <a:r>
              <a:rPr sz="2400" b="1" spc="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onstantia"/>
                <a:cs typeface="Constantia"/>
              </a:rPr>
              <a:t>ctri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b="1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nstantia"/>
                <a:cs typeface="Constantia"/>
              </a:rPr>
              <a:t>da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ac</a:t>
            </a:r>
            <a:r>
              <a:rPr sz="2400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oss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unthipuzh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5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that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run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th</a:t>
            </a:r>
            <a:r>
              <a:rPr sz="2400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ou</a:t>
            </a:r>
            <a:r>
              <a:rPr sz="2400" spc="-4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Silent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alle</a:t>
            </a:r>
            <a:r>
              <a:rPr sz="2400" spc="-245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471170" indent="-274320">
              <a:lnSpc>
                <a:spcPts val="2300"/>
              </a:lnSpc>
              <a:spcBef>
                <a:spcPts val="585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9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b="1" spc="-10" dirty="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sz="2400" b="1" spc="-20" dirty="0">
                <a:solidFill>
                  <a:srgbClr val="FFFFFF"/>
                </a:solidFill>
                <a:latin typeface="Constantia"/>
                <a:cs typeface="Constantia"/>
              </a:rPr>
              <a:t>rua</a:t>
            </a:r>
            <a:r>
              <a:rPr sz="2400" b="1" spc="1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1</a:t>
            </a:r>
            <a:r>
              <a:rPr sz="2400" b="1" spc="-5" dirty="0">
                <a:solidFill>
                  <a:srgbClr val="FFFFFF"/>
                </a:solidFill>
                <a:latin typeface="Constantia"/>
                <a:cs typeface="Constantia"/>
              </a:rPr>
              <a:t>97</a:t>
            </a:r>
            <a:r>
              <a:rPr sz="2400" b="1" spc="5" dirty="0">
                <a:solidFill>
                  <a:srgbClr val="FFFFFF"/>
                </a:solidFill>
                <a:latin typeface="Constantia"/>
                <a:cs typeface="Constantia"/>
              </a:rPr>
              <a:t>3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om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iss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ap</a:t>
            </a:r>
            <a:r>
              <a:rPr sz="2400" b="1" spc="-1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400" b="1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b="1" spc="-5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b="1" spc="-6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4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400" b="1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oj</a:t>
            </a:r>
            <a:r>
              <a:rPr sz="2400" b="1" spc="-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b="1" spc="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ts val="2595"/>
              </a:lnSpc>
              <a:spcBef>
                <a:spcPts val="45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Se</a:t>
            </a:r>
            <a:r>
              <a:rPr sz="2400" spc="-6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al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NGOs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st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opp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sed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oject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55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endParaRPr sz="2400">
              <a:latin typeface="Constantia"/>
              <a:cs typeface="Constantia"/>
            </a:endParaRPr>
          </a:p>
          <a:p>
            <a:pPr marL="287020">
              <a:lnSpc>
                <a:spcPts val="2595"/>
              </a:lnSpc>
            </a:pPr>
            <a:r>
              <a:rPr sz="2400" spc="-7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400" spc="-5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7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ern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ent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aba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1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ts val="2300"/>
              </a:lnSpc>
              <a:spcBef>
                <a:spcPts val="58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Constantia"/>
                <a:cs typeface="Constantia"/>
              </a:rPr>
              <a:t>J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sz="2400" b="1" spc="-25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b="1" spc="1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1</a:t>
            </a:r>
            <a:r>
              <a:rPr sz="2400" b="1" spc="-5" dirty="0">
                <a:solidFill>
                  <a:srgbClr val="FFFFFF"/>
                </a:solidFill>
                <a:latin typeface="Constantia"/>
                <a:cs typeface="Constantia"/>
              </a:rPr>
              <a:t>98</a:t>
            </a:r>
            <a:r>
              <a:rPr sz="2400" b="1" spc="5" dirty="0">
                <a:solidFill>
                  <a:srgbClr val="FFFFFF"/>
                </a:solidFill>
                <a:latin typeface="Constantia"/>
                <a:cs typeface="Constantia"/>
              </a:rPr>
              <a:t>1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Gandhi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decla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that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onstantia"/>
                <a:cs typeface="Constantia"/>
              </a:rPr>
              <a:t>Si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400" b="1" spc="-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nt</a:t>
            </a:r>
            <a:r>
              <a:rPr sz="24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alle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onstantia"/>
                <a:cs typeface="Constantia"/>
              </a:rPr>
              <a:t>wil</a:t>
            </a:r>
            <a:r>
              <a:rPr sz="2400" b="1" spc="-10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be</a:t>
            </a:r>
            <a:r>
              <a:rPr sz="24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400" b="1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b="1" spc="-4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ec</a:t>
            </a:r>
            <a:r>
              <a:rPr sz="2400" b="1" spc="-5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ts val="2590"/>
              </a:lnSpc>
              <a:spcBef>
                <a:spcPts val="45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b="1" spc="-50" dirty="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sz="2400" b="1" spc="-60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b="1" spc="-20" dirty="0">
                <a:solidFill>
                  <a:srgbClr val="FFFFFF"/>
                </a:solidFill>
                <a:latin typeface="Constantia"/>
                <a:cs typeface="Constantia"/>
              </a:rPr>
              <a:t>emb</a:t>
            </a:r>
            <a:r>
              <a:rPr sz="2400" b="1" spc="-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1</a:t>
            </a:r>
            <a:r>
              <a:rPr sz="2400" b="1" spc="-5" dirty="0">
                <a:solidFill>
                  <a:srgbClr val="FFFFFF"/>
                </a:solidFill>
                <a:latin typeface="Constantia"/>
                <a:cs typeface="Constantia"/>
              </a:rPr>
              <a:t>9</a:t>
            </a:r>
            <a:r>
              <a:rPr sz="2400" b="1" spc="-50" dirty="0">
                <a:solidFill>
                  <a:srgbClr val="FFFFFF"/>
                </a:solidFill>
                <a:latin typeface="Constantia"/>
                <a:cs typeface="Constantia"/>
              </a:rPr>
              <a:t>8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3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Silent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alley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2400" spc="-65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oelect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ri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oject</a:t>
            </a:r>
            <a:endParaRPr sz="2400">
              <a:latin typeface="Constantia"/>
              <a:cs typeface="Constantia"/>
            </a:endParaRPr>
          </a:p>
          <a:p>
            <a:pPr marL="287020">
              <a:lnSpc>
                <a:spcPts val="2590"/>
              </a:lnSpc>
            </a:pP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as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nstantia"/>
                <a:cs typeface="Constantia"/>
              </a:rPr>
              <a:t>calle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400" b="1" spc="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marR="62230" indent="-274320">
              <a:lnSpc>
                <a:spcPct val="80000"/>
              </a:lnSpc>
              <a:spcBef>
                <a:spcPts val="60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7655" algn="l"/>
              </a:tabLst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1</a:t>
            </a:r>
            <a:r>
              <a:rPr sz="2400" b="1" spc="-5" dirty="0">
                <a:solidFill>
                  <a:srgbClr val="FFFFFF"/>
                </a:solidFill>
                <a:latin typeface="Constantia"/>
                <a:cs typeface="Constantia"/>
              </a:rPr>
              <a:t>9</a:t>
            </a:r>
            <a:r>
              <a:rPr sz="2400" b="1" spc="-30" dirty="0">
                <a:solidFill>
                  <a:srgbClr val="FFFFFF"/>
                </a:solidFill>
                <a:latin typeface="Constantia"/>
                <a:cs typeface="Constantia"/>
              </a:rPr>
              <a:t>8</a:t>
            </a:r>
            <a:r>
              <a:rPr sz="2400" b="1" spc="-10" dirty="0">
                <a:solidFill>
                  <a:srgbClr val="FFFFFF"/>
                </a:solidFill>
                <a:latin typeface="Constantia"/>
                <a:cs typeface="Constantia"/>
              </a:rPr>
              <a:t>5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Prime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Minis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Raj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Ga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dh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ormal</a:t>
            </a:r>
            <a:r>
              <a:rPr sz="2400" spc="-4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inaug</a:t>
            </a:r>
            <a:r>
              <a:rPr sz="2400" spc="5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onstantia"/>
                <a:cs typeface="Constantia"/>
              </a:rPr>
              <a:t>Si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400" b="1" spc="-10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nt</a:t>
            </a:r>
            <a:r>
              <a:rPr sz="24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alle</a:t>
            </a:r>
            <a:r>
              <a:rPr sz="2400" b="1" dirty="0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sz="24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at</a:t>
            </a:r>
            <a:r>
              <a:rPr sz="2400" b="1" spc="-2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onal</a:t>
            </a:r>
            <a:r>
              <a:rPr sz="2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400" b="1" spc="-1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400" b="1" spc="-40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2400" b="1" spc="10" dirty="0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8451" y="809244"/>
            <a:ext cx="6696333" cy="387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672</Words>
  <Application>Microsoft Office PowerPoint</Application>
  <PresentationFormat>Bildschirmpräsentation (4:3)</PresentationFormat>
  <Paragraphs>52</Paragraphs>
  <Slides>10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2023-12-18T13:51:29Z</dcterms:created>
  <dcterms:modified xsi:type="dcterms:W3CDTF">2023-12-18T12:51:32Z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LastSaved">
    <vt:filetime>2023-12-18T00:00:00Z</vt:filetime>
  </property>
</Properties>
</file>