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>
      <p:cViewPr varScale="1">
        <p:scale>
          <a:sx n="79" d="100"/>
          <a:sy n="79" d="100"/>
        </p:scale>
        <p:origin x="210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7E13B-EAD5-47E6-AB7D-E4945188C31C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A3A84-A504-4DDF-898E-45A866F7E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22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A3A84-A504-4DDF-898E-45A866F7E14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75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84375"/>
            <a:ext cx="9144000" cy="4753610"/>
          </a:xfrm>
          <a:custGeom>
            <a:avLst/>
            <a:gdLst/>
            <a:ahLst/>
            <a:cxnLst/>
            <a:rect l="l" t="t" r="r" b="b"/>
            <a:pathLst>
              <a:path w="9144000" h="4753610">
                <a:moveTo>
                  <a:pt x="0" y="4753356"/>
                </a:moveTo>
                <a:lnTo>
                  <a:pt x="9144000" y="4753356"/>
                </a:lnTo>
                <a:lnTo>
                  <a:pt x="9144000" y="0"/>
                </a:lnTo>
                <a:lnTo>
                  <a:pt x="0" y="0"/>
                </a:lnTo>
                <a:lnTo>
                  <a:pt x="0" y="4753356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237732"/>
                </a:moveTo>
                <a:lnTo>
                  <a:pt x="0" y="6237732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6237732"/>
                </a:lnTo>
                <a:close/>
              </a:path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1484376"/>
                </a:lnTo>
                <a:lnTo>
                  <a:pt x="9144000" y="1484376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93902"/>
            <a:ext cx="564134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3D59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03D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84375"/>
            <a:ext cx="9144000" cy="4753610"/>
          </a:xfrm>
          <a:custGeom>
            <a:avLst/>
            <a:gdLst/>
            <a:ahLst/>
            <a:cxnLst/>
            <a:rect l="l" t="t" r="r" b="b"/>
            <a:pathLst>
              <a:path w="9144000" h="4753610">
                <a:moveTo>
                  <a:pt x="0" y="4753356"/>
                </a:moveTo>
                <a:lnTo>
                  <a:pt x="9144000" y="4753356"/>
                </a:lnTo>
                <a:lnTo>
                  <a:pt x="9144000" y="0"/>
                </a:lnTo>
                <a:lnTo>
                  <a:pt x="0" y="0"/>
                </a:lnTo>
                <a:lnTo>
                  <a:pt x="0" y="4753356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237732"/>
                </a:moveTo>
                <a:lnTo>
                  <a:pt x="0" y="6237732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6237732"/>
                </a:lnTo>
                <a:close/>
              </a:path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1484376"/>
                </a:lnTo>
                <a:lnTo>
                  <a:pt x="9144000" y="1484376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59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3D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59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84375"/>
            <a:ext cx="9144000" cy="4753610"/>
          </a:xfrm>
          <a:custGeom>
            <a:avLst/>
            <a:gdLst/>
            <a:ahLst/>
            <a:cxnLst/>
            <a:rect l="l" t="t" r="r" b="b"/>
            <a:pathLst>
              <a:path w="9144000" h="4753610">
                <a:moveTo>
                  <a:pt x="0" y="4753356"/>
                </a:moveTo>
                <a:lnTo>
                  <a:pt x="9144000" y="4753356"/>
                </a:lnTo>
                <a:lnTo>
                  <a:pt x="9144000" y="0"/>
                </a:lnTo>
                <a:lnTo>
                  <a:pt x="0" y="0"/>
                </a:lnTo>
                <a:lnTo>
                  <a:pt x="0" y="4753356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237732"/>
                </a:moveTo>
                <a:lnTo>
                  <a:pt x="0" y="6237732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6237732"/>
                </a:lnTo>
                <a:close/>
              </a:path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1484376"/>
                </a:lnTo>
                <a:lnTo>
                  <a:pt x="9144000" y="1484376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59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84375"/>
            <a:ext cx="9144000" cy="4753610"/>
          </a:xfrm>
          <a:custGeom>
            <a:avLst/>
            <a:gdLst/>
            <a:ahLst/>
            <a:cxnLst/>
            <a:rect l="l" t="t" r="r" b="b"/>
            <a:pathLst>
              <a:path w="9144000" h="4753610">
                <a:moveTo>
                  <a:pt x="0" y="4753356"/>
                </a:moveTo>
                <a:lnTo>
                  <a:pt x="9144000" y="4753356"/>
                </a:lnTo>
                <a:lnTo>
                  <a:pt x="9144000" y="0"/>
                </a:lnTo>
                <a:lnTo>
                  <a:pt x="0" y="0"/>
                </a:lnTo>
                <a:lnTo>
                  <a:pt x="0" y="4753356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8"/>
                </a:lnTo>
                <a:lnTo>
                  <a:pt x="9144000" y="620268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84375"/>
            <a:ext cx="9144000" cy="4753610"/>
          </a:xfrm>
          <a:custGeom>
            <a:avLst/>
            <a:gdLst/>
            <a:ahLst/>
            <a:cxnLst/>
            <a:rect l="l" t="t" r="r" b="b"/>
            <a:pathLst>
              <a:path w="9144000" h="4753610">
                <a:moveTo>
                  <a:pt x="0" y="4753356"/>
                </a:moveTo>
                <a:lnTo>
                  <a:pt x="9144000" y="4753356"/>
                </a:lnTo>
                <a:lnTo>
                  <a:pt x="9144000" y="0"/>
                </a:lnTo>
                <a:lnTo>
                  <a:pt x="0" y="0"/>
                </a:lnTo>
                <a:lnTo>
                  <a:pt x="0" y="4753356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194" y="98297"/>
            <a:ext cx="8335365" cy="136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3D59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31746"/>
            <a:ext cx="7954009" cy="4749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03D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8844" y="6379095"/>
            <a:ext cx="5168265" cy="379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6237732"/>
                  </a:moveTo>
                  <a:lnTo>
                    <a:pt x="0" y="6237732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237732"/>
                  </a:lnTo>
                  <a:close/>
                </a:path>
                <a:path w="9144000" h="6858000">
                  <a:moveTo>
                    <a:pt x="9144000" y="0"/>
                  </a:moveTo>
                  <a:lnTo>
                    <a:pt x="0" y="0"/>
                  </a:lnTo>
                  <a:lnTo>
                    <a:pt x="0" y="1484376"/>
                  </a:lnTo>
                  <a:lnTo>
                    <a:pt x="9144000" y="14843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3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73779"/>
              <a:ext cx="9144000" cy="2303145"/>
            </a:xfrm>
            <a:custGeom>
              <a:avLst/>
              <a:gdLst/>
              <a:ahLst/>
              <a:cxnLst/>
              <a:rect l="l" t="t" r="r" b="b"/>
              <a:pathLst>
                <a:path w="9144000" h="2303145">
                  <a:moveTo>
                    <a:pt x="9144000" y="0"/>
                  </a:moveTo>
                  <a:lnTo>
                    <a:pt x="0" y="0"/>
                  </a:lnTo>
                  <a:lnTo>
                    <a:pt x="0" y="2302764"/>
                  </a:lnTo>
                  <a:lnTo>
                    <a:pt x="9144000" y="230276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>
                <a:alpha val="5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8267" y="3956761"/>
            <a:ext cx="7612380" cy="174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>
                <a:solidFill>
                  <a:srgbClr val="EBF0DE"/>
                </a:solidFill>
                <a:latin typeface="Arial"/>
                <a:cs typeface="Arial"/>
              </a:rPr>
              <a:t>SUSTAINABLE</a:t>
            </a:r>
            <a:r>
              <a:rPr sz="4400" spc="-55" dirty="0">
                <a:solidFill>
                  <a:srgbClr val="EBF0DE"/>
                </a:solidFill>
                <a:latin typeface="Arial"/>
                <a:cs typeface="Arial"/>
              </a:rPr>
              <a:t> </a:t>
            </a:r>
            <a:r>
              <a:rPr sz="4400" spc="-320" dirty="0">
                <a:solidFill>
                  <a:srgbClr val="EBF0DE"/>
                </a:solidFill>
                <a:latin typeface="Arial"/>
                <a:cs typeface="Arial"/>
              </a:rPr>
              <a:t>DEVELOPMENT</a:t>
            </a:r>
            <a:endParaRPr sz="4400">
              <a:latin typeface="Arial"/>
              <a:cs typeface="Arial"/>
            </a:endParaRPr>
          </a:p>
          <a:p>
            <a:pPr marL="4178935">
              <a:lnSpc>
                <a:spcPct val="100000"/>
              </a:lnSpc>
              <a:spcBef>
                <a:spcPts val="4420"/>
              </a:spcBef>
            </a:pPr>
            <a:r>
              <a:rPr sz="3200" dirty="0">
                <a:solidFill>
                  <a:srgbClr val="C3D59B"/>
                </a:solidFill>
                <a:latin typeface="Arial"/>
                <a:cs typeface="Arial"/>
              </a:rPr>
              <a:t>Dr.</a:t>
            </a:r>
            <a:r>
              <a:rPr sz="3200" spc="-150" dirty="0">
                <a:solidFill>
                  <a:srgbClr val="C3D59B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C3D59B"/>
                </a:solidFill>
                <a:latin typeface="Arial"/>
                <a:cs typeface="Arial"/>
              </a:rPr>
              <a:t>Sandip</a:t>
            </a:r>
            <a:r>
              <a:rPr sz="3200" spc="-155" dirty="0">
                <a:solidFill>
                  <a:srgbClr val="C3D59B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C3D59B"/>
                </a:solidFill>
                <a:latin typeface="Arial"/>
                <a:cs typeface="Arial"/>
              </a:rPr>
              <a:t>Singh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39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05"/>
              </a:spcBef>
            </a:pPr>
            <a:r>
              <a:rPr dirty="0"/>
              <a:t>Sustainable</a:t>
            </a:r>
            <a:r>
              <a:rPr spc="-204" dirty="0"/>
              <a:t> </a:t>
            </a:r>
            <a:r>
              <a:rPr dirty="0"/>
              <a:t>Development</a:t>
            </a:r>
            <a:r>
              <a:rPr spc="-210" dirty="0"/>
              <a:t> </a:t>
            </a:r>
            <a:r>
              <a:rPr spc="-10"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39" y="1591182"/>
            <a:ext cx="8656320" cy="3837304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42900" marR="201295" indent="-330835">
              <a:lnSpc>
                <a:spcPts val="2810"/>
              </a:lnSpc>
              <a:spcBef>
                <a:spcPts val="45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Set</a:t>
            </a:r>
            <a:r>
              <a:rPr sz="2600" spc="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2600" spc="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seventeen</a:t>
            </a:r>
            <a:r>
              <a:rPr sz="2600" spc="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pointer</a:t>
            </a:r>
            <a:r>
              <a:rPr sz="2600" spc="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45" dirty="0">
                <a:solidFill>
                  <a:srgbClr val="4F6128"/>
                </a:solidFill>
                <a:latin typeface="Arial"/>
                <a:cs typeface="Arial"/>
              </a:rPr>
              <a:t>targets</a:t>
            </a:r>
            <a:r>
              <a:rPr sz="2600" spc="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that</a:t>
            </a:r>
            <a:r>
              <a:rPr sz="2600" spc="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F6128"/>
                </a:solidFill>
                <a:latin typeface="Arial"/>
                <a:cs typeface="Arial"/>
              </a:rPr>
              <a:t>all</a:t>
            </a:r>
            <a:r>
              <a:rPr sz="2600" spc="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2600" spc="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F6128"/>
                </a:solidFill>
                <a:latin typeface="Arial"/>
                <a:cs typeface="Arial"/>
              </a:rPr>
              <a:t>countries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which</a:t>
            </a:r>
            <a:r>
              <a:rPr sz="2600" spc="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are</a:t>
            </a:r>
            <a:r>
              <a:rPr sz="2600" spc="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members</a:t>
            </a:r>
            <a:r>
              <a:rPr sz="2600" spc="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2600" spc="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2600" spc="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-60" dirty="0">
                <a:solidFill>
                  <a:srgbClr val="4F6128"/>
                </a:solidFill>
                <a:latin typeface="Arial"/>
                <a:cs typeface="Arial"/>
              </a:rPr>
              <a:t>UN</a:t>
            </a:r>
            <a:r>
              <a:rPr sz="2600" spc="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agreed</a:t>
            </a:r>
            <a:r>
              <a:rPr sz="2600" spc="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to</a:t>
            </a:r>
            <a:r>
              <a:rPr sz="2600" spc="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105" dirty="0">
                <a:solidFill>
                  <a:srgbClr val="4F6128"/>
                </a:solidFill>
                <a:latin typeface="Arial"/>
                <a:cs typeface="Arial"/>
              </a:rPr>
              <a:t>work</a:t>
            </a:r>
            <a:r>
              <a:rPr sz="2600" spc="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upon</a:t>
            </a:r>
            <a:r>
              <a:rPr sz="2600" spc="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4F6128"/>
                </a:solidFill>
                <a:latin typeface="Arial"/>
                <a:cs typeface="Arial"/>
              </a:rPr>
              <a:t>for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2600" spc="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4F6128"/>
                </a:solidFill>
                <a:latin typeface="Arial"/>
                <a:cs typeface="Arial"/>
              </a:rPr>
              <a:t>better</a:t>
            </a:r>
            <a:r>
              <a:rPr sz="2600" spc="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4F6128"/>
                </a:solidFill>
                <a:latin typeface="Arial"/>
                <a:cs typeface="Arial"/>
              </a:rPr>
              <a:t>future</a:t>
            </a:r>
            <a:r>
              <a:rPr sz="2600" spc="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2600" spc="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2600" spc="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F6128"/>
                </a:solidFill>
                <a:latin typeface="Arial"/>
                <a:cs typeface="Arial"/>
              </a:rPr>
              <a:t>country.</a:t>
            </a:r>
            <a:endParaRPr sz="2600">
              <a:latin typeface="Arial"/>
              <a:cs typeface="Arial"/>
            </a:endParaRPr>
          </a:p>
          <a:p>
            <a:pPr marL="342900" marR="124460" indent="-330835">
              <a:lnSpc>
                <a:spcPts val="2810"/>
              </a:lnSpc>
              <a:spcBef>
                <a:spcPts val="8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An</a:t>
            </a:r>
            <a:r>
              <a:rPr sz="2600" spc="19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intergovernmental</a:t>
            </a:r>
            <a:r>
              <a:rPr sz="2600" spc="1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agreement</a:t>
            </a:r>
            <a:r>
              <a:rPr sz="2600" spc="2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formulated</a:t>
            </a:r>
            <a:r>
              <a:rPr sz="2600" spc="19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to</a:t>
            </a:r>
            <a:r>
              <a:rPr sz="2600" spc="1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act</a:t>
            </a:r>
            <a:r>
              <a:rPr sz="2600" spc="2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4F6128"/>
                </a:solidFill>
                <a:latin typeface="Arial"/>
                <a:cs typeface="Arial"/>
              </a:rPr>
              <a:t>as </a:t>
            </a:r>
            <a:r>
              <a:rPr sz="2600" spc="90" dirty="0">
                <a:solidFill>
                  <a:srgbClr val="4F6128"/>
                </a:solidFill>
                <a:latin typeface="Arial"/>
                <a:cs typeface="Arial"/>
              </a:rPr>
              <a:t>post-</a:t>
            </a:r>
            <a:r>
              <a:rPr sz="2600" spc="-200" dirty="0">
                <a:solidFill>
                  <a:srgbClr val="4F6128"/>
                </a:solidFill>
                <a:latin typeface="Arial"/>
                <a:cs typeface="Arial"/>
              </a:rPr>
              <a:t>2015</a:t>
            </a:r>
            <a:r>
              <a:rPr sz="2600" spc="-5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F6128"/>
                </a:solidFill>
                <a:latin typeface="Arial"/>
                <a:cs typeface="Arial"/>
              </a:rPr>
              <a:t>Development</a:t>
            </a:r>
            <a:r>
              <a:rPr sz="2600" spc="-35" dirty="0">
                <a:solidFill>
                  <a:srgbClr val="4F6128"/>
                </a:solidFill>
                <a:latin typeface="Arial"/>
                <a:cs typeface="Arial"/>
              </a:rPr>
              <a:t> agenda</a:t>
            </a:r>
            <a:r>
              <a:rPr sz="2600" spc="-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in</a:t>
            </a:r>
            <a:r>
              <a:rPr sz="2600" spc="-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-65" dirty="0">
                <a:solidFill>
                  <a:srgbClr val="4F6128"/>
                </a:solidFill>
                <a:latin typeface="Arial"/>
                <a:cs typeface="Arial"/>
              </a:rPr>
              <a:t>Rio+20</a:t>
            </a:r>
            <a:r>
              <a:rPr sz="2600" spc="-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conference</a:t>
            </a:r>
            <a:r>
              <a:rPr sz="2600" spc="-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4F6128"/>
                </a:solidFill>
                <a:latin typeface="Arial"/>
                <a:cs typeface="Arial"/>
              </a:rPr>
              <a:t>in </a:t>
            </a:r>
            <a:r>
              <a:rPr sz="2600" spc="-10" dirty="0">
                <a:solidFill>
                  <a:srgbClr val="4F6128"/>
                </a:solidFill>
                <a:latin typeface="Arial"/>
                <a:cs typeface="Arial"/>
              </a:rPr>
              <a:t>2012.</a:t>
            </a:r>
            <a:endParaRPr sz="2600">
              <a:latin typeface="Arial"/>
              <a:cs typeface="Arial"/>
            </a:endParaRPr>
          </a:p>
          <a:p>
            <a:pPr marL="342900" marR="5080" indent="-330835">
              <a:lnSpc>
                <a:spcPct val="90000"/>
              </a:lnSpc>
              <a:spcBef>
                <a:spcPts val="76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A</a:t>
            </a:r>
            <a:r>
              <a:rPr sz="2600" spc="-5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group</a:t>
            </a:r>
            <a:r>
              <a:rPr sz="2600" spc="-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2600" spc="-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-365" dirty="0">
                <a:solidFill>
                  <a:srgbClr val="4F6128"/>
                </a:solidFill>
                <a:latin typeface="Arial"/>
                <a:cs typeface="Arial"/>
              </a:rPr>
              <a:t>17</a:t>
            </a:r>
            <a:r>
              <a:rPr sz="2600" spc="-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goals</a:t>
            </a:r>
            <a:r>
              <a:rPr sz="2600" spc="-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4F6128"/>
                </a:solidFill>
                <a:latin typeface="Arial"/>
                <a:cs typeface="Arial"/>
              </a:rPr>
              <a:t>with</a:t>
            </a:r>
            <a:r>
              <a:rPr sz="2600" spc="-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-280" dirty="0">
                <a:solidFill>
                  <a:srgbClr val="4F6128"/>
                </a:solidFill>
                <a:latin typeface="Arial"/>
                <a:cs typeface="Arial"/>
              </a:rPr>
              <a:t>169</a:t>
            </a:r>
            <a:r>
              <a:rPr sz="2600" spc="-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4F6128"/>
                </a:solidFill>
                <a:latin typeface="Arial"/>
                <a:cs typeface="Arial"/>
              </a:rPr>
              <a:t>targets</a:t>
            </a:r>
            <a:r>
              <a:rPr sz="2600" spc="-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and</a:t>
            </a:r>
            <a:r>
              <a:rPr sz="2600" spc="-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304</a:t>
            </a:r>
            <a:r>
              <a:rPr sz="2600" spc="-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F6128"/>
                </a:solidFill>
                <a:latin typeface="Arial"/>
                <a:cs typeface="Arial"/>
              </a:rPr>
              <a:t>indicators,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as</a:t>
            </a:r>
            <a:r>
              <a:rPr sz="2600" spc="-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proposed</a:t>
            </a:r>
            <a:r>
              <a:rPr sz="2600" spc="-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by</a:t>
            </a:r>
            <a:r>
              <a:rPr sz="2600" spc="-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2600" spc="-5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United</a:t>
            </a:r>
            <a:r>
              <a:rPr sz="2600" spc="-5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Nation</a:t>
            </a:r>
            <a:r>
              <a:rPr sz="2600" spc="-5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General</a:t>
            </a:r>
            <a:r>
              <a:rPr sz="2600" spc="-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F6128"/>
                </a:solidFill>
                <a:latin typeface="Arial"/>
                <a:cs typeface="Arial"/>
              </a:rPr>
              <a:t>Assembly’s </a:t>
            </a:r>
            <a:r>
              <a:rPr sz="2600" spc="-100" dirty="0">
                <a:solidFill>
                  <a:srgbClr val="4F6128"/>
                </a:solidFill>
                <a:latin typeface="Arial"/>
                <a:cs typeface="Arial"/>
              </a:rPr>
              <a:t>Open</a:t>
            </a:r>
            <a:r>
              <a:rPr sz="2600" spc="-8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Working</a:t>
            </a:r>
            <a:r>
              <a:rPr sz="2600" spc="-10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4F6128"/>
                </a:solidFill>
                <a:latin typeface="Arial"/>
                <a:cs typeface="Arial"/>
              </a:rPr>
              <a:t>Group</a:t>
            </a:r>
            <a:r>
              <a:rPr sz="2600" spc="-8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on</a:t>
            </a:r>
            <a:r>
              <a:rPr sz="2600" spc="-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Sustainable</a:t>
            </a:r>
            <a:r>
              <a:rPr sz="2600" spc="-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Development</a:t>
            </a:r>
            <a:r>
              <a:rPr sz="2600" spc="-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F6128"/>
                </a:solidFill>
                <a:latin typeface="Arial"/>
                <a:cs typeface="Arial"/>
              </a:rPr>
              <a:t>Goals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to</a:t>
            </a:r>
            <a:r>
              <a:rPr sz="2600" spc="-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be</a:t>
            </a:r>
            <a:r>
              <a:rPr sz="2600" spc="-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4F6128"/>
                </a:solidFill>
                <a:latin typeface="Arial"/>
                <a:cs typeface="Arial"/>
              </a:rPr>
              <a:t>achieved</a:t>
            </a:r>
            <a:r>
              <a:rPr sz="2600" spc="-5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by</a:t>
            </a:r>
            <a:r>
              <a:rPr sz="2600" spc="-8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F6128"/>
                </a:solidFill>
                <a:latin typeface="Arial"/>
                <a:cs typeface="Arial"/>
              </a:rPr>
              <a:t>2030.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90" dirty="0">
                <a:solidFill>
                  <a:srgbClr val="FFFFFF"/>
                </a:solidFill>
              </a:rPr>
              <a:t>The</a:t>
            </a:r>
            <a:r>
              <a:rPr sz="4000" spc="-40" dirty="0">
                <a:solidFill>
                  <a:srgbClr val="FFFFFF"/>
                </a:solidFill>
              </a:rPr>
              <a:t> </a:t>
            </a:r>
            <a:r>
              <a:rPr sz="4000" spc="75" dirty="0">
                <a:solidFill>
                  <a:srgbClr val="FFFFFF"/>
                </a:solidFill>
              </a:rPr>
              <a:t>political</a:t>
            </a:r>
            <a:r>
              <a:rPr sz="4000" spc="-60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process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" y="2564892"/>
            <a:ext cx="3048000" cy="180136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410013" y="1588579"/>
            <a:ext cx="5560695" cy="4643120"/>
            <a:chOff x="3410013" y="1588579"/>
            <a:chExt cx="5560695" cy="4643120"/>
          </a:xfrm>
        </p:grpSpPr>
        <p:sp>
          <p:nvSpPr>
            <p:cNvPr id="5" name="object 5"/>
            <p:cNvSpPr/>
            <p:nvPr/>
          </p:nvSpPr>
          <p:spPr>
            <a:xfrm>
              <a:off x="3423031" y="1601596"/>
              <a:ext cx="971550" cy="4617085"/>
            </a:xfrm>
            <a:custGeom>
              <a:avLst/>
              <a:gdLst/>
              <a:ahLst/>
              <a:cxnLst/>
              <a:rect l="l" t="t" r="r" b="b"/>
              <a:pathLst>
                <a:path w="971550" h="4617085">
                  <a:moveTo>
                    <a:pt x="15240" y="0"/>
                  </a:moveTo>
                  <a:lnTo>
                    <a:pt x="49082" y="34335"/>
                  </a:lnTo>
                  <a:lnTo>
                    <a:pt x="82314" y="69042"/>
                  </a:lnTo>
                  <a:lnTo>
                    <a:pt x="114937" y="104115"/>
                  </a:lnTo>
                  <a:lnTo>
                    <a:pt x="146950" y="139546"/>
                  </a:lnTo>
                  <a:lnTo>
                    <a:pt x="178353" y="175329"/>
                  </a:lnTo>
                  <a:lnTo>
                    <a:pt x="209146" y="211457"/>
                  </a:lnTo>
                  <a:lnTo>
                    <a:pt x="239330" y="247924"/>
                  </a:lnTo>
                  <a:lnTo>
                    <a:pt x="268904" y="284721"/>
                  </a:lnTo>
                  <a:lnTo>
                    <a:pt x="297868" y="321844"/>
                  </a:lnTo>
                  <a:lnTo>
                    <a:pt x="326222" y="359284"/>
                  </a:lnTo>
                  <a:lnTo>
                    <a:pt x="353967" y="397036"/>
                  </a:lnTo>
                  <a:lnTo>
                    <a:pt x="381102" y="435091"/>
                  </a:lnTo>
                  <a:lnTo>
                    <a:pt x="407627" y="473445"/>
                  </a:lnTo>
                  <a:lnTo>
                    <a:pt x="433542" y="512089"/>
                  </a:lnTo>
                  <a:lnTo>
                    <a:pt x="458847" y="551018"/>
                  </a:lnTo>
                  <a:lnTo>
                    <a:pt x="483543" y="590224"/>
                  </a:lnTo>
                  <a:lnTo>
                    <a:pt x="507629" y="629700"/>
                  </a:lnTo>
                  <a:lnTo>
                    <a:pt x="531105" y="669441"/>
                  </a:lnTo>
                  <a:lnTo>
                    <a:pt x="553971" y="709438"/>
                  </a:lnTo>
                  <a:lnTo>
                    <a:pt x="576228" y="749686"/>
                  </a:lnTo>
                  <a:lnTo>
                    <a:pt x="597875" y="790177"/>
                  </a:lnTo>
                  <a:lnTo>
                    <a:pt x="618912" y="830905"/>
                  </a:lnTo>
                  <a:lnTo>
                    <a:pt x="639339" y="871863"/>
                  </a:lnTo>
                  <a:lnTo>
                    <a:pt x="659157" y="913044"/>
                  </a:lnTo>
                  <a:lnTo>
                    <a:pt x="678364" y="954441"/>
                  </a:lnTo>
                  <a:lnTo>
                    <a:pt x="696962" y="996049"/>
                  </a:lnTo>
                  <a:lnTo>
                    <a:pt x="714951" y="1037859"/>
                  </a:lnTo>
                  <a:lnTo>
                    <a:pt x="732329" y="1079866"/>
                  </a:lnTo>
                  <a:lnTo>
                    <a:pt x="749098" y="1122062"/>
                  </a:lnTo>
                  <a:lnTo>
                    <a:pt x="765257" y="1164440"/>
                  </a:lnTo>
                  <a:lnTo>
                    <a:pt x="780806" y="1206994"/>
                  </a:lnTo>
                  <a:lnTo>
                    <a:pt x="795745" y="1249718"/>
                  </a:lnTo>
                  <a:lnTo>
                    <a:pt x="810075" y="1292604"/>
                  </a:lnTo>
                  <a:lnTo>
                    <a:pt x="823795" y="1335645"/>
                  </a:lnTo>
                  <a:lnTo>
                    <a:pt x="836905" y="1378836"/>
                  </a:lnTo>
                  <a:lnTo>
                    <a:pt x="849405" y="1422168"/>
                  </a:lnTo>
                  <a:lnTo>
                    <a:pt x="861295" y="1465636"/>
                  </a:lnTo>
                  <a:lnTo>
                    <a:pt x="872576" y="1509232"/>
                  </a:lnTo>
                  <a:lnTo>
                    <a:pt x="883247" y="1552950"/>
                  </a:lnTo>
                  <a:lnTo>
                    <a:pt x="893308" y="1596783"/>
                  </a:lnTo>
                  <a:lnTo>
                    <a:pt x="902760" y="1640724"/>
                  </a:lnTo>
                  <a:lnTo>
                    <a:pt x="911602" y="1684767"/>
                  </a:lnTo>
                  <a:lnTo>
                    <a:pt x="919833" y="1728904"/>
                  </a:lnTo>
                  <a:lnTo>
                    <a:pt x="927456" y="1773130"/>
                  </a:lnTo>
                  <a:lnTo>
                    <a:pt x="934468" y="1817436"/>
                  </a:lnTo>
                  <a:lnTo>
                    <a:pt x="940870" y="1861817"/>
                  </a:lnTo>
                  <a:lnTo>
                    <a:pt x="946663" y="1906266"/>
                  </a:lnTo>
                  <a:lnTo>
                    <a:pt x="951846" y="1950776"/>
                  </a:lnTo>
                  <a:lnTo>
                    <a:pt x="956420" y="1995339"/>
                  </a:lnTo>
                  <a:lnTo>
                    <a:pt x="960383" y="2039950"/>
                  </a:lnTo>
                  <a:lnTo>
                    <a:pt x="963737" y="2084602"/>
                  </a:lnTo>
                  <a:lnTo>
                    <a:pt x="966481" y="2129287"/>
                  </a:lnTo>
                  <a:lnTo>
                    <a:pt x="968615" y="2174000"/>
                  </a:lnTo>
                  <a:lnTo>
                    <a:pt x="970139" y="2218733"/>
                  </a:lnTo>
                  <a:lnTo>
                    <a:pt x="971054" y="2263479"/>
                  </a:lnTo>
                  <a:lnTo>
                    <a:pt x="971359" y="2308232"/>
                  </a:lnTo>
                  <a:lnTo>
                    <a:pt x="971054" y="2352986"/>
                  </a:lnTo>
                  <a:lnTo>
                    <a:pt x="970139" y="2397732"/>
                  </a:lnTo>
                  <a:lnTo>
                    <a:pt x="968615" y="2442465"/>
                  </a:lnTo>
                  <a:lnTo>
                    <a:pt x="966481" y="2487178"/>
                  </a:lnTo>
                  <a:lnTo>
                    <a:pt x="963737" y="2531863"/>
                  </a:lnTo>
                  <a:lnTo>
                    <a:pt x="960383" y="2576515"/>
                  </a:lnTo>
                  <a:lnTo>
                    <a:pt x="956420" y="2621126"/>
                  </a:lnTo>
                  <a:lnTo>
                    <a:pt x="951846" y="2665690"/>
                  </a:lnTo>
                  <a:lnTo>
                    <a:pt x="946663" y="2710200"/>
                  </a:lnTo>
                  <a:lnTo>
                    <a:pt x="940870" y="2754649"/>
                  </a:lnTo>
                  <a:lnTo>
                    <a:pt x="934468" y="2799030"/>
                  </a:lnTo>
                  <a:lnTo>
                    <a:pt x="927456" y="2843337"/>
                  </a:lnTo>
                  <a:lnTo>
                    <a:pt x="919833" y="2887563"/>
                  </a:lnTo>
                  <a:lnTo>
                    <a:pt x="911602" y="2931701"/>
                  </a:lnTo>
                  <a:lnTo>
                    <a:pt x="902760" y="2975744"/>
                  </a:lnTo>
                  <a:lnTo>
                    <a:pt x="893308" y="3019686"/>
                  </a:lnTo>
                  <a:lnTo>
                    <a:pt x="883247" y="3063519"/>
                  </a:lnTo>
                  <a:lnTo>
                    <a:pt x="872576" y="3107238"/>
                  </a:lnTo>
                  <a:lnTo>
                    <a:pt x="861295" y="3150835"/>
                  </a:lnTo>
                  <a:lnTo>
                    <a:pt x="849405" y="3194303"/>
                  </a:lnTo>
                  <a:lnTo>
                    <a:pt x="836905" y="3237636"/>
                  </a:lnTo>
                  <a:lnTo>
                    <a:pt x="823795" y="3280827"/>
                  </a:lnTo>
                  <a:lnTo>
                    <a:pt x="810075" y="3323869"/>
                  </a:lnTo>
                  <a:lnTo>
                    <a:pt x="795745" y="3366756"/>
                  </a:lnTo>
                  <a:lnTo>
                    <a:pt x="780806" y="3409480"/>
                  </a:lnTo>
                  <a:lnTo>
                    <a:pt x="765257" y="3452035"/>
                  </a:lnTo>
                  <a:lnTo>
                    <a:pt x="749098" y="3494414"/>
                  </a:lnTo>
                  <a:lnTo>
                    <a:pt x="732329" y="3536611"/>
                  </a:lnTo>
                  <a:lnTo>
                    <a:pt x="714951" y="3578619"/>
                  </a:lnTo>
                  <a:lnTo>
                    <a:pt x="696962" y="3620430"/>
                  </a:lnTo>
                  <a:lnTo>
                    <a:pt x="678364" y="3662038"/>
                  </a:lnTo>
                  <a:lnTo>
                    <a:pt x="659157" y="3703437"/>
                  </a:lnTo>
                  <a:lnTo>
                    <a:pt x="639339" y="3744619"/>
                  </a:lnTo>
                  <a:lnTo>
                    <a:pt x="618912" y="3785578"/>
                  </a:lnTo>
                  <a:lnTo>
                    <a:pt x="597875" y="3826307"/>
                  </a:lnTo>
                  <a:lnTo>
                    <a:pt x="576228" y="3866799"/>
                  </a:lnTo>
                  <a:lnTo>
                    <a:pt x="553971" y="3907048"/>
                  </a:lnTo>
                  <a:lnTo>
                    <a:pt x="531105" y="3947046"/>
                  </a:lnTo>
                  <a:lnTo>
                    <a:pt x="507629" y="3986788"/>
                  </a:lnTo>
                  <a:lnTo>
                    <a:pt x="483543" y="4026265"/>
                  </a:lnTo>
                  <a:lnTo>
                    <a:pt x="458847" y="4065472"/>
                  </a:lnTo>
                  <a:lnTo>
                    <a:pt x="433542" y="4104402"/>
                  </a:lnTo>
                  <a:lnTo>
                    <a:pt x="407627" y="4143048"/>
                  </a:lnTo>
                  <a:lnTo>
                    <a:pt x="381102" y="4181403"/>
                  </a:lnTo>
                  <a:lnTo>
                    <a:pt x="353967" y="4219460"/>
                  </a:lnTo>
                  <a:lnTo>
                    <a:pt x="326222" y="4257213"/>
                  </a:lnTo>
                  <a:lnTo>
                    <a:pt x="297868" y="4294655"/>
                  </a:lnTo>
                  <a:lnTo>
                    <a:pt x="268904" y="4331779"/>
                  </a:lnTo>
                  <a:lnTo>
                    <a:pt x="239330" y="4368578"/>
                  </a:lnTo>
                  <a:lnTo>
                    <a:pt x="209146" y="4405045"/>
                  </a:lnTo>
                  <a:lnTo>
                    <a:pt x="178353" y="4441175"/>
                  </a:lnTo>
                  <a:lnTo>
                    <a:pt x="146950" y="4476960"/>
                  </a:lnTo>
                  <a:lnTo>
                    <a:pt x="114937" y="4512392"/>
                  </a:lnTo>
                  <a:lnTo>
                    <a:pt x="82314" y="4547467"/>
                  </a:lnTo>
                  <a:lnTo>
                    <a:pt x="49082" y="4582176"/>
                  </a:lnTo>
                  <a:lnTo>
                    <a:pt x="15240" y="4616513"/>
                  </a:lnTo>
                  <a:lnTo>
                    <a:pt x="0" y="4601222"/>
                  </a:lnTo>
                  <a:lnTo>
                    <a:pt x="33919" y="4566807"/>
                  </a:lnTo>
                  <a:lnTo>
                    <a:pt x="67222" y="4532015"/>
                  </a:lnTo>
                  <a:lnTo>
                    <a:pt x="99909" y="4496853"/>
                  </a:lnTo>
                  <a:lnTo>
                    <a:pt x="131979" y="4461329"/>
                  </a:lnTo>
                  <a:lnTo>
                    <a:pt x="163432" y="4425450"/>
                  </a:lnTo>
                  <a:lnTo>
                    <a:pt x="194268" y="4389222"/>
                  </a:lnTo>
                  <a:lnTo>
                    <a:pt x="224487" y="4352651"/>
                  </a:lnTo>
                  <a:lnTo>
                    <a:pt x="254090" y="4315746"/>
                  </a:lnTo>
                  <a:lnTo>
                    <a:pt x="283076" y="4278513"/>
                  </a:lnTo>
                  <a:lnTo>
                    <a:pt x="311445" y="4240959"/>
                  </a:lnTo>
                  <a:lnTo>
                    <a:pt x="339198" y="4203091"/>
                  </a:lnTo>
                  <a:lnTo>
                    <a:pt x="366334" y="4164915"/>
                  </a:lnTo>
                  <a:lnTo>
                    <a:pt x="392853" y="4126439"/>
                  </a:lnTo>
                  <a:lnTo>
                    <a:pt x="418756" y="4087670"/>
                  </a:lnTo>
                  <a:lnTo>
                    <a:pt x="444041" y="4048614"/>
                  </a:lnTo>
                  <a:lnTo>
                    <a:pt x="468710" y="4009278"/>
                  </a:lnTo>
                  <a:lnTo>
                    <a:pt x="492762" y="3969670"/>
                  </a:lnTo>
                  <a:lnTo>
                    <a:pt x="516198" y="3929795"/>
                  </a:lnTo>
                  <a:lnTo>
                    <a:pt x="539017" y="3889662"/>
                  </a:lnTo>
                  <a:lnTo>
                    <a:pt x="561219" y="3849277"/>
                  </a:lnTo>
                  <a:lnTo>
                    <a:pt x="582804" y="3808646"/>
                  </a:lnTo>
                  <a:lnTo>
                    <a:pt x="603773" y="3767778"/>
                  </a:lnTo>
                  <a:lnTo>
                    <a:pt x="624125" y="3726678"/>
                  </a:lnTo>
                  <a:lnTo>
                    <a:pt x="643860" y="3685353"/>
                  </a:lnTo>
                  <a:lnTo>
                    <a:pt x="662978" y="3643811"/>
                  </a:lnTo>
                  <a:lnTo>
                    <a:pt x="681480" y="3602058"/>
                  </a:lnTo>
                  <a:lnTo>
                    <a:pt x="699365" y="3560102"/>
                  </a:lnTo>
                  <a:lnTo>
                    <a:pt x="716634" y="3517949"/>
                  </a:lnTo>
                  <a:lnTo>
                    <a:pt x="733285" y="3475606"/>
                  </a:lnTo>
                  <a:lnTo>
                    <a:pt x="749320" y="3433080"/>
                  </a:lnTo>
                  <a:lnTo>
                    <a:pt x="764738" y="3390378"/>
                  </a:lnTo>
                  <a:lnTo>
                    <a:pt x="779539" y="3347507"/>
                  </a:lnTo>
                  <a:lnTo>
                    <a:pt x="793724" y="3304473"/>
                  </a:lnTo>
                  <a:lnTo>
                    <a:pt x="807292" y="3261284"/>
                  </a:lnTo>
                  <a:lnTo>
                    <a:pt x="820243" y="3217947"/>
                  </a:lnTo>
                  <a:lnTo>
                    <a:pt x="832578" y="3174468"/>
                  </a:lnTo>
                  <a:lnTo>
                    <a:pt x="844296" y="3130854"/>
                  </a:lnTo>
                  <a:lnTo>
                    <a:pt x="855397" y="3087113"/>
                  </a:lnTo>
                  <a:lnTo>
                    <a:pt x="865881" y="3043251"/>
                  </a:lnTo>
                  <a:lnTo>
                    <a:pt x="875748" y="2999275"/>
                  </a:lnTo>
                  <a:lnTo>
                    <a:pt x="884999" y="2955191"/>
                  </a:lnTo>
                  <a:lnTo>
                    <a:pt x="893633" y="2911008"/>
                  </a:lnTo>
                  <a:lnTo>
                    <a:pt x="901651" y="2866732"/>
                  </a:lnTo>
                  <a:lnTo>
                    <a:pt x="909052" y="2822369"/>
                  </a:lnTo>
                  <a:lnTo>
                    <a:pt x="915836" y="2777927"/>
                  </a:lnTo>
                  <a:lnTo>
                    <a:pt x="922003" y="2733412"/>
                  </a:lnTo>
                  <a:lnTo>
                    <a:pt x="927553" y="2688832"/>
                  </a:lnTo>
                  <a:lnTo>
                    <a:pt x="932487" y="2644193"/>
                  </a:lnTo>
                  <a:lnTo>
                    <a:pt x="936804" y="2599502"/>
                  </a:lnTo>
                  <a:lnTo>
                    <a:pt x="940505" y="2554766"/>
                  </a:lnTo>
                  <a:lnTo>
                    <a:pt x="943588" y="2509992"/>
                  </a:lnTo>
                  <a:lnTo>
                    <a:pt x="946055" y="2465188"/>
                  </a:lnTo>
                  <a:lnTo>
                    <a:pt x="947905" y="2420359"/>
                  </a:lnTo>
                  <a:lnTo>
                    <a:pt x="949139" y="2375513"/>
                  </a:lnTo>
                  <a:lnTo>
                    <a:pt x="949755" y="2330656"/>
                  </a:lnTo>
                  <a:lnTo>
                    <a:pt x="949755" y="2285796"/>
                  </a:lnTo>
                  <a:lnTo>
                    <a:pt x="949139" y="2240940"/>
                  </a:lnTo>
                  <a:lnTo>
                    <a:pt x="947905" y="2196093"/>
                  </a:lnTo>
                  <a:lnTo>
                    <a:pt x="946055" y="2151265"/>
                  </a:lnTo>
                  <a:lnTo>
                    <a:pt x="943588" y="2106460"/>
                  </a:lnTo>
                  <a:lnTo>
                    <a:pt x="940505" y="2061686"/>
                  </a:lnTo>
                  <a:lnTo>
                    <a:pt x="936804" y="2016951"/>
                  </a:lnTo>
                  <a:lnTo>
                    <a:pt x="932487" y="1972260"/>
                  </a:lnTo>
                  <a:lnTo>
                    <a:pt x="927553" y="1927621"/>
                  </a:lnTo>
                  <a:lnTo>
                    <a:pt x="922003" y="1883041"/>
                  </a:lnTo>
                  <a:lnTo>
                    <a:pt x="915836" y="1838526"/>
                  </a:lnTo>
                  <a:lnTo>
                    <a:pt x="909052" y="1794084"/>
                  </a:lnTo>
                  <a:lnTo>
                    <a:pt x="901651" y="1749721"/>
                  </a:lnTo>
                  <a:lnTo>
                    <a:pt x="893633" y="1705445"/>
                  </a:lnTo>
                  <a:lnTo>
                    <a:pt x="884999" y="1661261"/>
                  </a:lnTo>
                  <a:lnTo>
                    <a:pt x="875748" y="1617178"/>
                  </a:lnTo>
                  <a:lnTo>
                    <a:pt x="865881" y="1573202"/>
                  </a:lnTo>
                  <a:lnTo>
                    <a:pt x="855397" y="1529340"/>
                  </a:lnTo>
                  <a:lnTo>
                    <a:pt x="844296" y="1485599"/>
                  </a:lnTo>
                  <a:lnTo>
                    <a:pt x="832578" y="1441985"/>
                  </a:lnTo>
                  <a:lnTo>
                    <a:pt x="820243" y="1398507"/>
                  </a:lnTo>
                  <a:lnTo>
                    <a:pt x="807292" y="1355169"/>
                  </a:lnTo>
                  <a:lnTo>
                    <a:pt x="793724" y="1311981"/>
                  </a:lnTo>
                  <a:lnTo>
                    <a:pt x="779539" y="1268947"/>
                  </a:lnTo>
                  <a:lnTo>
                    <a:pt x="764738" y="1226076"/>
                  </a:lnTo>
                  <a:lnTo>
                    <a:pt x="749320" y="1183374"/>
                  </a:lnTo>
                  <a:lnTo>
                    <a:pt x="733285" y="1140848"/>
                  </a:lnTo>
                  <a:lnTo>
                    <a:pt x="716634" y="1098505"/>
                  </a:lnTo>
                  <a:lnTo>
                    <a:pt x="699365" y="1056353"/>
                  </a:lnTo>
                  <a:lnTo>
                    <a:pt x="681480" y="1014396"/>
                  </a:lnTo>
                  <a:lnTo>
                    <a:pt x="662978" y="972644"/>
                  </a:lnTo>
                  <a:lnTo>
                    <a:pt x="643860" y="931102"/>
                  </a:lnTo>
                  <a:lnTo>
                    <a:pt x="624125" y="889778"/>
                  </a:lnTo>
                  <a:lnTo>
                    <a:pt x="603773" y="848678"/>
                  </a:lnTo>
                  <a:lnTo>
                    <a:pt x="582804" y="807810"/>
                  </a:lnTo>
                  <a:lnTo>
                    <a:pt x="561219" y="767179"/>
                  </a:lnTo>
                  <a:lnTo>
                    <a:pt x="539017" y="726794"/>
                  </a:lnTo>
                  <a:lnTo>
                    <a:pt x="516198" y="686661"/>
                  </a:lnTo>
                  <a:lnTo>
                    <a:pt x="492762" y="646787"/>
                  </a:lnTo>
                  <a:lnTo>
                    <a:pt x="468710" y="607179"/>
                  </a:lnTo>
                  <a:lnTo>
                    <a:pt x="444041" y="567843"/>
                  </a:lnTo>
                  <a:lnTo>
                    <a:pt x="418756" y="528788"/>
                  </a:lnTo>
                  <a:lnTo>
                    <a:pt x="392853" y="490018"/>
                  </a:lnTo>
                  <a:lnTo>
                    <a:pt x="366334" y="451543"/>
                  </a:lnTo>
                  <a:lnTo>
                    <a:pt x="339198" y="413367"/>
                  </a:lnTo>
                  <a:lnTo>
                    <a:pt x="311445" y="375499"/>
                  </a:lnTo>
                  <a:lnTo>
                    <a:pt x="283076" y="337945"/>
                  </a:lnTo>
                  <a:lnTo>
                    <a:pt x="254090" y="300713"/>
                  </a:lnTo>
                  <a:lnTo>
                    <a:pt x="224487" y="263808"/>
                  </a:lnTo>
                  <a:lnTo>
                    <a:pt x="194268" y="227238"/>
                  </a:lnTo>
                  <a:lnTo>
                    <a:pt x="163432" y="191010"/>
                  </a:lnTo>
                  <a:lnTo>
                    <a:pt x="131979" y="155131"/>
                  </a:lnTo>
                  <a:lnTo>
                    <a:pt x="99909" y="119607"/>
                  </a:lnTo>
                  <a:lnTo>
                    <a:pt x="67222" y="84446"/>
                  </a:lnTo>
                  <a:lnTo>
                    <a:pt x="33919" y="49655"/>
                  </a:lnTo>
                  <a:lnTo>
                    <a:pt x="0" y="15239"/>
                  </a:lnTo>
                  <a:lnTo>
                    <a:pt x="15240" y="0"/>
                  </a:lnTo>
                  <a:close/>
                </a:path>
              </a:pathLst>
            </a:custGeom>
            <a:ln w="25908">
              <a:solidFill>
                <a:srgbClr val="00A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4384" y="1816607"/>
              <a:ext cx="5135879" cy="8641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96106" y="1858517"/>
              <a:ext cx="5017135" cy="745490"/>
            </a:xfrm>
            <a:custGeom>
              <a:avLst/>
              <a:gdLst/>
              <a:ahLst/>
              <a:cxnLst/>
              <a:rect l="l" t="t" r="r" b="b"/>
              <a:pathLst>
                <a:path w="5017134" h="745489">
                  <a:moveTo>
                    <a:pt x="4892802" y="0"/>
                  </a:moveTo>
                  <a:lnTo>
                    <a:pt x="124206" y="0"/>
                  </a:lnTo>
                  <a:lnTo>
                    <a:pt x="75866" y="9763"/>
                  </a:lnTo>
                  <a:lnTo>
                    <a:pt x="36385" y="36385"/>
                  </a:lnTo>
                  <a:lnTo>
                    <a:pt x="9763" y="75866"/>
                  </a:lnTo>
                  <a:lnTo>
                    <a:pt x="0" y="124206"/>
                  </a:lnTo>
                  <a:lnTo>
                    <a:pt x="0" y="621030"/>
                  </a:lnTo>
                  <a:lnTo>
                    <a:pt x="9763" y="669369"/>
                  </a:lnTo>
                  <a:lnTo>
                    <a:pt x="36385" y="708850"/>
                  </a:lnTo>
                  <a:lnTo>
                    <a:pt x="75866" y="735472"/>
                  </a:lnTo>
                  <a:lnTo>
                    <a:pt x="124206" y="745236"/>
                  </a:lnTo>
                  <a:lnTo>
                    <a:pt x="4892802" y="745236"/>
                  </a:lnTo>
                  <a:lnTo>
                    <a:pt x="4941141" y="735472"/>
                  </a:lnTo>
                  <a:lnTo>
                    <a:pt x="4980622" y="708850"/>
                  </a:lnTo>
                  <a:lnTo>
                    <a:pt x="5007244" y="669369"/>
                  </a:lnTo>
                  <a:lnTo>
                    <a:pt x="5017008" y="621030"/>
                  </a:lnTo>
                  <a:lnTo>
                    <a:pt x="5017008" y="124206"/>
                  </a:lnTo>
                  <a:lnTo>
                    <a:pt x="5007244" y="75866"/>
                  </a:lnTo>
                  <a:lnTo>
                    <a:pt x="4980622" y="36385"/>
                  </a:lnTo>
                  <a:lnTo>
                    <a:pt x="4941141" y="9763"/>
                  </a:lnTo>
                  <a:lnTo>
                    <a:pt x="489280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6106" y="1858517"/>
              <a:ext cx="5017135" cy="745490"/>
            </a:xfrm>
            <a:custGeom>
              <a:avLst/>
              <a:gdLst/>
              <a:ahLst/>
              <a:cxnLst/>
              <a:rect l="l" t="t" r="r" b="b"/>
              <a:pathLst>
                <a:path w="5017134" h="745489">
                  <a:moveTo>
                    <a:pt x="0" y="124206"/>
                  </a:moveTo>
                  <a:lnTo>
                    <a:pt x="9763" y="75866"/>
                  </a:lnTo>
                  <a:lnTo>
                    <a:pt x="36385" y="36385"/>
                  </a:lnTo>
                  <a:lnTo>
                    <a:pt x="75866" y="9763"/>
                  </a:lnTo>
                  <a:lnTo>
                    <a:pt x="124206" y="0"/>
                  </a:lnTo>
                  <a:lnTo>
                    <a:pt x="4892802" y="0"/>
                  </a:lnTo>
                  <a:lnTo>
                    <a:pt x="4941141" y="9763"/>
                  </a:lnTo>
                  <a:lnTo>
                    <a:pt x="4980622" y="36385"/>
                  </a:lnTo>
                  <a:lnTo>
                    <a:pt x="5007244" y="75866"/>
                  </a:lnTo>
                  <a:lnTo>
                    <a:pt x="5017008" y="124206"/>
                  </a:lnTo>
                  <a:lnTo>
                    <a:pt x="5017008" y="621030"/>
                  </a:lnTo>
                  <a:lnTo>
                    <a:pt x="5007244" y="669369"/>
                  </a:lnTo>
                  <a:lnTo>
                    <a:pt x="4980622" y="708850"/>
                  </a:lnTo>
                  <a:lnTo>
                    <a:pt x="4941141" y="735472"/>
                  </a:lnTo>
                  <a:lnTo>
                    <a:pt x="4892802" y="745236"/>
                  </a:lnTo>
                  <a:lnTo>
                    <a:pt x="124206" y="745236"/>
                  </a:lnTo>
                  <a:lnTo>
                    <a:pt x="75866" y="735472"/>
                  </a:lnTo>
                  <a:lnTo>
                    <a:pt x="36385" y="708850"/>
                  </a:lnTo>
                  <a:lnTo>
                    <a:pt x="9763" y="669369"/>
                  </a:lnTo>
                  <a:lnTo>
                    <a:pt x="0" y="621030"/>
                  </a:lnTo>
                  <a:lnTo>
                    <a:pt x="0" y="12420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11802" y="2078481"/>
            <a:ext cx="20180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1992:</a:t>
            </a:r>
            <a:r>
              <a:rPr sz="16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Agenda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(Rio)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97516" y="1833308"/>
            <a:ext cx="5473065" cy="1967864"/>
            <a:chOff x="3497516" y="1833308"/>
            <a:chExt cx="5473065" cy="1967864"/>
          </a:xfrm>
        </p:grpSpPr>
        <p:sp>
          <p:nvSpPr>
            <p:cNvPr id="11" name="object 11"/>
            <p:cNvSpPr/>
            <p:nvPr/>
          </p:nvSpPr>
          <p:spPr>
            <a:xfrm>
              <a:off x="3510533" y="1846325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571" y="0"/>
                  </a:moveTo>
                  <a:lnTo>
                    <a:pt x="337200" y="3003"/>
                  </a:lnTo>
                  <a:lnTo>
                    <a:pt x="290623" y="11773"/>
                  </a:lnTo>
                  <a:lnTo>
                    <a:pt x="246201" y="25949"/>
                  </a:lnTo>
                  <a:lnTo>
                    <a:pt x="204297" y="45169"/>
                  </a:lnTo>
                  <a:lnTo>
                    <a:pt x="165271" y="69072"/>
                  </a:lnTo>
                  <a:lnTo>
                    <a:pt x="129484" y="97298"/>
                  </a:lnTo>
                  <a:lnTo>
                    <a:pt x="97298" y="129484"/>
                  </a:lnTo>
                  <a:lnTo>
                    <a:pt x="69072" y="165271"/>
                  </a:lnTo>
                  <a:lnTo>
                    <a:pt x="45169" y="204297"/>
                  </a:lnTo>
                  <a:lnTo>
                    <a:pt x="25949" y="246201"/>
                  </a:lnTo>
                  <a:lnTo>
                    <a:pt x="11773" y="290623"/>
                  </a:lnTo>
                  <a:lnTo>
                    <a:pt x="3003" y="337200"/>
                  </a:lnTo>
                  <a:lnTo>
                    <a:pt x="0" y="385572"/>
                  </a:lnTo>
                  <a:lnTo>
                    <a:pt x="3003" y="433943"/>
                  </a:lnTo>
                  <a:lnTo>
                    <a:pt x="11773" y="480520"/>
                  </a:lnTo>
                  <a:lnTo>
                    <a:pt x="25949" y="524942"/>
                  </a:lnTo>
                  <a:lnTo>
                    <a:pt x="45169" y="566846"/>
                  </a:lnTo>
                  <a:lnTo>
                    <a:pt x="69072" y="605872"/>
                  </a:lnTo>
                  <a:lnTo>
                    <a:pt x="97298" y="641659"/>
                  </a:lnTo>
                  <a:lnTo>
                    <a:pt x="129484" y="673845"/>
                  </a:lnTo>
                  <a:lnTo>
                    <a:pt x="165271" y="702071"/>
                  </a:lnTo>
                  <a:lnTo>
                    <a:pt x="204297" y="725974"/>
                  </a:lnTo>
                  <a:lnTo>
                    <a:pt x="246201" y="745194"/>
                  </a:lnTo>
                  <a:lnTo>
                    <a:pt x="290623" y="759370"/>
                  </a:lnTo>
                  <a:lnTo>
                    <a:pt x="337200" y="768140"/>
                  </a:lnTo>
                  <a:lnTo>
                    <a:pt x="385571" y="771144"/>
                  </a:lnTo>
                  <a:lnTo>
                    <a:pt x="433943" y="768140"/>
                  </a:lnTo>
                  <a:lnTo>
                    <a:pt x="480520" y="759370"/>
                  </a:lnTo>
                  <a:lnTo>
                    <a:pt x="524942" y="745194"/>
                  </a:lnTo>
                  <a:lnTo>
                    <a:pt x="566846" y="725974"/>
                  </a:lnTo>
                  <a:lnTo>
                    <a:pt x="605872" y="702071"/>
                  </a:lnTo>
                  <a:lnTo>
                    <a:pt x="641659" y="673845"/>
                  </a:lnTo>
                  <a:lnTo>
                    <a:pt x="673845" y="641659"/>
                  </a:lnTo>
                  <a:lnTo>
                    <a:pt x="702071" y="605872"/>
                  </a:lnTo>
                  <a:lnTo>
                    <a:pt x="725974" y="566846"/>
                  </a:lnTo>
                  <a:lnTo>
                    <a:pt x="745194" y="524942"/>
                  </a:lnTo>
                  <a:lnTo>
                    <a:pt x="759370" y="480520"/>
                  </a:lnTo>
                  <a:lnTo>
                    <a:pt x="768140" y="433943"/>
                  </a:lnTo>
                  <a:lnTo>
                    <a:pt x="771143" y="385572"/>
                  </a:lnTo>
                  <a:lnTo>
                    <a:pt x="768140" y="337200"/>
                  </a:lnTo>
                  <a:lnTo>
                    <a:pt x="759370" y="290623"/>
                  </a:lnTo>
                  <a:lnTo>
                    <a:pt x="745194" y="246201"/>
                  </a:lnTo>
                  <a:lnTo>
                    <a:pt x="725974" y="204297"/>
                  </a:lnTo>
                  <a:lnTo>
                    <a:pt x="702071" y="165271"/>
                  </a:lnTo>
                  <a:lnTo>
                    <a:pt x="673845" y="129484"/>
                  </a:lnTo>
                  <a:lnTo>
                    <a:pt x="641659" y="97298"/>
                  </a:lnTo>
                  <a:lnTo>
                    <a:pt x="605872" y="69072"/>
                  </a:lnTo>
                  <a:lnTo>
                    <a:pt x="566846" y="45169"/>
                  </a:lnTo>
                  <a:lnTo>
                    <a:pt x="524942" y="25949"/>
                  </a:lnTo>
                  <a:lnTo>
                    <a:pt x="480520" y="11773"/>
                  </a:lnTo>
                  <a:lnTo>
                    <a:pt x="433943" y="3003"/>
                  </a:lnTo>
                  <a:lnTo>
                    <a:pt x="3855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0533" y="1846325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0" y="385572"/>
                  </a:moveTo>
                  <a:lnTo>
                    <a:pt x="3003" y="337200"/>
                  </a:lnTo>
                  <a:lnTo>
                    <a:pt x="11773" y="290623"/>
                  </a:lnTo>
                  <a:lnTo>
                    <a:pt x="25949" y="246201"/>
                  </a:lnTo>
                  <a:lnTo>
                    <a:pt x="45169" y="204297"/>
                  </a:lnTo>
                  <a:lnTo>
                    <a:pt x="69072" y="165271"/>
                  </a:lnTo>
                  <a:lnTo>
                    <a:pt x="97298" y="129484"/>
                  </a:lnTo>
                  <a:lnTo>
                    <a:pt x="129484" y="97298"/>
                  </a:lnTo>
                  <a:lnTo>
                    <a:pt x="165271" y="69072"/>
                  </a:lnTo>
                  <a:lnTo>
                    <a:pt x="204297" y="45169"/>
                  </a:lnTo>
                  <a:lnTo>
                    <a:pt x="246201" y="25949"/>
                  </a:lnTo>
                  <a:lnTo>
                    <a:pt x="290623" y="11773"/>
                  </a:lnTo>
                  <a:lnTo>
                    <a:pt x="337200" y="3003"/>
                  </a:lnTo>
                  <a:lnTo>
                    <a:pt x="385571" y="0"/>
                  </a:lnTo>
                  <a:lnTo>
                    <a:pt x="433943" y="3003"/>
                  </a:lnTo>
                  <a:lnTo>
                    <a:pt x="480520" y="11773"/>
                  </a:lnTo>
                  <a:lnTo>
                    <a:pt x="524942" y="25949"/>
                  </a:lnTo>
                  <a:lnTo>
                    <a:pt x="566846" y="45169"/>
                  </a:lnTo>
                  <a:lnTo>
                    <a:pt x="605872" y="69072"/>
                  </a:lnTo>
                  <a:lnTo>
                    <a:pt x="641659" y="97298"/>
                  </a:lnTo>
                  <a:lnTo>
                    <a:pt x="673845" y="129484"/>
                  </a:lnTo>
                  <a:lnTo>
                    <a:pt x="702071" y="165271"/>
                  </a:lnTo>
                  <a:lnTo>
                    <a:pt x="725974" y="204297"/>
                  </a:lnTo>
                  <a:lnTo>
                    <a:pt x="745194" y="246201"/>
                  </a:lnTo>
                  <a:lnTo>
                    <a:pt x="759370" y="290623"/>
                  </a:lnTo>
                  <a:lnTo>
                    <a:pt x="768140" y="337200"/>
                  </a:lnTo>
                  <a:lnTo>
                    <a:pt x="771143" y="385572"/>
                  </a:lnTo>
                  <a:lnTo>
                    <a:pt x="768140" y="433943"/>
                  </a:lnTo>
                  <a:lnTo>
                    <a:pt x="759370" y="480520"/>
                  </a:lnTo>
                  <a:lnTo>
                    <a:pt x="745194" y="524942"/>
                  </a:lnTo>
                  <a:lnTo>
                    <a:pt x="725974" y="566846"/>
                  </a:lnTo>
                  <a:lnTo>
                    <a:pt x="702071" y="605872"/>
                  </a:lnTo>
                  <a:lnTo>
                    <a:pt x="673845" y="641659"/>
                  </a:lnTo>
                  <a:lnTo>
                    <a:pt x="641659" y="673845"/>
                  </a:lnTo>
                  <a:lnTo>
                    <a:pt x="605872" y="702071"/>
                  </a:lnTo>
                  <a:lnTo>
                    <a:pt x="566846" y="725974"/>
                  </a:lnTo>
                  <a:lnTo>
                    <a:pt x="524942" y="745194"/>
                  </a:lnTo>
                  <a:lnTo>
                    <a:pt x="480520" y="759370"/>
                  </a:lnTo>
                  <a:lnTo>
                    <a:pt x="433943" y="768140"/>
                  </a:lnTo>
                  <a:lnTo>
                    <a:pt x="385571" y="771144"/>
                  </a:lnTo>
                  <a:lnTo>
                    <a:pt x="337200" y="768140"/>
                  </a:lnTo>
                  <a:lnTo>
                    <a:pt x="290623" y="759370"/>
                  </a:lnTo>
                  <a:lnTo>
                    <a:pt x="246201" y="745194"/>
                  </a:lnTo>
                  <a:lnTo>
                    <a:pt x="204297" y="725974"/>
                  </a:lnTo>
                  <a:lnTo>
                    <a:pt x="165271" y="702071"/>
                  </a:lnTo>
                  <a:lnTo>
                    <a:pt x="129484" y="673845"/>
                  </a:lnTo>
                  <a:lnTo>
                    <a:pt x="97298" y="641659"/>
                  </a:lnTo>
                  <a:lnTo>
                    <a:pt x="69072" y="605872"/>
                  </a:lnTo>
                  <a:lnTo>
                    <a:pt x="45169" y="566846"/>
                  </a:lnTo>
                  <a:lnTo>
                    <a:pt x="25949" y="524942"/>
                  </a:lnTo>
                  <a:lnTo>
                    <a:pt x="11773" y="480520"/>
                  </a:lnTo>
                  <a:lnTo>
                    <a:pt x="3003" y="433943"/>
                  </a:lnTo>
                  <a:lnTo>
                    <a:pt x="0" y="385572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2627" y="2935236"/>
              <a:ext cx="4707635" cy="8656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1643" y="2983979"/>
              <a:ext cx="3765804" cy="8077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24349" y="2977133"/>
              <a:ext cx="4589145" cy="746760"/>
            </a:xfrm>
            <a:custGeom>
              <a:avLst/>
              <a:gdLst/>
              <a:ahLst/>
              <a:cxnLst/>
              <a:rect l="l" t="t" r="r" b="b"/>
              <a:pathLst>
                <a:path w="4589145" h="746760">
                  <a:moveTo>
                    <a:pt x="4464304" y="0"/>
                  </a:moveTo>
                  <a:lnTo>
                    <a:pt x="124460" y="0"/>
                  </a:lnTo>
                  <a:lnTo>
                    <a:pt x="76027" y="9784"/>
                  </a:lnTo>
                  <a:lnTo>
                    <a:pt x="36464" y="36464"/>
                  </a:lnTo>
                  <a:lnTo>
                    <a:pt x="9784" y="76027"/>
                  </a:lnTo>
                  <a:lnTo>
                    <a:pt x="0" y="124460"/>
                  </a:lnTo>
                  <a:lnTo>
                    <a:pt x="0" y="622300"/>
                  </a:lnTo>
                  <a:lnTo>
                    <a:pt x="9784" y="670732"/>
                  </a:lnTo>
                  <a:lnTo>
                    <a:pt x="36464" y="710295"/>
                  </a:lnTo>
                  <a:lnTo>
                    <a:pt x="76027" y="736975"/>
                  </a:lnTo>
                  <a:lnTo>
                    <a:pt x="124460" y="746759"/>
                  </a:lnTo>
                  <a:lnTo>
                    <a:pt x="4464304" y="746759"/>
                  </a:lnTo>
                  <a:lnTo>
                    <a:pt x="4512736" y="736975"/>
                  </a:lnTo>
                  <a:lnTo>
                    <a:pt x="4552299" y="710295"/>
                  </a:lnTo>
                  <a:lnTo>
                    <a:pt x="4578979" y="670732"/>
                  </a:lnTo>
                  <a:lnTo>
                    <a:pt x="4588764" y="622300"/>
                  </a:lnTo>
                  <a:lnTo>
                    <a:pt x="4588764" y="124460"/>
                  </a:lnTo>
                  <a:lnTo>
                    <a:pt x="4578979" y="76027"/>
                  </a:lnTo>
                  <a:lnTo>
                    <a:pt x="4552299" y="36464"/>
                  </a:lnTo>
                  <a:lnTo>
                    <a:pt x="4512736" y="9784"/>
                  </a:lnTo>
                  <a:lnTo>
                    <a:pt x="446430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24349" y="2977133"/>
              <a:ext cx="4589145" cy="746760"/>
            </a:xfrm>
            <a:custGeom>
              <a:avLst/>
              <a:gdLst/>
              <a:ahLst/>
              <a:cxnLst/>
              <a:rect l="l" t="t" r="r" b="b"/>
              <a:pathLst>
                <a:path w="4589145" h="746760">
                  <a:moveTo>
                    <a:pt x="0" y="124460"/>
                  </a:moveTo>
                  <a:lnTo>
                    <a:pt x="9784" y="76027"/>
                  </a:lnTo>
                  <a:lnTo>
                    <a:pt x="36464" y="36464"/>
                  </a:lnTo>
                  <a:lnTo>
                    <a:pt x="76027" y="9784"/>
                  </a:lnTo>
                  <a:lnTo>
                    <a:pt x="124460" y="0"/>
                  </a:lnTo>
                  <a:lnTo>
                    <a:pt x="4464304" y="0"/>
                  </a:lnTo>
                  <a:lnTo>
                    <a:pt x="4512736" y="9784"/>
                  </a:lnTo>
                  <a:lnTo>
                    <a:pt x="4552299" y="36464"/>
                  </a:lnTo>
                  <a:lnTo>
                    <a:pt x="4578979" y="76027"/>
                  </a:lnTo>
                  <a:lnTo>
                    <a:pt x="4588764" y="124460"/>
                  </a:lnTo>
                  <a:lnTo>
                    <a:pt x="4588764" y="622300"/>
                  </a:lnTo>
                  <a:lnTo>
                    <a:pt x="4578979" y="670732"/>
                  </a:lnTo>
                  <a:lnTo>
                    <a:pt x="4552299" y="710295"/>
                  </a:lnTo>
                  <a:lnTo>
                    <a:pt x="4512736" y="736975"/>
                  </a:lnTo>
                  <a:lnTo>
                    <a:pt x="4464304" y="746759"/>
                  </a:lnTo>
                  <a:lnTo>
                    <a:pt x="124460" y="746759"/>
                  </a:lnTo>
                  <a:lnTo>
                    <a:pt x="76027" y="736975"/>
                  </a:lnTo>
                  <a:lnTo>
                    <a:pt x="36464" y="710295"/>
                  </a:lnTo>
                  <a:lnTo>
                    <a:pt x="9784" y="670732"/>
                  </a:lnTo>
                  <a:lnTo>
                    <a:pt x="0" y="622300"/>
                  </a:lnTo>
                  <a:lnTo>
                    <a:pt x="0" y="12446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39665" y="3074669"/>
            <a:ext cx="3380740" cy="5156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70"/>
              </a:spcBef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2002:</a:t>
            </a:r>
            <a:r>
              <a:rPr sz="1600" b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World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Summit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Sustainable </a:t>
            </a:r>
            <a:r>
              <a:rPr sz="16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25760" y="2951924"/>
            <a:ext cx="5045075" cy="1967864"/>
            <a:chOff x="3925760" y="2951924"/>
            <a:chExt cx="5045075" cy="1967864"/>
          </a:xfrm>
        </p:grpSpPr>
        <p:sp>
          <p:nvSpPr>
            <p:cNvPr id="19" name="object 19"/>
            <p:cNvSpPr/>
            <p:nvPr/>
          </p:nvSpPr>
          <p:spPr>
            <a:xfrm>
              <a:off x="3938777" y="2964941"/>
              <a:ext cx="769620" cy="771525"/>
            </a:xfrm>
            <a:custGeom>
              <a:avLst/>
              <a:gdLst/>
              <a:ahLst/>
              <a:cxnLst/>
              <a:rect l="l" t="t" r="r" b="b"/>
              <a:pathLst>
                <a:path w="769620" h="771525">
                  <a:moveTo>
                    <a:pt x="384810" y="0"/>
                  </a:moveTo>
                  <a:lnTo>
                    <a:pt x="336550" y="3003"/>
                  </a:lnTo>
                  <a:lnTo>
                    <a:pt x="290077" y="11773"/>
                  </a:lnTo>
                  <a:lnTo>
                    <a:pt x="245751" y="25949"/>
                  </a:lnTo>
                  <a:lnTo>
                    <a:pt x="203932" y="45169"/>
                  </a:lnTo>
                  <a:lnTo>
                    <a:pt x="164983" y="69072"/>
                  </a:lnTo>
                  <a:lnTo>
                    <a:pt x="129263" y="97298"/>
                  </a:lnTo>
                  <a:lnTo>
                    <a:pt x="97135" y="129484"/>
                  </a:lnTo>
                  <a:lnTo>
                    <a:pt x="68959" y="165271"/>
                  </a:lnTo>
                  <a:lnTo>
                    <a:pt x="45097" y="204297"/>
                  </a:lnTo>
                  <a:lnTo>
                    <a:pt x="25908" y="246201"/>
                  </a:lnTo>
                  <a:lnTo>
                    <a:pt x="11755" y="290623"/>
                  </a:lnTo>
                  <a:lnTo>
                    <a:pt x="2999" y="337200"/>
                  </a:lnTo>
                  <a:lnTo>
                    <a:pt x="0" y="385572"/>
                  </a:lnTo>
                  <a:lnTo>
                    <a:pt x="2999" y="433943"/>
                  </a:lnTo>
                  <a:lnTo>
                    <a:pt x="11755" y="480520"/>
                  </a:lnTo>
                  <a:lnTo>
                    <a:pt x="25908" y="524942"/>
                  </a:lnTo>
                  <a:lnTo>
                    <a:pt x="45097" y="566846"/>
                  </a:lnTo>
                  <a:lnTo>
                    <a:pt x="68959" y="605872"/>
                  </a:lnTo>
                  <a:lnTo>
                    <a:pt x="97135" y="641659"/>
                  </a:lnTo>
                  <a:lnTo>
                    <a:pt x="129263" y="673845"/>
                  </a:lnTo>
                  <a:lnTo>
                    <a:pt x="164983" y="702071"/>
                  </a:lnTo>
                  <a:lnTo>
                    <a:pt x="203932" y="725974"/>
                  </a:lnTo>
                  <a:lnTo>
                    <a:pt x="245751" y="745194"/>
                  </a:lnTo>
                  <a:lnTo>
                    <a:pt x="290077" y="759370"/>
                  </a:lnTo>
                  <a:lnTo>
                    <a:pt x="336550" y="768140"/>
                  </a:lnTo>
                  <a:lnTo>
                    <a:pt x="384810" y="771144"/>
                  </a:lnTo>
                  <a:lnTo>
                    <a:pt x="433069" y="768140"/>
                  </a:lnTo>
                  <a:lnTo>
                    <a:pt x="479542" y="759370"/>
                  </a:lnTo>
                  <a:lnTo>
                    <a:pt x="523868" y="745194"/>
                  </a:lnTo>
                  <a:lnTo>
                    <a:pt x="565687" y="725974"/>
                  </a:lnTo>
                  <a:lnTo>
                    <a:pt x="604636" y="702071"/>
                  </a:lnTo>
                  <a:lnTo>
                    <a:pt x="640356" y="673845"/>
                  </a:lnTo>
                  <a:lnTo>
                    <a:pt x="672484" y="641659"/>
                  </a:lnTo>
                  <a:lnTo>
                    <a:pt x="700660" y="605872"/>
                  </a:lnTo>
                  <a:lnTo>
                    <a:pt x="724522" y="566846"/>
                  </a:lnTo>
                  <a:lnTo>
                    <a:pt x="743711" y="524942"/>
                  </a:lnTo>
                  <a:lnTo>
                    <a:pt x="757864" y="480520"/>
                  </a:lnTo>
                  <a:lnTo>
                    <a:pt x="766620" y="433943"/>
                  </a:lnTo>
                  <a:lnTo>
                    <a:pt x="769620" y="385572"/>
                  </a:lnTo>
                  <a:lnTo>
                    <a:pt x="766620" y="337200"/>
                  </a:lnTo>
                  <a:lnTo>
                    <a:pt x="757864" y="290623"/>
                  </a:lnTo>
                  <a:lnTo>
                    <a:pt x="743711" y="246201"/>
                  </a:lnTo>
                  <a:lnTo>
                    <a:pt x="724522" y="204297"/>
                  </a:lnTo>
                  <a:lnTo>
                    <a:pt x="700660" y="165271"/>
                  </a:lnTo>
                  <a:lnTo>
                    <a:pt x="672484" y="129484"/>
                  </a:lnTo>
                  <a:lnTo>
                    <a:pt x="640356" y="97298"/>
                  </a:lnTo>
                  <a:lnTo>
                    <a:pt x="604636" y="69072"/>
                  </a:lnTo>
                  <a:lnTo>
                    <a:pt x="565687" y="45169"/>
                  </a:lnTo>
                  <a:lnTo>
                    <a:pt x="523868" y="25949"/>
                  </a:lnTo>
                  <a:lnTo>
                    <a:pt x="479542" y="11773"/>
                  </a:lnTo>
                  <a:lnTo>
                    <a:pt x="433069" y="3003"/>
                  </a:lnTo>
                  <a:lnTo>
                    <a:pt x="384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38777" y="2964941"/>
              <a:ext cx="769620" cy="771525"/>
            </a:xfrm>
            <a:custGeom>
              <a:avLst/>
              <a:gdLst/>
              <a:ahLst/>
              <a:cxnLst/>
              <a:rect l="l" t="t" r="r" b="b"/>
              <a:pathLst>
                <a:path w="769620" h="771525">
                  <a:moveTo>
                    <a:pt x="0" y="385572"/>
                  </a:moveTo>
                  <a:lnTo>
                    <a:pt x="2999" y="337200"/>
                  </a:lnTo>
                  <a:lnTo>
                    <a:pt x="11755" y="290623"/>
                  </a:lnTo>
                  <a:lnTo>
                    <a:pt x="25908" y="246201"/>
                  </a:lnTo>
                  <a:lnTo>
                    <a:pt x="45097" y="204297"/>
                  </a:lnTo>
                  <a:lnTo>
                    <a:pt x="68959" y="165271"/>
                  </a:lnTo>
                  <a:lnTo>
                    <a:pt x="97135" y="129484"/>
                  </a:lnTo>
                  <a:lnTo>
                    <a:pt x="129263" y="97298"/>
                  </a:lnTo>
                  <a:lnTo>
                    <a:pt x="164983" y="69072"/>
                  </a:lnTo>
                  <a:lnTo>
                    <a:pt x="203932" y="45169"/>
                  </a:lnTo>
                  <a:lnTo>
                    <a:pt x="245751" y="25949"/>
                  </a:lnTo>
                  <a:lnTo>
                    <a:pt x="290077" y="11773"/>
                  </a:lnTo>
                  <a:lnTo>
                    <a:pt x="336550" y="3003"/>
                  </a:lnTo>
                  <a:lnTo>
                    <a:pt x="384810" y="0"/>
                  </a:lnTo>
                  <a:lnTo>
                    <a:pt x="433069" y="3003"/>
                  </a:lnTo>
                  <a:lnTo>
                    <a:pt x="479542" y="11773"/>
                  </a:lnTo>
                  <a:lnTo>
                    <a:pt x="523868" y="25949"/>
                  </a:lnTo>
                  <a:lnTo>
                    <a:pt x="565687" y="45169"/>
                  </a:lnTo>
                  <a:lnTo>
                    <a:pt x="604636" y="69072"/>
                  </a:lnTo>
                  <a:lnTo>
                    <a:pt x="640356" y="97298"/>
                  </a:lnTo>
                  <a:lnTo>
                    <a:pt x="672484" y="129484"/>
                  </a:lnTo>
                  <a:lnTo>
                    <a:pt x="700660" y="165271"/>
                  </a:lnTo>
                  <a:lnTo>
                    <a:pt x="724522" y="204297"/>
                  </a:lnTo>
                  <a:lnTo>
                    <a:pt x="743711" y="246201"/>
                  </a:lnTo>
                  <a:lnTo>
                    <a:pt x="757864" y="290623"/>
                  </a:lnTo>
                  <a:lnTo>
                    <a:pt x="766620" y="337200"/>
                  </a:lnTo>
                  <a:lnTo>
                    <a:pt x="769620" y="385572"/>
                  </a:lnTo>
                  <a:lnTo>
                    <a:pt x="766620" y="433943"/>
                  </a:lnTo>
                  <a:lnTo>
                    <a:pt x="757864" y="480520"/>
                  </a:lnTo>
                  <a:lnTo>
                    <a:pt x="743711" y="524942"/>
                  </a:lnTo>
                  <a:lnTo>
                    <a:pt x="724522" y="566846"/>
                  </a:lnTo>
                  <a:lnTo>
                    <a:pt x="700660" y="605872"/>
                  </a:lnTo>
                  <a:lnTo>
                    <a:pt x="672484" y="641659"/>
                  </a:lnTo>
                  <a:lnTo>
                    <a:pt x="640356" y="673845"/>
                  </a:lnTo>
                  <a:lnTo>
                    <a:pt x="604636" y="702071"/>
                  </a:lnTo>
                  <a:lnTo>
                    <a:pt x="565687" y="725974"/>
                  </a:lnTo>
                  <a:lnTo>
                    <a:pt x="523868" y="745194"/>
                  </a:lnTo>
                  <a:lnTo>
                    <a:pt x="479542" y="759370"/>
                  </a:lnTo>
                  <a:lnTo>
                    <a:pt x="433069" y="768140"/>
                  </a:lnTo>
                  <a:lnTo>
                    <a:pt x="384810" y="771144"/>
                  </a:lnTo>
                  <a:lnTo>
                    <a:pt x="336550" y="768140"/>
                  </a:lnTo>
                  <a:lnTo>
                    <a:pt x="290077" y="759370"/>
                  </a:lnTo>
                  <a:lnTo>
                    <a:pt x="245751" y="745194"/>
                  </a:lnTo>
                  <a:lnTo>
                    <a:pt x="203932" y="725974"/>
                  </a:lnTo>
                  <a:lnTo>
                    <a:pt x="164983" y="702071"/>
                  </a:lnTo>
                  <a:lnTo>
                    <a:pt x="129263" y="673845"/>
                  </a:lnTo>
                  <a:lnTo>
                    <a:pt x="97135" y="641659"/>
                  </a:lnTo>
                  <a:lnTo>
                    <a:pt x="68959" y="605872"/>
                  </a:lnTo>
                  <a:lnTo>
                    <a:pt x="45097" y="566846"/>
                  </a:lnTo>
                  <a:lnTo>
                    <a:pt x="25908" y="524942"/>
                  </a:lnTo>
                  <a:lnTo>
                    <a:pt x="11755" y="480520"/>
                  </a:lnTo>
                  <a:lnTo>
                    <a:pt x="2999" y="433943"/>
                  </a:lnTo>
                  <a:lnTo>
                    <a:pt x="0" y="385572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2627" y="4055363"/>
              <a:ext cx="4707635" cy="86410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24349" y="4097273"/>
              <a:ext cx="4589145" cy="745490"/>
            </a:xfrm>
            <a:custGeom>
              <a:avLst/>
              <a:gdLst/>
              <a:ahLst/>
              <a:cxnLst/>
              <a:rect l="l" t="t" r="r" b="b"/>
              <a:pathLst>
                <a:path w="4589145" h="745489">
                  <a:moveTo>
                    <a:pt x="4464558" y="0"/>
                  </a:moveTo>
                  <a:lnTo>
                    <a:pt x="124205" y="0"/>
                  </a:lnTo>
                  <a:lnTo>
                    <a:pt x="75866" y="9763"/>
                  </a:lnTo>
                  <a:lnTo>
                    <a:pt x="36385" y="36385"/>
                  </a:lnTo>
                  <a:lnTo>
                    <a:pt x="9763" y="75866"/>
                  </a:lnTo>
                  <a:lnTo>
                    <a:pt x="0" y="124206"/>
                  </a:lnTo>
                  <a:lnTo>
                    <a:pt x="0" y="621030"/>
                  </a:lnTo>
                  <a:lnTo>
                    <a:pt x="9763" y="669369"/>
                  </a:lnTo>
                  <a:lnTo>
                    <a:pt x="36385" y="708850"/>
                  </a:lnTo>
                  <a:lnTo>
                    <a:pt x="75866" y="735472"/>
                  </a:lnTo>
                  <a:lnTo>
                    <a:pt x="124205" y="745236"/>
                  </a:lnTo>
                  <a:lnTo>
                    <a:pt x="4464558" y="745236"/>
                  </a:lnTo>
                  <a:lnTo>
                    <a:pt x="4512897" y="735472"/>
                  </a:lnTo>
                  <a:lnTo>
                    <a:pt x="4552378" y="708850"/>
                  </a:lnTo>
                  <a:lnTo>
                    <a:pt x="4579000" y="669369"/>
                  </a:lnTo>
                  <a:lnTo>
                    <a:pt x="4588764" y="621030"/>
                  </a:lnTo>
                  <a:lnTo>
                    <a:pt x="4588764" y="124206"/>
                  </a:lnTo>
                  <a:lnTo>
                    <a:pt x="4579000" y="75866"/>
                  </a:lnTo>
                  <a:lnTo>
                    <a:pt x="4552378" y="36385"/>
                  </a:lnTo>
                  <a:lnTo>
                    <a:pt x="4512897" y="9763"/>
                  </a:lnTo>
                  <a:lnTo>
                    <a:pt x="446455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4349" y="4097273"/>
              <a:ext cx="4589145" cy="745490"/>
            </a:xfrm>
            <a:custGeom>
              <a:avLst/>
              <a:gdLst/>
              <a:ahLst/>
              <a:cxnLst/>
              <a:rect l="l" t="t" r="r" b="b"/>
              <a:pathLst>
                <a:path w="4589145" h="745489">
                  <a:moveTo>
                    <a:pt x="0" y="124206"/>
                  </a:moveTo>
                  <a:lnTo>
                    <a:pt x="9763" y="75866"/>
                  </a:lnTo>
                  <a:lnTo>
                    <a:pt x="36385" y="36385"/>
                  </a:lnTo>
                  <a:lnTo>
                    <a:pt x="75866" y="9763"/>
                  </a:lnTo>
                  <a:lnTo>
                    <a:pt x="124205" y="0"/>
                  </a:lnTo>
                  <a:lnTo>
                    <a:pt x="4464558" y="0"/>
                  </a:lnTo>
                  <a:lnTo>
                    <a:pt x="4512897" y="9763"/>
                  </a:lnTo>
                  <a:lnTo>
                    <a:pt x="4552378" y="36385"/>
                  </a:lnTo>
                  <a:lnTo>
                    <a:pt x="4579000" y="75866"/>
                  </a:lnTo>
                  <a:lnTo>
                    <a:pt x="4588764" y="124206"/>
                  </a:lnTo>
                  <a:lnTo>
                    <a:pt x="4588764" y="621030"/>
                  </a:lnTo>
                  <a:lnTo>
                    <a:pt x="4579000" y="669369"/>
                  </a:lnTo>
                  <a:lnTo>
                    <a:pt x="4552378" y="708850"/>
                  </a:lnTo>
                  <a:lnTo>
                    <a:pt x="4512897" y="735472"/>
                  </a:lnTo>
                  <a:lnTo>
                    <a:pt x="4464558" y="745236"/>
                  </a:lnTo>
                  <a:lnTo>
                    <a:pt x="124205" y="745236"/>
                  </a:lnTo>
                  <a:lnTo>
                    <a:pt x="75866" y="735472"/>
                  </a:lnTo>
                  <a:lnTo>
                    <a:pt x="36385" y="708850"/>
                  </a:lnTo>
                  <a:lnTo>
                    <a:pt x="9763" y="669369"/>
                  </a:lnTo>
                  <a:lnTo>
                    <a:pt x="0" y="621030"/>
                  </a:lnTo>
                  <a:lnTo>
                    <a:pt x="0" y="12420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939665" y="4316933"/>
            <a:ext cx="3223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2012: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Future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Want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(Rio+20)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34384" y="4072064"/>
            <a:ext cx="5135880" cy="1967864"/>
            <a:chOff x="3834384" y="4072064"/>
            <a:chExt cx="5135880" cy="1967864"/>
          </a:xfrm>
        </p:grpSpPr>
        <p:sp>
          <p:nvSpPr>
            <p:cNvPr id="26" name="object 26"/>
            <p:cNvSpPr/>
            <p:nvPr/>
          </p:nvSpPr>
          <p:spPr>
            <a:xfrm>
              <a:off x="3938778" y="4085082"/>
              <a:ext cx="769620" cy="769620"/>
            </a:xfrm>
            <a:custGeom>
              <a:avLst/>
              <a:gdLst/>
              <a:ahLst/>
              <a:cxnLst/>
              <a:rect l="l" t="t" r="r" b="b"/>
              <a:pathLst>
                <a:path w="769620" h="769620">
                  <a:moveTo>
                    <a:pt x="384810" y="0"/>
                  </a:moveTo>
                  <a:lnTo>
                    <a:pt x="336550" y="2999"/>
                  </a:lnTo>
                  <a:lnTo>
                    <a:pt x="290077" y="11755"/>
                  </a:lnTo>
                  <a:lnTo>
                    <a:pt x="245751" y="25908"/>
                  </a:lnTo>
                  <a:lnTo>
                    <a:pt x="203932" y="45097"/>
                  </a:lnTo>
                  <a:lnTo>
                    <a:pt x="164983" y="68959"/>
                  </a:lnTo>
                  <a:lnTo>
                    <a:pt x="129263" y="97135"/>
                  </a:lnTo>
                  <a:lnTo>
                    <a:pt x="97135" y="129263"/>
                  </a:lnTo>
                  <a:lnTo>
                    <a:pt x="68959" y="164983"/>
                  </a:lnTo>
                  <a:lnTo>
                    <a:pt x="45097" y="203932"/>
                  </a:lnTo>
                  <a:lnTo>
                    <a:pt x="25908" y="245751"/>
                  </a:lnTo>
                  <a:lnTo>
                    <a:pt x="11755" y="290077"/>
                  </a:lnTo>
                  <a:lnTo>
                    <a:pt x="2999" y="336550"/>
                  </a:lnTo>
                  <a:lnTo>
                    <a:pt x="0" y="384810"/>
                  </a:lnTo>
                  <a:lnTo>
                    <a:pt x="2999" y="433069"/>
                  </a:lnTo>
                  <a:lnTo>
                    <a:pt x="11755" y="479542"/>
                  </a:lnTo>
                  <a:lnTo>
                    <a:pt x="25908" y="523868"/>
                  </a:lnTo>
                  <a:lnTo>
                    <a:pt x="45097" y="565687"/>
                  </a:lnTo>
                  <a:lnTo>
                    <a:pt x="68959" y="604636"/>
                  </a:lnTo>
                  <a:lnTo>
                    <a:pt x="97135" y="640356"/>
                  </a:lnTo>
                  <a:lnTo>
                    <a:pt x="129263" y="672484"/>
                  </a:lnTo>
                  <a:lnTo>
                    <a:pt x="164983" y="700660"/>
                  </a:lnTo>
                  <a:lnTo>
                    <a:pt x="203932" y="724522"/>
                  </a:lnTo>
                  <a:lnTo>
                    <a:pt x="245751" y="743711"/>
                  </a:lnTo>
                  <a:lnTo>
                    <a:pt x="290077" y="757864"/>
                  </a:lnTo>
                  <a:lnTo>
                    <a:pt x="336550" y="766620"/>
                  </a:lnTo>
                  <a:lnTo>
                    <a:pt x="384810" y="769620"/>
                  </a:lnTo>
                  <a:lnTo>
                    <a:pt x="433069" y="766620"/>
                  </a:lnTo>
                  <a:lnTo>
                    <a:pt x="479542" y="757864"/>
                  </a:lnTo>
                  <a:lnTo>
                    <a:pt x="523868" y="743711"/>
                  </a:lnTo>
                  <a:lnTo>
                    <a:pt x="565687" y="724522"/>
                  </a:lnTo>
                  <a:lnTo>
                    <a:pt x="604636" y="700660"/>
                  </a:lnTo>
                  <a:lnTo>
                    <a:pt x="640356" y="672484"/>
                  </a:lnTo>
                  <a:lnTo>
                    <a:pt x="672484" y="640356"/>
                  </a:lnTo>
                  <a:lnTo>
                    <a:pt x="700660" y="604636"/>
                  </a:lnTo>
                  <a:lnTo>
                    <a:pt x="724522" y="565687"/>
                  </a:lnTo>
                  <a:lnTo>
                    <a:pt x="743711" y="523868"/>
                  </a:lnTo>
                  <a:lnTo>
                    <a:pt x="757864" y="479542"/>
                  </a:lnTo>
                  <a:lnTo>
                    <a:pt x="766620" y="433069"/>
                  </a:lnTo>
                  <a:lnTo>
                    <a:pt x="769620" y="384810"/>
                  </a:lnTo>
                  <a:lnTo>
                    <a:pt x="766620" y="336550"/>
                  </a:lnTo>
                  <a:lnTo>
                    <a:pt x="757864" y="290077"/>
                  </a:lnTo>
                  <a:lnTo>
                    <a:pt x="743711" y="245751"/>
                  </a:lnTo>
                  <a:lnTo>
                    <a:pt x="724522" y="203932"/>
                  </a:lnTo>
                  <a:lnTo>
                    <a:pt x="700660" y="164983"/>
                  </a:lnTo>
                  <a:lnTo>
                    <a:pt x="672484" y="129263"/>
                  </a:lnTo>
                  <a:lnTo>
                    <a:pt x="640356" y="97135"/>
                  </a:lnTo>
                  <a:lnTo>
                    <a:pt x="604636" y="68959"/>
                  </a:lnTo>
                  <a:lnTo>
                    <a:pt x="565687" y="45097"/>
                  </a:lnTo>
                  <a:lnTo>
                    <a:pt x="523868" y="25908"/>
                  </a:lnTo>
                  <a:lnTo>
                    <a:pt x="479542" y="11755"/>
                  </a:lnTo>
                  <a:lnTo>
                    <a:pt x="433069" y="2999"/>
                  </a:lnTo>
                  <a:lnTo>
                    <a:pt x="384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38778" y="4085082"/>
              <a:ext cx="769620" cy="769620"/>
            </a:xfrm>
            <a:custGeom>
              <a:avLst/>
              <a:gdLst/>
              <a:ahLst/>
              <a:cxnLst/>
              <a:rect l="l" t="t" r="r" b="b"/>
              <a:pathLst>
                <a:path w="769620" h="769620">
                  <a:moveTo>
                    <a:pt x="0" y="384810"/>
                  </a:moveTo>
                  <a:lnTo>
                    <a:pt x="2999" y="336550"/>
                  </a:lnTo>
                  <a:lnTo>
                    <a:pt x="11755" y="290077"/>
                  </a:lnTo>
                  <a:lnTo>
                    <a:pt x="25908" y="245751"/>
                  </a:lnTo>
                  <a:lnTo>
                    <a:pt x="45097" y="203932"/>
                  </a:lnTo>
                  <a:lnTo>
                    <a:pt x="68959" y="164983"/>
                  </a:lnTo>
                  <a:lnTo>
                    <a:pt x="97135" y="129263"/>
                  </a:lnTo>
                  <a:lnTo>
                    <a:pt x="129263" y="97135"/>
                  </a:lnTo>
                  <a:lnTo>
                    <a:pt x="164983" y="68959"/>
                  </a:lnTo>
                  <a:lnTo>
                    <a:pt x="203932" y="45097"/>
                  </a:lnTo>
                  <a:lnTo>
                    <a:pt x="245751" y="25908"/>
                  </a:lnTo>
                  <a:lnTo>
                    <a:pt x="290077" y="11755"/>
                  </a:lnTo>
                  <a:lnTo>
                    <a:pt x="336550" y="2999"/>
                  </a:lnTo>
                  <a:lnTo>
                    <a:pt x="384810" y="0"/>
                  </a:lnTo>
                  <a:lnTo>
                    <a:pt x="433069" y="2999"/>
                  </a:lnTo>
                  <a:lnTo>
                    <a:pt x="479542" y="11755"/>
                  </a:lnTo>
                  <a:lnTo>
                    <a:pt x="523868" y="25908"/>
                  </a:lnTo>
                  <a:lnTo>
                    <a:pt x="565687" y="45097"/>
                  </a:lnTo>
                  <a:lnTo>
                    <a:pt x="604636" y="68959"/>
                  </a:lnTo>
                  <a:lnTo>
                    <a:pt x="640356" y="97135"/>
                  </a:lnTo>
                  <a:lnTo>
                    <a:pt x="672484" y="129263"/>
                  </a:lnTo>
                  <a:lnTo>
                    <a:pt x="700660" y="164983"/>
                  </a:lnTo>
                  <a:lnTo>
                    <a:pt x="724522" y="203932"/>
                  </a:lnTo>
                  <a:lnTo>
                    <a:pt x="743711" y="245751"/>
                  </a:lnTo>
                  <a:lnTo>
                    <a:pt x="757864" y="290077"/>
                  </a:lnTo>
                  <a:lnTo>
                    <a:pt x="766620" y="336550"/>
                  </a:lnTo>
                  <a:lnTo>
                    <a:pt x="769620" y="384810"/>
                  </a:lnTo>
                  <a:lnTo>
                    <a:pt x="766620" y="433069"/>
                  </a:lnTo>
                  <a:lnTo>
                    <a:pt x="757864" y="479542"/>
                  </a:lnTo>
                  <a:lnTo>
                    <a:pt x="743711" y="523868"/>
                  </a:lnTo>
                  <a:lnTo>
                    <a:pt x="724522" y="565687"/>
                  </a:lnTo>
                  <a:lnTo>
                    <a:pt x="700660" y="604636"/>
                  </a:lnTo>
                  <a:lnTo>
                    <a:pt x="672484" y="640356"/>
                  </a:lnTo>
                  <a:lnTo>
                    <a:pt x="640356" y="672484"/>
                  </a:lnTo>
                  <a:lnTo>
                    <a:pt x="604636" y="700660"/>
                  </a:lnTo>
                  <a:lnTo>
                    <a:pt x="565687" y="724522"/>
                  </a:lnTo>
                  <a:lnTo>
                    <a:pt x="523868" y="743711"/>
                  </a:lnTo>
                  <a:lnTo>
                    <a:pt x="479542" y="757864"/>
                  </a:lnTo>
                  <a:lnTo>
                    <a:pt x="433069" y="766620"/>
                  </a:lnTo>
                  <a:lnTo>
                    <a:pt x="384810" y="769620"/>
                  </a:lnTo>
                  <a:lnTo>
                    <a:pt x="336550" y="766620"/>
                  </a:lnTo>
                  <a:lnTo>
                    <a:pt x="290077" y="757864"/>
                  </a:lnTo>
                  <a:lnTo>
                    <a:pt x="245751" y="743711"/>
                  </a:lnTo>
                  <a:lnTo>
                    <a:pt x="203932" y="724522"/>
                  </a:lnTo>
                  <a:lnTo>
                    <a:pt x="164983" y="700660"/>
                  </a:lnTo>
                  <a:lnTo>
                    <a:pt x="129263" y="672484"/>
                  </a:lnTo>
                  <a:lnTo>
                    <a:pt x="97135" y="640356"/>
                  </a:lnTo>
                  <a:lnTo>
                    <a:pt x="68959" y="604636"/>
                  </a:lnTo>
                  <a:lnTo>
                    <a:pt x="45097" y="565687"/>
                  </a:lnTo>
                  <a:lnTo>
                    <a:pt x="25908" y="523868"/>
                  </a:lnTo>
                  <a:lnTo>
                    <a:pt x="11755" y="479542"/>
                  </a:lnTo>
                  <a:lnTo>
                    <a:pt x="2999" y="433069"/>
                  </a:lnTo>
                  <a:lnTo>
                    <a:pt x="0" y="384810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4384" y="5173980"/>
              <a:ext cx="5135879" cy="86561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896106" y="5215890"/>
              <a:ext cx="5017135" cy="746760"/>
            </a:xfrm>
            <a:custGeom>
              <a:avLst/>
              <a:gdLst/>
              <a:ahLst/>
              <a:cxnLst/>
              <a:rect l="l" t="t" r="r" b="b"/>
              <a:pathLst>
                <a:path w="5017134" h="746760">
                  <a:moveTo>
                    <a:pt x="4892548" y="0"/>
                  </a:moveTo>
                  <a:lnTo>
                    <a:pt x="124460" y="0"/>
                  </a:lnTo>
                  <a:lnTo>
                    <a:pt x="76027" y="9784"/>
                  </a:lnTo>
                  <a:lnTo>
                    <a:pt x="36464" y="36464"/>
                  </a:lnTo>
                  <a:lnTo>
                    <a:pt x="9784" y="76027"/>
                  </a:lnTo>
                  <a:lnTo>
                    <a:pt x="0" y="124460"/>
                  </a:lnTo>
                  <a:lnTo>
                    <a:pt x="0" y="622300"/>
                  </a:lnTo>
                  <a:lnTo>
                    <a:pt x="9784" y="670743"/>
                  </a:lnTo>
                  <a:lnTo>
                    <a:pt x="36464" y="710304"/>
                  </a:lnTo>
                  <a:lnTo>
                    <a:pt x="76027" y="736978"/>
                  </a:lnTo>
                  <a:lnTo>
                    <a:pt x="124460" y="746760"/>
                  </a:lnTo>
                  <a:lnTo>
                    <a:pt x="4892548" y="746760"/>
                  </a:lnTo>
                  <a:lnTo>
                    <a:pt x="4940980" y="736978"/>
                  </a:lnTo>
                  <a:lnTo>
                    <a:pt x="4980543" y="710304"/>
                  </a:lnTo>
                  <a:lnTo>
                    <a:pt x="5007223" y="670743"/>
                  </a:lnTo>
                  <a:lnTo>
                    <a:pt x="5017008" y="622300"/>
                  </a:lnTo>
                  <a:lnTo>
                    <a:pt x="5017008" y="124460"/>
                  </a:lnTo>
                  <a:lnTo>
                    <a:pt x="5007223" y="76027"/>
                  </a:lnTo>
                  <a:lnTo>
                    <a:pt x="4980543" y="36464"/>
                  </a:lnTo>
                  <a:lnTo>
                    <a:pt x="4940980" y="9784"/>
                  </a:lnTo>
                  <a:lnTo>
                    <a:pt x="48925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96106" y="5215890"/>
              <a:ext cx="5017135" cy="746760"/>
            </a:xfrm>
            <a:custGeom>
              <a:avLst/>
              <a:gdLst/>
              <a:ahLst/>
              <a:cxnLst/>
              <a:rect l="l" t="t" r="r" b="b"/>
              <a:pathLst>
                <a:path w="5017134" h="746760">
                  <a:moveTo>
                    <a:pt x="0" y="124460"/>
                  </a:moveTo>
                  <a:lnTo>
                    <a:pt x="9784" y="76027"/>
                  </a:lnTo>
                  <a:lnTo>
                    <a:pt x="36464" y="36464"/>
                  </a:lnTo>
                  <a:lnTo>
                    <a:pt x="76027" y="9784"/>
                  </a:lnTo>
                  <a:lnTo>
                    <a:pt x="124460" y="0"/>
                  </a:lnTo>
                  <a:lnTo>
                    <a:pt x="4892548" y="0"/>
                  </a:lnTo>
                  <a:lnTo>
                    <a:pt x="4940980" y="9784"/>
                  </a:lnTo>
                  <a:lnTo>
                    <a:pt x="4980543" y="36464"/>
                  </a:lnTo>
                  <a:lnTo>
                    <a:pt x="5007223" y="76027"/>
                  </a:lnTo>
                  <a:lnTo>
                    <a:pt x="5017008" y="124460"/>
                  </a:lnTo>
                  <a:lnTo>
                    <a:pt x="5017008" y="622300"/>
                  </a:lnTo>
                  <a:lnTo>
                    <a:pt x="5007223" y="670743"/>
                  </a:lnTo>
                  <a:lnTo>
                    <a:pt x="4980543" y="710304"/>
                  </a:lnTo>
                  <a:lnTo>
                    <a:pt x="4940980" y="736978"/>
                  </a:lnTo>
                  <a:lnTo>
                    <a:pt x="4892548" y="746760"/>
                  </a:lnTo>
                  <a:lnTo>
                    <a:pt x="124460" y="746760"/>
                  </a:lnTo>
                  <a:lnTo>
                    <a:pt x="76027" y="736978"/>
                  </a:lnTo>
                  <a:lnTo>
                    <a:pt x="36464" y="710304"/>
                  </a:lnTo>
                  <a:lnTo>
                    <a:pt x="9784" y="670743"/>
                  </a:lnTo>
                  <a:lnTo>
                    <a:pt x="0" y="622300"/>
                  </a:lnTo>
                  <a:lnTo>
                    <a:pt x="0" y="1244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511802" y="5436514"/>
            <a:ext cx="3533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2015: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Sustainable</a:t>
            </a:r>
            <a:r>
              <a:rPr sz="16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sz="16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97579" y="5190744"/>
            <a:ext cx="797560" cy="797560"/>
            <a:chOff x="3497579" y="5190744"/>
            <a:chExt cx="797560" cy="797560"/>
          </a:xfrm>
        </p:grpSpPr>
        <p:sp>
          <p:nvSpPr>
            <p:cNvPr id="33" name="object 33"/>
            <p:cNvSpPr/>
            <p:nvPr/>
          </p:nvSpPr>
          <p:spPr>
            <a:xfrm>
              <a:off x="3510533" y="5203698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571" y="0"/>
                  </a:moveTo>
                  <a:lnTo>
                    <a:pt x="337200" y="3003"/>
                  </a:lnTo>
                  <a:lnTo>
                    <a:pt x="290623" y="11773"/>
                  </a:lnTo>
                  <a:lnTo>
                    <a:pt x="246201" y="25949"/>
                  </a:lnTo>
                  <a:lnTo>
                    <a:pt x="204297" y="45169"/>
                  </a:lnTo>
                  <a:lnTo>
                    <a:pt x="165271" y="69072"/>
                  </a:lnTo>
                  <a:lnTo>
                    <a:pt x="129484" y="97298"/>
                  </a:lnTo>
                  <a:lnTo>
                    <a:pt x="97298" y="129484"/>
                  </a:lnTo>
                  <a:lnTo>
                    <a:pt x="69072" y="165271"/>
                  </a:lnTo>
                  <a:lnTo>
                    <a:pt x="45169" y="204297"/>
                  </a:lnTo>
                  <a:lnTo>
                    <a:pt x="25949" y="246201"/>
                  </a:lnTo>
                  <a:lnTo>
                    <a:pt x="11773" y="290623"/>
                  </a:lnTo>
                  <a:lnTo>
                    <a:pt x="3003" y="337200"/>
                  </a:lnTo>
                  <a:lnTo>
                    <a:pt x="0" y="385571"/>
                  </a:lnTo>
                  <a:lnTo>
                    <a:pt x="3003" y="433936"/>
                  </a:lnTo>
                  <a:lnTo>
                    <a:pt x="11773" y="480508"/>
                  </a:lnTo>
                  <a:lnTo>
                    <a:pt x="25949" y="524926"/>
                  </a:lnTo>
                  <a:lnTo>
                    <a:pt x="45169" y="566829"/>
                  </a:lnTo>
                  <a:lnTo>
                    <a:pt x="69072" y="605855"/>
                  </a:lnTo>
                  <a:lnTo>
                    <a:pt x="97298" y="641643"/>
                  </a:lnTo>
                  <a:lnTo>
                    <a:pt x="129484" y="673832"/>
                  </a:lnTo>
                  <a:lnTo>
                    <a:pt x="165271" y="702061"/>
                  </a:lnTo>
                  <a:lnTo>
                    <a:pt x="204297" y="725967"/>
                  </a:lnTo>
                  <a:lnTo>
                    <a:pt x="246201" y="745190"/>
                  </a:lnTo>
                  <a:lnTo>
                    <a:pt x="290623" y="759367"/>
                  </a:lnTo>
                  <a:lnTo>
                    <a:pt x="337200" y="768139"/>
                  </a:lnTo>
                  <a:lnTo>
                    <a:pt x="385571" y="771143"/>
                  </a:lnTo>
                  <a:lnTo>
                    <a:pt x="433943" y="768139"/>
                  </a:lnTo>
                  <a:lnTo>
                    <a:pt x="480520" y="759367"/>
                  </a:lnTo>
                  <a:lnTo>
                    <a:pt x="524942" y="745190"/>
                  </a:lnTo>
                  <a:lnTo>
                    <a:pt x="566846" y="725967"/>
                  </a:lnTo>
                  <a:lnTo>
                    <a:pt x="605872" y="702061"/>
                  </a:lnTo>
                  <a:lnTo>
                    <a:pt x="641659" y="673832"/>
                  </a:lnTo>
                  <a:lnTo>
                    <a:pt x="673845" y="641643"/>
                  </a:lnTo>
                  <a:lnTo>
                    <a:pt x="702071" y="605855"/>
                  </a:lnTo>
                  <a:lnTo>
                    <a:pt x="725974" y="566829"/>
                  </a:lnTo>
                  <a:lnTo>
                    <a:pt x="745194" y="524926"/>
                  </a:lnTo>
                  <a:lnTo>
                    <a:pt x="759370" y="480508"/>
                  </a:lnTo>
                  <a:lnTo>
                    <a:pt x="768140" y="433936"/>
                  </a:lnTo>
                  <a:lnTo>
                    <a:pt x="771143" y="385571"/>
                  </a:lnTo>
                  <a:lnTo>
                    <a:pt x="768140" y="337200"/>
                  </a:lnTo>
                  <a:lnTo>
                    <a:pt x="759370" y="290623"/>
                  </a:lnTo>
                  <a:lnTo>
                    <a:pt x="745194" y="246201"/>
                  </a:lnTo>
                  <a:lnTo>
                    <a:pt x="725974" y="204297"/>
                  </a:lnTo>
                  <a:lnTo>
                    <a:pt x="702071" y="165271"/>
                  </a:lnTo>
                  <a:lnTo>
                    <a:pt x="673845" y="129484"/>
                  </a:lnTo>
                  <a:lnTo>
                    <a:pt x="641659" y="97298"/>
                  </a:lnTo>
                  <a:lnTo>
                    <a:pt x="605872" y="69072"/>
                  </a:lnTo>
                  <a:lnTo>
                    <a:pt x="566846" y="45169"/>
                  </a:lnTo>
                  <a:lnTo>
                    <a:pt x="524942" y="25949"/>
                  </a:lnTo>
                  <a:lnTo>
                    <a:pt x="480520" y="11773"/>
                  </a:lnTo>
                  <a:lnTo>
                    <a:pt x="433943" y="3003"/>
                  </a:lnTo>
                  <a:lnTo>
                    <a:pt x="3855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10533" y="5203698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0" y="385571"/>
                  </a:moveTo>
                  <a:lnTo>
                    <a:pt x="3003" y="337200"/>
                  </a:lnTo>
                  <a:lnTo>
                    <a:pt x="11773" y="290623"/>
                  </a:lnTo>
                  <a:lnTo>
                    <a:pt x="25949" y="246201"/>
                  </a:lnTo>
                  <a:lnTo>
                    <a:pt x="45169" y="204297"/>
                  </a:lnTo>
                  <a:lnTo>
                    <a:pt x="69072" y="165271"/>
                  </a:lnTo>
                  <a:lnTo>
                    <a:pt x="97298" y="129484"/>
                  </a:lnTo>
                  <a:lnTo>
                    <a:pt x="129484" y="97298"/>
                  </a:lnTo>
                  <a:lnTo>
                    <a:pt x="165271" y="69072"/>
                  </a:lnTo>
                  <a:lnTo>
                    <a:pt x="204297" y="45169"/>
                  </a:lnTo>
                  <a:lnTo>
                    <a:pt x="246201" y="25949"/>
                  </a:lnTo>
                  <a:lnTo>
                    <a:pt x="290623" y="11773"/>
                  </a:lnTo>
                  <a:lnTo>
                    <a:pt x="337200" y="3003"/>
                  </a:lnTo>
                  <a:lnTo>
                    <a:pt x="385571" y="0"/>
                  </a:lnTo>
                  <a:lnTo>
                    <a:pt x="433943" y="3003"/>
                  </a:lnTo>
                  <a:lnTo>
                    <a:pt x="480520" y="11773"/>
                  </a:lnTo>
                  <a:lnTo>
                    <a:pt x="524942" y="25949"/>
                  </a:lnTo>
                  <a:lnTo>
                    <a:pt x="566846" y="45169"/>
                  </a:lnTo>
                  <a:lnTo>
                    <a:pt x="605872" y="69072"/>
                  </a:lnTo>
                  <a:lnTo>
                    <a:pt x="641659" y="97298"/>
                  </a:lnTo>
                  <a:lnTo>
                    <a:pt x="673845" y="129484"/>
                  </a:lnTo>
                  <a:lnTo>
                    <a:pt x="702071" y="165271"/>
                  </a:lnTo>
                  <a:lnTo>
                    <a:pt x="725974" y="204297"/>
                  </a:lnTo>
                  <a:lnTo>
                    <a:pt x="745194" y="246201"/>
                  </a:lnTo>
                  <a:lnTo>
                    <a:pt x="759370" y="290623"/>
                  </a:lnTo>
                  <a:lnTo>
                    <a:pt x="768140" y="337200"/>
                  </a:lnTo>
                  <a:lnTo>
                    <a:pt x="771143" y="385571"/>
                  </a:lnTo>
                  <a:lnTo>
                    <a:pt x="768140" y="433936"/>
                  </a:lnTo>
                  <a:lnTo>
                    <a:pt x="759370" y="480508"/>
                  </a:lnTo>
                  <a:lnTo>
                    <a:pt x="745194" y="524926"/>
                  </a:lnTo>
                  <a:lnTo>
                    <a:pt x="725974" y="566829"/>
                  </a:lnTo>
                  <a:lnTo>
                    <a:pt x="702071" y="605855"/>
                  </a:lnTo>
                  <a:lnTo>
                    <a:pt x="673845" y="641643"/>
                  </a:lnTo>
                  <a:lnTo>
                    <a:pt x="641659" y="673832"/>
                  </a:lnTo>
                  <a:lnTo>
                    <a:pt x="605872" y="702061"/>
                  </a:lnTo>
                  <a:lnTo>
                    <a:pt x="566846" y="725967"/>
                  </a:lnTo>
                  <a:lnTo>
                    <a:pt x="524942" y="745190"/>
                  </a:lnTo>
                  <a:lnTo>
                    <a:pt x="480520" y="759367"/>
                  </a:lnTo>
                  <a:lnTo>
                    <a:pt x="433943" y="768139"/>
                  </a:lnTo>
                  <a:lnTo>
                    <a:pt x="385571" y="771143"/>
                  </a:lnTo>
                  <a:lnTo>
                    <a:pt x="337200" y="768139"/>
                  </a:lnTo>
                  <a:lnTo>
                    <a:pt x="290623" y="759367"/>
                  </a:lnTo>
                  <a:lnTo>
                    <a:pt x="246201" y="745190"/>
                  </a:lnTo>
                  <a:lnTo>
                    <a:pt x="204297" y="725967"/>
                  </a:lnTo>
                  <a:lnTo>
                    <a:pt x="165271" y="702061"/>
                  </a:lnTo>
                  <a:lnTo>
                    <a:pt x="129484" y="673832"/>
                  </a:lnTo>
                  <a:lnTo>
                    <a:pt x="97298" y="641643"/>
                  </a:lnTo>
                  <a:lnTo>
                    <a:pt x="69072" y="605855"/>
                  </a:lnTo>
                  <a:lnTo>
                    <a:pt x="45169" y="566829"/>
                  </a:lnTo>
                  <a:lnTo>
                    <a:pt x="25949" y="524926"/>
                  </a:lnTo>
                  <a:lnTo>
                    <a:pt x="11773" y="480508"/>
                  </a:lnTo>
                  <a:lnTo>
                    <a:pt x="3003" y="433936"/>
                  </a:lnTo>
                  <a:lnTo>
                    <a:pt x="0" y="38557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2106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00"/>
              </a:spcBef>
            </a:pPr>
            <a:r>
              <a:rPr sz="3600" spc="-320" dirty="0">
                <a:solidFill>
                  <a:srgbClr val="FFFFFF"/>
                </a:solidFill>
              </a:rPr>
              <a:t>SDG</a:t>
            </a:r>
            <a:r>
              <a:rPr sz="3600" spc="-4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Indicators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1629156"/>
            <a:ext cx="8424671" cy="453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07" rIns="0" bIns="0" rtlCol="0">
            <a:spAutoFit/>
          </a:bodyPr>
          <a:lstStyle/>
          <a:p>
            <a:pPr marL="2247900" marR="5080" indent="-114490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17</a:t>
            </a:r>
            <a:r>
              <a:rPr sz="3600" spc="-1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goals</a:t>
            </a:r>
            <a:r>
              <a:rPr sz="3600" spc="-2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under</a:t>
            </a:r>
            <a:r>
              <a:rPr sz="3600" spc="-2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the</a:t>
            </a:r>
            <a:r>
              <a:rPr sz="3600" spc="-5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Sustainable </a:t>
            </a:r>
            <a:r>
              <a:rPr sz="3600" dirty="0">
                <a:solidFill>
                  <a:srgbClr val="FFFFFF"/>
                </a:solidFill>
              </a:rPr>
              <a:t>Development</a:t>
            </a:r>
            <a:r>
              <a:rPr sz="3600" spc="-75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Goals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66" y="1509724"/>
            <a:ext cx="8930005" cy="459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860" indent="-2667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96000"/>
              <a:buAutoNum type="arabicPeriod"/>
              <a:tabLst>
                <a:tab pos="276860" algn="l"/>
              </a:tabLst>
            </a:pP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End</a:t>
            </a:r>
            <a:r>
              <a:rPr sz="25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poverty</a:t>
            </a:r>
            <a:r>
              <a:rPr sz="25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5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25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its</a:t>
            </a:r>
            <a:r>
              <a:rPr sz="25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forms</a:t>
            </a:r>
            <a:r>
              <a:rPr sz="25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333333"/>
                </a:solidFill>
                <a:latin typeface="Arial"/>
                <a:cs typeface="Arial"/>
              </a:rPr>
              <a:t>everywhere</a:t>
            </a:r>
            <a:endParaRPr sz="2500">
              <a:latin typeface="Arial"/>
              <a:cs typeface="Arial"/>
            </a:endParaRPr>
          </a:p>
          <a:p>
            <a:pPr marL="12700" marR="19050" indent="-254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6000"/>
              <a:buAutoNum type="arabicPeriod"/>
              <a:tabLst>
                <a:tab pos="276860" algn="l"/>
              </a:tabLst>
            </a:pP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	End</a:t>
            </a:r>
            <a:r>
              <a:rPr sz="25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hunger,</a:t>
            </a:r>
            <a:r>
              <a:rPr sz="25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achieve</a:t>
            </a:r>
            <a:r>
              <a:rPr sz="25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food</a:t>
            </a:r>
            <a:r>
              <a:rPr sz="25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security</a:t>
            </a:r>
            <a:r>
              <a:rPr sz="25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5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improved</a:t>
            </a:r>
            <a:r>
              <a:rPr sz="25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nutrition</a:t>
            </a:r>
            <a:r>
              <a:rPr sz="25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promote</a:t>
            </a:r>
            <a:r>
              <a:rPr sz="25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sustainable</a:t>
            </a:r>
            <a:r>
              <a:rPr sz="25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333333"/>
                </a:solidFill>
                <a:latin typeface="Arial"/>
                <a:cs typeface="Arial"/>
              </a:rPr>
              <a:t>agriculture</a:t>
            </a:r>
            <a:endParaRPr sz="2500">
              <a:latin typeface="Arial"/>
              <a:cs typeface="Arial"/>
            </a:endParaRPr>
          </a:p>
          <a:p>
            <a:pPr marL="12700" marR="815340" indent="-2540">
              <a:lnSpc>
                <a:spcPct val="100000"/>
              </a:lnSpc>
              <a:buClr>
                <a:srgbClr val="000000"/>
              </a:buClr>
              <a:buSzPct val="96000"/>
              <a:buAutoNum type="arabicPeriod"/>
              <a:tabLst>
                <a:tab pos="276860" algn="l"/>
              </a:tabLst>
            </a:pP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	Ensure</a:t>
            </a:r>
            <a:r>
              <a:rPr sz="25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healthy</a:t>
            </a:r>
            <a:r>
              <a:rPr sz="25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lives</a:t>
            </a:r>
            <a:r>
              <a:rPr sz="25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5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promote</a:t>
            </a:r>
            <a:r>
              <a:rPr sz="25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well</a:t>
            </a:r>
            <a:r>
              <a:rPr sz="25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being</a:t>
            </a:r>
            <a:r>
              <a:rPr sz="25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5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25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25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333333"/>
                </a:solidFill>
                <a:latin typeface="Arial"/>
                <a:cs typeface="Arial"/>
              </a:rPr>
              <a:t>all </a:t>
            </a:r>
            <a:r>
              <a:rPr sz="2500" spc="-10" dirty="0">
                <a:solidFill>
                  <a:srgbClr val="333333"/>
                </a:solidFill>
                <a:latin typeface="Arial"/>
                <a:cs typeface="Arial"/>
              </a:rPr>
              <a:t>stages</a:t>
            </a:r>
            <a:endParaRPr sz="2500">
              <a:latin typeface="Arial"/>
              <a:cs typeface="Arial"/>
            </a:endParaRPr>
          </a:p>
          <a:p>
            <a:pPr marL="12700" marR="8890" indent="-2540">
              <a:lnSpc>
                <a:spcPct val="100000"/>
              </a:lnSpc>
              <a:buClr>
                <a:srgbClr val="000000"/>
              </a:buClr>
              <a:buSzPct val="96000"/>
              <a:buAutoNum type="arabicPeriod"/>
              <a:tabLst>
                <a:tab pos="276860" algn="l"/>
              </a:tabLst>
            </a:pP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	Ensure</a:t>
            </a:r>
            <a:r>
              <a:rPr sz="25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inclusive</a:t>
            </a:r>
            <a:r>
              <a:rPr sz="25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5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equitable</a:t>
            </a:r>
            <a:r>
              <a:rPr sz="25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quality</a:t>
            </a:r>
            <a:r>
              <a:rPr sz="25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education</a:t>
            </a:r>
            <a:r>
              <a:rPr sz="25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5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333333"/>
                </a:solidFill>
                <a:latin typeface="Arial"/>
                <a:cs typeface="Arial"/>
              </a:rPr>
              <a:t>promote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lifelong</a:t>
            </a:r>
            <a:r>
              <a:rPr sz="25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learning</a:t>
            </a:r>
            <a:r>
              <a:rPr sz="25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opportunities</a:t>
            </a:r>
            <a:r>
              <a:rPr sz="25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5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endParaRPr sz="2500">
              <a:latin typeface="Arial"/>
              <a:cs typeface="Arial"/>
            </a:endParaRPr>
          </a:p>
          <a:p>
            <a:pPr marL="276860" indent="-266700">
              <a:lnSpc>
                <a:spcPct val="100000"/>
              </a:lnSpc>
              <a:buClr>
                <a:srgbClr val="000000"/>
              </a:buClr>
              <a:buSzPct val="96000"/>
              <a:buAutoNum type="arabicPeriod"/>
              <a:tabLst>
                <a:tab pos="276860" algn="l"/>
              </a:tabLst>
            </a:pP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Achieve</a:t>
            </a:r>
            <a:r>
              <a:rPr sz="25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gender</a:t>
            </a:r>
            <a:r>
              <a:rPr sz="25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equality</a:t>
            </a:r>
            <a:r>
              <a:rPr sz="25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5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empower</a:t>
            </a:r>
            <a:r>
              <a:rPr sz="25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25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women</a:t>
            </a:r>
            <a:r>
              <a:rPr sz="25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5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333333"/>
                </a:solidFill>
                <a:latin typeface="Arial"/>
                <a:cs typeface="Arial"/>
              </a:rPr>
              <a:t>girls</a:t>
            </a:r>
            <a:endParaRPr sz="2500">
              <a:latin typeface="Arial"/>
              <a:cs typeface="Arial"/>
            </a:endParaRPr>
          </a:p>
          <a:p>
            <a:pPr marL="12700" marR="5080" indent="-254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6000"/>
              <a:buAutoNum type="arabicPeriod"/>
              <a:tabLst>
                <a:tab pos="276860" algn="l"/>
              </a:tabLst>
            </a:pP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	Ensure</a:t>
            </a:r>
            <a:r>
              <a:rPr sz="25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availability</a:t>
            </a:r>
            <a:r>
              <a:rPr sz="25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5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sustainable</a:t>
            </a:r>
            <a:r>
              <a:rPr sz="25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management</a:t>
            </a:r>
            <a:r>
              <a:rPr sz="25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5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water</a:t>
            </a:r>
            <a:r>
              <a:rPr sz="25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sanitation</a:t>
            </a:r>
            <a:r>
              <a:rPr sz="25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5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endParaRPr sz="2500">
              <a:latin typeface="Arial"/>
              <a:cs typeface="Arial"/>
            </a:endParaRPr>
          </a:p>
          <a:p>
            <a:pPr marL="12700" marR="1117600" indent="-2540">
              <a:lnSpc>
                <a:spcPct val="100000"/>
              </a:lnSpc>
              <a:buClr>
                <a:srgbClr val="000000"/>
              </a:buClr>
              <a:buSzPct val="96000"/>
              <a:buAutoNum type="arabicPeriod"/>
              <a:tabLst>
                <a:tab pos="276860" algn="l"/>
              </a:tabLst>
            </a:pP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	Ensure</a:t>
            </a:r>
            <a:r>
              <a:rPr sz="25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access</a:t>
            </a:r>
            <a:r>
              <a:rPr sz="25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5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affordable,</a:t>
            </a:r>
            <a:r>
              <a:rPr sz="25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reliable,</a:t>
            </a:r>
            <a:r>
              <a:rPr sz="25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sustainable</a:t>
            </a:r>
            <a:r>
              <a:rPr sz="25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modern</a:t>
            </a:r>
            <a:r>
              <a:rPr sz="25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energy</a:t>
            </a:r>
            <a:r>
              <a:rPr sz="25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5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07" rIns="0" bIns="0" rtlCol="0">
            <a:spAutoFit/>
          </a:bodyPr>
          <a:lstStyle/>
          <a:p>
            <a:pPr marL="2247900" marR="5080" indent="-114490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17</a:t>
            </a:r>
            <a:r>
              <a:rPr sz="3600" spc="-1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goals</a:t>
            </a:r>
            <a:r>
              <a:rPr sz="3600" spc="-2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under</a:t>
            </a:r>
            <a:r>
              <a:rPr sz="3600" spc="-2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the</a:t>
            </a:r>
            <a:r>
              <a:rPr sz="3600" spc="-5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Sustainable </a:t>
            </a:r>
            <a:r>
              <a:rPr sz="3600" dirty="0">
                <a:solidFill>
                  <a:srgbClr val="FFFFFF"/>
                </a:solidFill>
              </a:rPr>
              <a:t>Development</a:t>
            </a:r>
            <a:r>
              <a:rPr sz="3600" spc="-75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Goals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81657"/>
            <a:ext cx="8776335" cy="4385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68300">
              <a:lnSpc>
                <a:spcPct val="100000"/>
              </a:lnSpc>
              <a:spcBef>
                <a:spcPts val="105"/>
              </a:spcBef>
              <a:buFont typeface="Arial"/>
              <a:buAutoNum type="arabicPeriod" startAt="8"/>
              <a:tabLst>
                <a:tab pos="381000" algn="l"/>
              </a:tabLst>
            </a:pP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Promote</a:t>
            </a:r>
            <a:r>
              <a:rPr sz="26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sustained,</a:t>
            </a:r>
            <a:r>
              <a:rPr sz="26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inclusive</a:t>
            </a:r>
            <a:r>
              <a:rPr sz="26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6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sustainable</a:t>
            </a:r>
            <a:r>
              <a:rPr sz="26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33333"/>
                </a:solidFill>
                <a:latin typeface="Arial"/>
                <a:cs typeface="Arial"/>
              </a:rPr>
              <a:t>economic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growth,</a:t>
            </a:r>
            <a:r>
              <a:rPr sz="26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full</a:t>
            </a:r>
            <a:r>
              <a:rPr sz="26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6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productive</a:t>
            </a:r>
            <a:r>
              <a:rPr sz="26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employment</a:t>
            </a:r>
            <a:r>
              <a:rPr sz="26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6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decent</a:t>
            </a:r>
            <a:r>
              <a:rPr sz="26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work</a:t>
            </a:r>
            <a:r>
              <a:rPr sz="26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333333"/>
                </a:solidFill>
                <a:latin typeface="Arial"/>
                <a:cs typeface="Arial"/>
              </a:rPr>
              <a:t>for all</a:t>
            </a:r>
            <a:endParaRPr sz="2600">
              <a:latin typeface="Arial"/>
              <a:cs typeface="Arial"/>
            </a:endParaRPr>
          </a:p>
          <a:p>
            <a:pPr marL="12700" marR="1093470" indent="368300">
              <a:lnSpc>
                <a:spcPct val="100000"/>
              </a:lnSpc>
              <a:buFont typeface="Arial"/>
              <a:buAutoNum type="arabicPeriod" startAt="8"/>
              <a:tabLst>
                <a:tab pos="381000" algn="l"/>
              </a:tabLst>
            </a:pP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Built</a:t>
            </a:r>
            <a:r>
              <a:rPr sz="26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resilient</a:t>
            </a:r>
            <a:r>
              <a:rPr sz="26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infrastructure,</a:t>
            </a:r>
            <a:r>
              <a:rPr sz="26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promote</a:t>
            </a:r>
            <a:r>
              <a:rPr sz="26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inclusive</a:t>
            </a:r>
            <a:r>
              <a:rPr sz="26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sustainable</a:t>
            </a:r>
            <a:r>
              <a:rPr sz="26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industrialization</a:t>
            </a:r>
            <a:r>
              <a:rPr sz="26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6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foster</a:t>
            </a:r>
            <a:r>
              <a:rPr sz="26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33333"/>
                </a:solidFill>
                <a:latin typeface="Arial"/>
                <a:cs typeface="Arial"/>
              </a:rPr>
              <a:t>innovation</a:t>
            </a:r>
            <a:endParaRPr sz="2600">
              <a:latin typeface="Arial"/>
              <a:cs typeface="Arial"/>
            </a:endParaRPr>
          </a:p>
          <a:p>
            <a:pPr marL="562610" indent="-549910">
              <a:lnSpc>
                <a:spcPct val="100000"/>
              </a:lnSpc>
              <a:spcBef>
                <a:spcPts val="5"/>
              </a:spcBef>
              <a:buFont typeface="Arial"/>
              <a:buAutoNum type="arabicPeriod" startAt="8"/>
              <a:tabLst>
                <a:tab pos="562610" algn="l"/>
              </a:tabLst>
            </a:pP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Reduce</a:t>
            </a:r>
            <a:r>
              <a:rPr sz="26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inequalities</a:t>
            </a:r>
            <a:r>
              <a:rPr sz="26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within</a:t>
            </a:r>
            <a:r>
              <a:rPr sz="26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6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among</a:t>
            </a:r>
            <a:r>
              <a:rPr sz="26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33333"/>
                </a:solidFill>
                <a:latin typeface="Arial"/>
                <a:cs typeface="Arial"/>
              </a:rPr>
              <a:t>countries</a:t>
            </a:r>
            <a:endParaRPr sz="2600">
              <a:latin typeface="Arial"/>
              <a:cs typeface="Arial"/>
            </a:endParaRPr>
          </a:p>
          <a:p>
            <a:pPr marL="12700" marR="780415" indent="534035">
              <a:lnSpc>
                <a:spcPct val="100000"/>
              </a:lnSpc>
              <a:buFont typeface="Arial"/>
              <a:buAutoNum type="arabicPeriod" startAt="8"/>
              <a:tabLst>
                <a:tab pos="546735" algn="l"/>
              </a:tabLst>
            </a:pP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Make</a:t>
            </a:r>
            <a:r>
              <a:rPr sz="26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cities</a:t>
            </a:r>
            <a:r>
              <a:rPr sz="26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6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human</a:t>
            </a:r>
            <a:r>
              <a:rPr sz="26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settlements</a:t>
            </a:r>
            <a:r>
              <a:rPr sz="26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inclusive,</a:t>
            </a:r>
            <a:r>
              <a:rPr sz="26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33333"/>
                </a:solidFill>
                <a:latin typeface="Arial"/>
                <a:cs typeface="Arial"/>
              </a:rPr>
              <a:t>safe,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resilient</a:t>
            </a:r>
            <a:r>
              <a:rPr sz="26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6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33333"/>
                </a:solidFill>
                <a:latin typeface="Arial"/>
                <a:cs typeface="Arial"/>
              </a:rPr>
              <a:t>sustainable</a:t>
            </a:r>
            <a:endParaRPr sz="2600">
              <a:latin typeface="Arial"/>
              <a:cs typeface="Arial"/>
            </a:endParaRPr>
          </a:p>
          <a:p>
            <a:pPr marL="562610" indent="-549910">
              <a:lnSpc>
                <a:spcPct val="100000"/>
              </a:lnSpc>
              <a:buFont typeface="Arial"/>
              <a:buAutoNum type="arabicPeriod" startAt="8"/>
              <a:tabLst>
                <a:tab pos="562610" algn="l"/>
              </a:tabLst>
            </a:pP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Ensure</a:t>
            </a:r>
            <a:r>
              <a:rPr sz="26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sustainable</a:t>
            </a:r>
            <a:r>
              <a:rPr sz="26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consumption</a:t>
            </a:r>
            <a:r>
              <a:rPr sz="26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6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production</a:t>
            </a:r>
            <a:r>
              <a:rPr sz="26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33333"/>
                </a:solidFill>
                <a:latin typeface="Arial"/>
                <a:cs typeface="Arial"/>
              </a:rPr>
              <a:t>pattern</a:t>
            </a:r>
            <a:endParaRPr sz="2600">
              <a:latin typeface="Arial"/>
              <a:cs typeface="Arial"/>
            </a:endParaRPr>
          </a:p>
          <a:p>
            <a:pPr marL="12700" marR="416559" indent="545465">
              <a:lnSpc>
                <a:spcPct val="100000"/>
              </a:lnSpc>
              <a:buFont typeface="Arial"/>
              <a:buAutoNum type="arabicPeriod" startAt="8"/>
              <a:tabLst>
                <a:tab pos="558165" algn="l"/>
              </a:tabLst>
            </a:pPr>
            <a:r>
              <a:rPr sz="2600" spc="-50" dirty="0">
                <a:solidFill>
                  <a:srgbClr val="333333"/>
                </a:solidFill>
                <a:latin typeface="Arial"/>
                <a:cs typeface="Arial"/>
              </a:rPr>
              <a:t>Take</a:t>
            </a:r>
            <a:r>
              <a:rPr sz="26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urgent</a:t>
            </a:r>
            <a:r>
              <a:rPr sz="26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actions</a:t>
            </a:r>
            <a:r>
              <a:rPr sz="26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6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combat</a:t>
            </a:r>
            <a:r>
              <a:rPr sz="26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climate</a:t>
            </a:r>
            <a:r>
              <a:rPr sz="26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change</a:t>
            </a:r>
            <a:r>
              <a:rPr sz="26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6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333333"/>
                </a:solidFill>
                <a:latin typeface="Arial"/>
                <a:cs typeface="Arial"/>
              </a:rPr>
              <a:t>its </a:t>
            </a:r>
            <a:r>
              <a:rPr sz="2600" spc="-10" dirty="0">
                <a:solidFill>
                  <a:srgbClr val="333333"/>
                </a:solidFill>
                <a:latin typeface="Arial"/>
                <a:cs typeface="Arial"/>
              </a:rPr>
              <a:t>impact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07" rIns="0" bIns="0" rtlCol="0">
            <a:spAutoFit/>
          </a:bodyPr>
          <a:lstStyle/>
          <a:p>
            <a:pPr marL="2247900" marR="5080" indent="-114490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17</a:t>
            </a:r>
            <a:r>
              <a:rPr sz="3600" spc="-1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goals</a:t>
            </a:r>
            <a:r>
              <a:rPr sz="3600" spc="-2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under</a:t>
            </a:r>
            <a:r>
              <a:rPr sz="3600" spc="-2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the</a:t>
            </a:r>
            <a:r>
              <a:rPr sz="3600" spc="-5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Sustainable </a:t>
            </a:r>
            <a:r>
              <a:rPr sz="3600" dirty="0">
                <a:solidFill>
                  <a:srgbClr val="FFFFFF"/>
                </a:solidFill>
              </a:rPr>
              <a:t>Development</a:t>
            </a:r>
            <a:r>
              <a:rPr sz="3600" spc="-75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Goals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83182"/>
            <a:ext cx="871410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330" indent="505459">
              <a:lnSpc>
                <a:spcPct val="100000"/>
              </a:lnSpc>
              <a:spcBef>
                <a:spcPts val="100"/>
              </a:spcBef>
              <a:buFont typeface="Arial"/>
              <a:buAutoNum type="arabicPeriod" startAt="14"/>
              <a:tabLst>
                <a:tab pos="518159" algn="l"/>
              </a:tabLst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Conserve</a:t>
            </a:r>
            <a:r>
              <a:rPr sz="24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4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sustainably</a:t>
            </a:r>
            <a:r>
              <a:rPr sz="24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use</a:t>
            </a:r>
            <a:r>
              <a:rPr sz="24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oceans,</a:t>
            </a:r>
            <a:r>
              <a:rPr sz="24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seas</a:t>
            </a:r>
            <a:r>
              <a:rPr sz="24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4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marine resources</a:t>
            </a:r>
            <a:endParaRPr sz="2400">
              <a:latin typeface="Arial"/>
              <a:cs typeface="Arial"/>
            </a:endParaRPr>
          </a:p>
          <a:p>
            <a:pPr marL="12700" marR="408305" indent="506095">
              <a:lnSpc>
                <a:spcPct val="100000"/>
              </a:lnSpc>
              <a:buFont typeface="Arial"/>
              <a:buAutoNum type="arabicPeriod" startAt="14"/>
              <a:tabLst>
                <a:tab pos="518795" algn="l"/>
              </a:tabLst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Protect,</a:t>
            </a:r>
            <a:r>
              <a:rPr sz="24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restore</a:t>
            </a:r>
            <a:r>
              <a:rPr sz="24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4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promote</a:t>
            </a:r>
            <a:r>
              <a:rPr sz="24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sustainable</a:t>
            </a:r>
            <a:r>
              <a:rPr sz="24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use</a:t>
            </a:r>
            <a:r>
              <a:rPr sz="24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4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terrestrial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ecosystems,</a:t>
            </a:r>
            <a:r>
              <a:rPr sz="24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sustainably</a:t>
            </a:r>
            <a:r>
              <a:rPr sz="24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managed</a:t>
            </a:r>
            <a:r>
              <a:rPr sz="24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forests,</a:t>
            </a:r>
            <a:r>
              <a:rPr sz="24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combat desertification</a:t>
            </a:r>
            <a:r>
              <a:rPr sz="24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4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halt</a:t>
            </a:r>
            <a:r>
              <a:rPr sz="24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4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reverse</a:t>
            </a:r>
            <a:r>
              <a:rPr sz="24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land</a:t>
            </a:r>
            <a:r>
              <a:rPr sz="24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degradation</a:t>
            </a:r>
            <a:r>
              <a:rPr sz="24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4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Arial"/>
                <a:cs typeface="Arial"/>
              </a:rPr>
              <a:t>halt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biodiversity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Arial"/>
                <a:cs typeface="Arial"/>
              </a:rPr>
              <a:t>loss</a:t>
            </a:r>
            <a:endParaRPr sz="2400">
              <a:latin typeface="Arial"/>
              <a:cs typeface="Arial"/>
            </a:endParaRPr>
          </a:p>
          <a:p>
            <a:pPr marL="12700" marR="5080" indent="505459">
              <a:lnSpc>
                <a:spcPct val="100000"/>
              </a:lnSpc>
              <a:spcBef>
                <a:spcPts val="5"/>
              </a:spcBef>
              <a:buFont typeface="Arial"/>
              <a:buAutoNum type="arabicPeriod" startAt="14"/>
              <a:tabLst>
                <a:tab pos="518159" algn="l"/>
              </a:tabLst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Promote</a:t>
            </a:r>
            <a:r>
              <a:rPr sz="24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peaceful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inclusive</a:t>
            </a:r>
            <a:r>
              <a:rPr sz="24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societies</a:t>
            </a:r>
            <a:r>
              <a:rPr sz="24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sustainable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development,</a:t>
            </a:r>
            <a:r>
              <a:rPr sz="24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provide</a:t>
            </a:r>
            <a:r>
              <a:rPr sz="24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access</a:t>
            </a:r>
            <a:r>
              <a:rPr sz="24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justice</a:t>
            </a:r>
            <a:r>
              <a:rPr sz="24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4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24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4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build</a:t>
            </a:r>
            <a:r>
              <a:rPr sz="24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effective, accountable</a:t>
            </a:r>
            <a:r>
              <a:rPr sz="24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4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inclusive</a:t>
            </a:r>
            <a:r>
              <a:rPr sz="2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institutions</a:t>
            </a:r>
            <a:r>
              <a:rPr sz="24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24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24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levels</a:t>
            </a:r>
            <a:endParaRPr sz="2400">
              <a:latin typeface="Arial"/>
              <a:cs typeface="Arial"/>
            </a:endParaRPr>
          </a:p>
          <a:p>
            <a:pPr marL="12700" marR="304800" indent="506095">
              <a:lnSpc>
                <a:spcPct val="100000"/>
              </a:lnSpc>
              <a:buFont typeface="Arial"/>
              <a:buAutoNum type="arabicPeriod" startAt="14"/>
              <a:tabLst>
                <a:tab pos="518795" algn="l"/>
              </a:tabLst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Strengthen</a:t>
            </a:r>
            <a:r>
              <a:rPr sz="24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means</a:t>
            </a:r>
            <a:r>
              <a:rPr sz="24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implementation</a:t>
            </a:r>
            <a:r>
              <a:rPr sz="24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revitalize</a:t>
            </a:r>
            <a:r>
              <a:rPr sz="24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global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partnership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4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sustainable</a:t>
            </a:r>
            <a:r>
              <a:rPr sz="24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1813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377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377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377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39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What</a:t>
            </a:r>
            <a:r>
              <a:rPr spc="-165" dirty="0"/>
              <a:t> </a:t>
            </a:r>
            <a:r>
              <a:rPr spc="95" dirty="0"/>
              <a:t>is</a:t>
            </a:r>
            <a:r>
              <a:rPr spc="-160" dirty="0"/>
              <a:t> </a:t>
            </a:r>
            <a:r>
              <a:rPr spc="-10" dirty="0"/>
              <a:t>Sustainability?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6610"/>
            <a:ext cx="7852409" cy="17176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42900" marR="5080" indent="-330835">
              <a:lnSpc>
                <a:spcPct val="90000"/>
              </a:lnSpc>
              <a:spcBef>
                <a:spcPts val="459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3000" dirty="0">
                <a:solidFill>
                  <a:srgbClr val="003D07"/>
                </a:solidFill>
                <a:latin typeface="Arial"/>
                <a:cs typeface="Arial"/>
              </a:rPr>
              <a:t>Sustainability</a:t>
            </a:r>
            <a:r>
              <a:rPr sz="3000" spc="7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3D07"/>
                </a:solidFill>
                <a:latin typeface="Arial"/>
                <a:cs typeface="Arial"/>
              </a:rPr>
              <a:t>focuses</a:t>
            </a:r>
            <a:r>
              <a:rPr sz="3000" spc="1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3D07"/>
                </a:solidFill>
                <a:latin typeface="Arial"/>
                <a:cs typeface="Arial"/>
              </a:rPr>
              <a:t>on</a:t>
            </a:r>
            <a:r>
              <a:rPr sz="3000" spc="1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3D07"/>
                </a:solidFill>
                <a:latin typeface="Arial"/>
                <a:cs typeface="Arial"/>
              </a:rPr>
              <a:t>meeting</a:t>
            </a:r>
            <a:r>
              <a:rPr sz="3000" spc="1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3D07"/>
                </a:solidFill>
                <a:latin typeface="Arial"/>
                <a:cs typeface="Arial"/>
              </a:rPr>
              <a:t>the</a:t>
            </a:r>
            <a:r>
              <a:rPr sz="3000" spc="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000" b="1" spc="-85" dirty="0">
                <a:solidFill>
                  <a:srgbClr val="77923B"/>
                </a:solidFill>
                <a:latin typeface="Arial"/>
                <a:cs typeface="Arial"/>
              </a:rPr>
              <a:t>needs of</a:t>
            </a:r>
            <a:r>
              <a:rPr sz="3000" b="1" spc="1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3000" b="1" spc="-45" dirty="0">
                <a:solidFill>
                  <a:srgbClr val="77923B"/>
                </a:solidFill>
                <a:latin typeface="Arial"/>
                <a:cs typeface="Arial"/>
              </a:rPr>
              <a:t>the</a:t>
            </a:r>
            <a:r>
              <a:rPr sz="3000" b="1" spc="1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3000" b="1" spc="-80" dirty="0">
                <a:solidFill>
                  <a:srgbClr val="77923B"/>
                </a:solidFill>
                <a:latin typeface="Arial"/>
                <a:cs typeface="Arial"/>
              </a:rPr>
              <a:t>present</a:t>
            </a:r>
            <a:r>
              <a:rPr sz="3000" b="1" spc="-2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003D07"/>
                </a:solidFill>
                <a:latin typeface="Arial"/>
                <a:cs typeface="Arial"/>
              </a:rPr>
              <a:t>without</a:t>
            </a:r>
            <a:r>
              <a:rPr sz="3000" spc="-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3D07"/>
                </a:solidFill>
                <a:latin typeface="Arial"/>
                <a:cs typeface="Arial"/>
              </a:rPr>
              <a:t>compromising</a:t>
            </a:r>
            <a:r>
              <a:rPr sz="3000" spc="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003D07"/>
                </a:solidFill>
                <a:latin typeface="Arial"/>
                <a:cs typeface="Arial"/>
              </a:rPr>
              <a:t>the </a:t>
            </a:r>
            <a:r>
              <a:rPr sz="3000" b="1" spc="-100" dirty="0">
                <a:solidFill>
                  <a:srgbClr val="77923B"/>
                </a:solidFill>
                <a:latin typeface="Arial"/>
                <a:cs typeface="Arial"/>
              </a:rPr>
              <a:t>ability</a:t>
            </a:r>
            <a:r>
              <a:rPr sz="3000" b="1" spc="-11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3000" b="1" spc="-85" dirty="0">
                <a:solidFill>
                  <a:srgbClr val="77923B"/>
                </a:solidFill>
                <a:latin typeface="Arial"/>
                <a:cs typeface="Arial"/>
              </a:rPr>
              <a:t>of</a:t>
            </a:r>
            <a:r>
              <a:rPr sz="3000" b="1" spc="-12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3000" b="1" spc="-60" dirty="0">
                <a:solidFill>
                  <a:srgbClr val="77923B"/>
                </a:solidFill>
                <a:latin typeface="Arial"/>
                <a:cs typeface="Arial"/>
              </a:rPr>
              <a:t>future</a:t>
            </a:r>
            <a:r>
              <a:rPr sz="3000" b="1" spc="-15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3000" b="1" spc="-95" dirty="0">
                <a:solidFill>
                  <a:srgbClr val="77923B"/>
                </a:solidFill>
                <a:latin typeface="Arial"/>
                <a:cs typeface="Arial"/>
              </a:rPr>
              <a:t>generations</a:t>
            </a:r>
            <a:r>
              <a:rPr sz="3000" b="1" spc="-114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77923B"/>
                </a:solidFill>
                <a:latin typeface="Arial"/>
                <a:cs typeface="Arial"/>
              </a:rPr>
              <a:t>to</a:t>
            </a:r>
            <a:r>
              <a:rPr sz="3000" b="1" spc="-13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3000" b="1" spc="-35" dirty="0">
                <a:solidFill>
                  <a:srgbClr val="77923B"/>
                </a:solidFill>
                <a:latin typeface="Arial"/>
                <a:cs typeface="Arial"/>
              </a:rPr>
              <a:t>meet</a:t>
            </a:r>
            <a:r>
              <a:rPr sz="3000" b="1" spc="-10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77923B"/>
                </a:solidFill>
                <a:latin typeface="Arial"/>
                <a:cs typeface="Arial"/>
              </a:rPr>
              <a:t>their needs</a:t>
            </a:r>
            <a:r>
              <a:rPr sz="3000" spc="-10" dirty="0">
                <a:solidFill>
                  <a:srgbClr val="003D07"/>
                </a:solidFill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57371"/>
            <a:ext cx="9144000" cy="29535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377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377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377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377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072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8297"/>
            <a:ext cx="632714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372485" algn="l"/>
              </a:tabLst>
            </a:pPr>
            <a:r>
              <a:rPr dirty="0"/>
              <a:t>Problems</a:t>
            </a:r>
            <a:r>
              <a:rPr spc="315" dirty="0"/>
              <a:t> </a:t>
            </a:r>
            <a:r>
              <a:rPr spc="30" dirty="0"/>
              <a:t>of</a:t>
            </a:r>
            <a:r>
              <a:rPr dirty="0"/>
              <a:t>	</a:t>
            </a:r>
            <a:r>
              <a:rPr spc="-10" dirty="0"/>
              <a:t>Sustainable 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703"/>
            <a:ext cx="7855584" cy="41300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61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400" b="1" spc="-70" dirty="0">
                <a:solidFill>
                  <a:srgbClr val="006600"/>
                </a:solidFill>
                <a:latin typeface="Arial"/>
                <a:cs typeface="Arial"/>
              </a:rPr>
              <a:t>Disagreements </a:t>
            </a:r>
            <a:r>
              <a:rPr sz="2400" b="1" spc="-55" dirty="0">
                <a:solidFill>
                  <a:srgbClr val="006600"/>
                </a:solidFill>
                <a:latin typeface="Arial"/>
                <a:cs typeface="Arial"/>
              </a:rPr>
              <a:t>between</a:t>
            </a:r>
            <a:r>
              <a:rPr sz="2400" b="1" spc="-10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stakeholders</a:t>
            </a:r>
            <a:endParaRPr sz="2400">
              <a:latin typeface="Arial"/>
              <a:cs typeface="Arial"/>
            </a:endParaRPr>
          </a:p>
          <a:p>
            <a:pPr marL="1085850" marR="499745" lvl="1" indent="-329565">
              <a:lnSpc>
                <a:spcPts val="2590"/>
              </a:lnSpc>
              <a:spcBef>
                <a:spcPts val="835"/>
              </a:spcBef>
              <a:buClr>
                <a:srgbClr val="77923B"/>
              </a:buClr>
              <a:buFont typeface="Wingdings"/>
              <a:buChar char=""/>
              <a:tabLst>
                <a:tab pos="1085850" algn="l"/>
              </a:tabLst>
            </a:pPr>
            <a:r>
              <a:rPr sz="2400" dirty="0">
                <a:solidFill>
                  <a:srgbClr val="669900"/>
                </a:solidFill>
                <a:latin typeface="Arial"/>
                <a:cs typeface="Arial"/>
              </a:rPr>
              <a:t>Problem</a:t>
            </a:r>
            <a:r>
              <a:rPr sz="2400" spc="60" dirty="0">
                <a:solidFill>
                  <a:srgbClr val="6699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69900"/>
                </a:solidFill>
                <a:latin typeface="Arial"/>
                <a:cs typeface="Arial"/>
              </a:rPr>
              <a:t>between</a:t>
            </a:r>
            <a:r>
              <a:rPr sz="2400" spc="45" dirty="0">
                <a:solidFill>
                  <a:srgbClr val="6699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69900"/>
                </a:solidFill>
                <a:latin typeface="Arial"/>
                <a:cs typeface="Arial"/>
              </a:rPr>
              <a:t>different </a:t>
            </a:r>
            <a:r>
              <a:rPr sz="2400" dirty="0">
                <a:solidFill>
                  <a:srgbClr val="669900"/>
                </a:solidFill>
                <a:latin typeface="Arial"/>
                <a:cs typeface="Arial"/>
              </a:rPr>
              <a:t>communities(Development,</a:t>
            </a:r>
            <a:r>
              <a:rPr sz="2400" spc="-95" dirty="0">
                <a:solidFill>
                  <a:srgbClr val="6699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69900"/>
                </a:solidFill>
                <a:latin typeface="Arial"/>
                <a:cs typeface="Arial"/>
              </a:rPr>
              <a:t>economic</a:t>
            </a:r>
            <a:r>
              <a:rPr sz="2400" spc="-125" dirty="0">
                <a:solidFill>
                  <a:srgbClr val="669900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669900"/>
                </a:solidFill>
                <a:latin typeface="Arial"/>
                <a:cs typeface="Arial"/>
              </a:rPr>
              <a:t>growth)</a:t>
            </a:r>
            <a:endParaRPr sz="24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48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Uncertainty</a:t>
            </a:r>
            <a:endParaRPr sz="2400">
              <a:latin typeface="Arial"/>
              <a:cs typeface="Arial"/>
            </a:endParaRPr>
          </a:p>
          <a:p>
            <a:pPr marL="1085215" lvl="1" indent="-328930">
              <a:lnSpc>
                <a:spcPct val="100000"/>
              </a:lnSpc>
              <a:spcBef>
                <a:spcPts val="515"/>
              </a:spcBef>
              <a:buClr>
                <a:srgbClr val="77923B"/>
              </a:buClr>
              <a:buFont typeface="Wingdings"/>
              <a:buChar char=""/>
              <a:tabLst>
                <a:tab pos="1085215" algn="l"/>
              </a:tabLst>
            </a:pPr>
            <a:r>
              <a:rPr sz="2400" dirty="0">
                <a:solidFill>
                  <a:srgbClr val="669900"/>
                </a:solidFill>
                <a:latin typeface="Arial"/>
                <a:cs typeface="Arial"/>
              </a:rPr>
              <a:t>Global</a:t>
            </a:r>
            <a:r>
              <a:rPr sz="2400" spc="70" dirty="0">
                <a:solidFill>
                  <a:srgbClr val="6699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69900"/>
                </a:solidFill>
                <a:latin typeface="Arial"/>
                <a:cs typeface="Arial"/>
              </a:rPr>
              <a:t>environmental</a:t>
            </a:r>
            <a:r>
              <a:rPr sz="2400" spc="80" dirty="0">
                <a:solidFill>
                  <a:srgbClr val="6699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69900"/>
                </a:solidFill>
                <a:latin typeface="Arial"/>
                <a:cs typeface="Arial"/>
              </a:rPr>
              <a:t>issue</a:t>
            </a:r>
            <a:endParaRPr sz="24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400" b="1" spc="-130" dirty="0">
                <a:solidFill>
                  <a:srgbClr val="006600"/>
                </a:solidFill>
                <a:latin typeface="Arial"/>
                <a:cs typeface="Arial"/>
              </a:rPr>
              <a:t>Consumption</a:t>
            </a:r>
            <a:r>
              <a:rPr sz="2400" b="1" spc="-4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006600"/>
                </a:solidFill>
                <a:latin typeface="Arial"/>
                <a:cs typeface="Arial"/>
              </a:rPr>
              <a:t>and</a:t>
            </a:r>
            <a:r>
              <a:rPr sz="2400" b="1" spc="-5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life</a:t>
            </a:r>
            <a:r>
              <a:rPr sz="2400" b="1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style</a:t>
            </a:r>
            <a:endParaRPr sz="2400">
              <a:latin typeface="Arial"/>
              <a:cs typeface="Arial"/>
            </a:endParaRPr>
          </a:p>
          <a:p>
            <a:pPr marL="1085215" lvl="1" indent="-328930">
              <a:lnSpc>
                <a:spcPts val="2735"/>
              </a:lnSpc>
              <a:spcBef>
                <a:spcPts val="515"/>
              </a:spcBef>
              <a:buClr>
                <a:srgbClr val="77923B"/>
              </a:buClr>
              <a:buFont typeface="Wingdings"/>
              <a:buChar char=""/>
              <a:tabLst>
                <a:tab pos="1085215" algn="l"/>
              </a:tabLst>
            </a:pPr>
            <a:r>
              <a:rPr sz="2400" spc="-10" dirty="0">
                <a:solidFill>
                  <a:srgbClr val="669900"/>
                </a:solidFill>
                <a:latin typeface="Arial"/>
                <a:cs typeface="Arial"/>
              </a:rPr>
              <a:t>Comparison</a:t>
            </a:r>
            <a:r>
              <a:rPr sz="2400" spc="-105" dirty="0">
                <a:solidFill>
                  <a:srgbClr val="6699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69900"/>
                </a:solidFill>
                <a:latin typeface="Arial"/>
                <a:cs typeface="Arial"/>
              </a:rPr>
              <a:t>between</a:t>
            </a:r>
            <a:r>
              <a:rPr sz="2400" spc="-90" dirty="0">
                <a:solidFill>
                  <a:srgbClr val="6699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69900"/>
                </a:solidFill>
                <a:latin typeface="Arial"/>
                <a:cs typeface="Arial"/>
              </a:rPr>
              <a:t>developed</a:t>
            </a:r>
            <a:r>
              <a:rPr sz="2400" spc="-90" dirty="0">
                <a:solidFill>
                  <a:srgbClr val="6699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69900"/>
                </a:solidFill>
                <a:latin typeface="Arial"/>
                <a:cs typeface="Arial"/>
              </a:rPr>
              <a:t>and</a:t>
            </a:r>
            <a:r>
              <a:rPr sz="2400" spc="-105" dirty="0">
                <a:solidFill>
                  <a:srgbClr val="6699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69900"/>
                </a:solidFill>
                <a:latin typeface="Arial"/>
                <a:cs typeface="Arial"/>
              </a:rPr>
              <a:t>undeveloped</a:t>
            </a:r>
            <a:endParaRPr sz="2400">
              <a:latin typeface="Arial"/>
              <a:cs typeface="Arial"/>
            </a:endParaRPr>
          </a:p>
          <a:p>
            <a:pPr marL="1085850">
              <a:lnSpc>
                <a:spcPts val="2735"/>
              </a:lnSpc>
            </a:pPr>
            <a:r>
              <a:rPr sz="2400" spc="-10" dirty="0">
                <a:solidFill>
                  <a:srgbClr val="669900"/>
                </a:solidFill>
                <a:latin typeface="Arial"/>
                <a:cs typeface="Arial"/>
              </a:rPr>
              <a:t>countries.</a:t>
            </a:r>
            <a:endParaRPr sz="24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51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400" b="1" spc="-75" dirty="0">
                <a:solidFill>
                  <a:srgbClr val="006600"/>
                </a:solidFill>
                <a:latin typeface="Arial"/>
                <a:cs typeface="Arial"/>
              </a:rPr>
              <a:t>Arguments</a:t>
            </a:r>
            <a:r>
              <a:rPr sz="2400" b="1" spc="-9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006600"/>
                </a:solidFill>
                <a:latin typeface="Arial"/>
                <a:cs typeface="Arial"/>
              </a:rPr>
              <a:t>over</a:t>
            </a:r>
            <a:r>
              <a:rPr sz="2400" b="1" spc="-7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006600"/>
                </a:solidFill>
                <a:latin typeface="Arial"/>
                <a:cs typeface="Arial"/>
              </a:rPr>
              <a:t>cause</a:t>
            </a:r>
            <a:r>
              <a:rPr sz="2400" b="1" spc="-6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006600"/>
                </a:solidFill>
                <a:latin typeface="Arial"/>
                <a:cs typeface="Arial"/>
              </a:rPr>
              <a:t>and</a:t>
            </a:r>
            <a:r>
              <a:rPr sz="2400" b="1" spc="-4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responsibility</a:t>
            </a:r>
            <a:endParaRPr sz="2400">
              <a:latin typeface="Arial"/>
              <a:cs typeface="Arial"/>
            </a:endParaRPr>
          </a:p>
          <a:p>
            <a:pPr marL="1085215" lvl="1" indent="-32893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1085215" algn="l"/>
              </a:tabLst>
            </a:pPr>
            <a:r>
              <a:rPr sz="2400" dirty="0">
                <a:solidFill>
                  <a:srgbClr val="669900"/>
                </a:solidFill>
                <a:latin typeface="Arial"/>
                <a:cs typeface="Arial"/>
              </a:rPr>
              <a:t>Pollution,</a:t>
            </a:r>
            <a:r>
              <a:rPr sz="2400" spc="105" dirty="0">
                <a:solidFill>
                  <a:srgbClr val="6699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69900"/>
                </a:solidFill>
                <a:latin typeface="Arial"/>
                <a:cs typeface="Arial"/>
              </a:rPr>
              <a:t>Global</a:t>
            </a:r>
            <a:r>
              <a:rPr sz="2400" spc="90" dirty="0">
                <a:solidFill>
                  <a:srgbClr val="6699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69900"/>
                </a:solidFill>
                <a:latin typeface="Arial"/>
                <a:cs typeface="Arial"/>
              </a:rPr>
              <a:t>warming</a:t>
            </a:r>
            <a:r>
              <a:rPr sz="2400" spc="95" dirty="0">
                <a:solidFill>
                  <a:srgbClr val="6699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69900"/>
                </a:solidFill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673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Urban</a:t>
            </a:r>
            <a:r>
              <a:rPr sz="4000" spc="-30" dirty="0"/>
              <a:t> </a:t>
            </a:r>
            <a:r>
              <a:rPr sz="4000" dirty="0"/>
              <a:t>Problems</a:t>
            </a:r>
            <a:r>
              <a:rPr sz="4000" spc="-15" dirty="0"/>
              <a:t> </a:t>
            </a:r>
            <a:r>
              <a:rPr sz="4000" spc="-10" dirty="0"/>
              <a:t>Related</a:t>
            </a:r>
            <a:r>
              <a:rPr sz="4000" spc="-25" dirty="0"/>
              <a:t> </a:t>
            </a:r>
            <a:r>
              <a:rPr sz="4000" spc="-305" dirty="0"/>
              <a:t>To</a:t>
            </a:r>
            <a:r>
              <a:rPr sz="4000" spc="-40" dirty="0"/>
              <a:t> </a:t>
            </a:r>
            <a:r>
              <a:rPr sz="4000" spc="-10" dirty="0"/>
              <a:t>Energy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0034"/>
            <a:ext cx="7928609" cy="450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Residential</a:t>
            </a:r>
            <a:r>
              <a:rPr sz="2700" spc="8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and</a:t>
            </a:r>
            <a:r>
              <a:rPr sz="2700" spc="8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commercial</a:t>
            </a:r>
            <a:r>
              <a:rPr sz="2700" spc="5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spc="-10" dirty="0">
                <a:solidFill>
                  <a:srgbClr val="003D07"/>
                </a:solidFill>
                <a:latin typeface="Arial"/>
                <a:cs typeface="Arial"/>
              </a:rPr>
              <a:t>lighting</a:t>
            </a:r>
            <a:endParaRPr sz="2700">
              <a:latin typeface="Arial"/>
              <a:cs typeface="Arial"/>
            </a:endParaRPr>
          </a:p>
          <a:p>
            <a:pPr marL="342900" marR="94615" indent="-330835">
              <a:lnSpc>
                <a:spcPct val="8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700" b="1" spc="-95" dirty="0">
                <a:solidFill>
                  <a:srgbClr val="003D07"/>
                </a:solidFill>
                <a:latin typeface="Arial"/>
                <a:cs typeface="Arial"/>
              </a:rPr>
              <a:t>Transportation</a:t>
            </a:r>
            <a:r>
              <a:rPr sz="2700" b="1" spc="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means</a:t>
            </a:r>
            <a:r>
              <a:rPr sz="2700" spc="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including</a:t>
            </a:r>
            <a:r>
              <a:rPr sz="2700" spc="7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automobiles</a:t>
            </a:r>
            <a:r>
              <a:rPr sz="2700" spc="6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25" dirty="0">
                <a:solidFill>
                  <a:srgbClr val="003D07"/>
                </a:solidFill>
                <a:latin typeface="Arial"/>
                <a:cs typeface="Arial"/>
              </a:rPr>
              <a:t>and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public</a:t>
            </a:r>
            <a:r>
              <a:rPr sz="2700" spc="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70" dirty="0">
                <a:solidFill>
                  <a:srgbClr val="003D07"/>
                </a:solidFill>
                <a:latin typeface="Arial"/>
                <a:cs typeface="Arial"/>
              </a:rPr>
              <a:t>transport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105" dirty="0">
                <a:solidFill>
                  <a:srgbClr val="003D07"/>
                </a:solidFill>
                <a:latin typeface="Arial"/>
                <a:cs typeface="Arial"/>
              </a:rPr>
              <a:t>for</a:t>
            </a:r>
            <a:r>
              <a:rPr sz="2700" spc="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moving </a:t>
            </a:r>
            <a:r>
              <a:rPr sz="2700" spc="90" dirty="0">
                <a:solidFill>
                  <a:srgbClr val="003D07"/>
                </a:solidFill>
                <a:latin typeface="Arial"/>
                <a:cs typeface="Arial"/>
              </a:rPr>
              <a:t>from</a:t>
            </a:r>
            <a:r>
              <a:rPr sz="27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residence</a:t>
            </a:r>
            <a:r>
              <a:rPr sz="2700" spc="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25" dirty="0">
                <a:solidFill>
                  <a:srgbClr val="003D07"/>
                </a:solidFill>
                <a:latin typeface="Arial"/>
                <a:cs typeface="Arial"/>
              </a:rPr>
              <a:t>to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workplace</a:t>
            </a:r>
            <a:endParaRPr sz="2700">
              <a:latin typeface="Arial"/>
              <a:cs typeface="Arial"/>
            </a:endParaRPr>
          </a:p>
          <a:p>
            <a:pPr marL="342900" marR="1184910" indent="-330835">
              <a:lnSpc>
                <a:spcPct val="8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Modern</a:t>
            </a:r>
            <a:r>
              <a:rPr sz="2700" spc="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003D07"/>
                </a:solidFill>
                <a:latin typeface="Arial"/>
                <a:cs typeface="Arial"/>
              </a:rPr>
              <a:t>life-</a:t>
            </a:r>
            <a:r>
              <a:rPr sz="2700" b="1" spc="-60" dirty="0">
                <a:solidFill>
                  <a:srgbClr val="003D07"/>
                </a:solidFill>
                <a:latin typeface="Arial"/>
                <a:cs typeface="Arial"/>
              </a:rPr>
              <a:t>style</a:t>
            </a:r>
            <a:r>
              <a:rPr sz="2700" b="1" spc="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using</a:t>
            </a:r>
            <a:r>
              <a:rPr sz="27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a</a:t>
            </a:r>
            <a:r>
              <a:rPr sz="2700" spc="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large</a:t>
            </a:r>
            <a:r>
              <a:rPr sz="2700" spc="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number</a:t>
            </a:r>
            <a:r>
              <a:rPr sz="2700" spc="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25" dirty="0">
                <a:solidFill>
                  <a:srgbClr val="003D07"/>
                </a:solidFill>
                <a:latin typeface="Arial"/>
                <a:cs typeface="Arial"/>
              </a:rPr>
              <a:t>of </a:t>
            </a:r>
            <a:r>
              <a:rPr sz="2700" spc="60" dirty="0">
                <a:solidFill>
                  <a:srgbClr val="003D07"/>
                </a:solidFill>
                <a:latin typeface="Arial"/>
                <a:cs typeface="Arial"/>
              </a:rPr>
              <a:t>electrical</a:t>
            </a:r>
            <a:r>
              <a:rPr sz="2700" spc="-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gadgets</a:t>
            </a:r>
            <a:r>
              <a:rPr sz="2700" spc="-7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in</a:t>
            </a:r>
            <a:r>
              <a:rPr sz="2700" spc="-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everyday</a:t>
            </a:r>
            <a:r>
              <a:rPr sz="2700" spc="-7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50" dirty="0">
                <a:solidFill>
                  <a:srgbClr val="003D07"/>
                </a:solidFill>
                <a:latin typeface="Arial"/>
                <a:cs typeface="Arial"/>
              </a:rPr>
              <a:t>life</a:t>
            </a:r>
            <a:endParaRPr sz="27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6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700" b="1" spc="-60" dirty="0">
                <a:solidFill>
                  <a:srgbClr val="003D07"/>
                </a:solidFill>
                <a:latin typeface="Arial"/>
                <a:cs typeface="Arial"/>
              </a:rPr>
              <a:t>Industrial</a:t>
            </a:r>
            <a:r>
              <a:rPr sz="2700" b="1" spc="-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spc="-85" dirty="0">
                <a:solidFill>
                  <a:srgbClr val="003D07"/>
                </a:solidFill>
                <a:latin typeface="Arial"/>
                <a:cs typeface="Arial"/>
              </a:rPr>
              <a:t>plants</a:t>
            </a:r>
            <a:r>
              <a:rPr sz="2700" b="1" spc="-8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using</a:t>
            </a:r>
            <a:r>
              <a:rPr sz="2700" spc="-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a</a:t>
            </a:r>
            <a:r>
              <a:rPr sz="2700" spc="-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big</a:t>
            </a:r>
            <a:r>
              <a:rPr sz="2700" spc="-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50" dirty="0">
                <a:solidFill>
                  <a:srgbClr val="003D07"/>
                </a:solidFill>
                <a:latin typeface="Arial"/>
                <a:cs typeface="Arial"/>
              </a:rPr>
              <a:t>proportion</a:t>
            </a:r>
            <a:r>
              <a:rPr sz="2700" spc="-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of</a:t>
            </a:r>
            <a:r>
              <a:rPr sz="2700" spc="-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energy.</a:t>
            </a:r>
            <a:endParaRPr sz="2700">
              <a:latin typeface="Arial"/>
              <a:cs typeface="Arial"/>
            </a:endParaRPr>
          </a:p>
          <a:p>
            <a:pPr marL="342900" marR="30480" indent="-330835">
              <a:lnSpc>
                <a:spcPct val="8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A</a:t>
            </a:r>
            <a:r>
              <a:rPr sz="2700" spc="7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large</a:t>
            </a:r>
            <a:r>
              <a:rPr sz="2700" spc="9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amount</a:t>
            </a:r>
            <a:r>
              <a:rPr sz="2700" spc="6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of</a:t>
            </a:r>
            <a:r>
              <a:rPr sz="2700" spc="9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waste</a:t>
            </a:r>
            <a:r>
              <a:rPr sz="2700" spc="7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generation</a:t>
            </a:r>
            <a:r>
              <a:rPr sz="2700" spc="9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which</a:t>
            </a:r>
            <a:r>
              <a:rPr sz="2700" spc="8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has</a:t>
            </a:r>
            <a:r>
              <a:rPr sz="2700" spc="9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25" dirty="0">
                <a:solidFill>
                  <a:srgbClr val="003D07"/>
                </a:solidFill>
                <a:latin typeface="Arial"/>
                <a:cs typeface="Arial"/>
              </a:rPr>
              <a:t>to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be</a:t>
            </a:r>
            <a:r>
              <a:rPr sz="2700" spc="-7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spc="-145" dirty="0">
                <a:solidFill>
                  <a:srgbClr val="003D07"/>
                </a:solidFill>
                <a:latin typeface="Arial"/>
                <a:cs typeface="Arial"/>
              </a:rPr>
              <a:t>disposed</a:t>
            </a:r>
            <a:r>
              <a:rPr sz="2700" b="1" spc="-5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spc="-60" dirty="0">
                <a:solidFill>
                  <a:srgbClr val="003D07"/>
                </a:solidFill>
                <a:latin typeface="Arial"/>
                <a:cs typeface="Arial"/>
              </a:rPr>
              <a:t>off</a:t>
            </a:r>
            <a:r>
              <a:rPr sz="2700" b="1" spc="-5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60" dirty="0">
                <a:solidFill>
                  <a:srgbClr val="003D07"/>
                </a:solidFill>
                <a:latin typeface="Arial"/>
                <a:cs typeface="Arial"/>
              </a:rPr>
              <a:t>properly</a:t>
            </a:r>
            <a:r>
              <a:rPr sz="2700" spc="-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using</a:t>
            </a:r>
            <a:r>
              <a:rPr sz="2700" spc="-5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energy</a:t>
            </a:r>
            <a:r>
              <a:rPr sz="2700" spc="-6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based techniques</a:t>
            </a:r>
            <a:endParaRPr sz="2700">
              <a:latin typeface="Arial"/>
              <a:cs typeface="Arial"/>
            </a:endParaRPr>
          </a:p>
          <a:p>
            <a:pPr marL="342900" indent="-330200">
              <a:lnSpc>
                <a:spcPts val="2915"/>
              </a:lnSpc>
              <a:spcBef>
                <a:spcPts val="5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700" b="1" spc="-95" dirty="0">
                <a:solidFill>
                  <a:srgbClr val="003D07"/>
                </a:solidFill>
                <a:latin typeface="Arial"/>
                <a:cs typeface="Arial"/>
              </a:rPr>
              <a:t>Control </a:t>
            </a:r>
            <a:r>
              <a:rPr sz="2700" b="1" spc="-130" dirty="0">
                <a:solidFill>
                  <a:srgbClr val="003D07"/>
                </a:solidFill>
                <a:latin typeface="Arial"/>
                <a:cs typeface="Arial"/>
              </a:rPr>
              <a:t>and</a:t>
            </a:r>
            <a:r>
              <a:rPr sz="2700" b="1" spc="-5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spc="-95" dirty="0">
                <a:solidFill>
                  <a:srgbClr val="003D07"/>
                </a:solidFill>
                <a:latin typeface="Arial"/>
                <a:cs typeface="Arial"/>
              </a:rPr>
              <a:t>prevention </a:t>
            </a:r>
            <a:r>
              <a:rPr sz="2700" b="1" spc="-60" dirty="0">
                <a:solidFill>
                  <a:srgbClr val="003D07"/>
                </a:solidFill>
                <a:latin typeface="Arial"/>
                <a:cs typeface="Arial"/>
              </a:rPr>
              <a:t>of</a:t>
            </a:r>
            <a:r>
              <a:rPr sz="2700" b="1" spc="-8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003D07"/>
                </a:solidFill>
                <a:latin typeface="Arial"/>
                <a:cs typeface="Arial"/>
              </a:rPr>
              <a:t>air</a:t>
            </a:r>
            <a:r>
              <a:rPr sz="2700" b="1" spc="-7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spc="-140" dirty="0">
                <a:solidFill>
                  <a:srgbClr val="003D07"/>
                </a:solidFill>
                <a:latin typeface="Arial"/>
                <a:cs typeface="Arial"/>
              </a:rPr>
              <a:t>and</a:t>
            </a:r>
            <a:r>
              <a:rPr sz="2700" b="1" spc="-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003D07"/>
                </a:solidFill>
                <a:latin typeface="Arial"/>
                <a:cs typeface="Arial"/>
              </a:rPr>
              <a:t>water</a:t>
            </a:r>
            <a:r>
              <a:rPr sz="2700" b="1" spc="-7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spc="-10" dirty="0">
                <a:solidFill>
                  <a:srgbClr val="003D07"/>
                </a:solidFill>
                <a:latin typeface="Arial"/>
                <a:cs typeface="Arial"/>
              </a:rPr>
              <a:t>pollution</a:t>
            </a:r>
            <a:endParaRPr sz="2700">
              <a:latin typeface="Arial"/>
              <a:cs typeface="Arial"/>
            </a:endParaRPr>
          </a:p>
          <a:p>
            <a:pPr marL="342900">
              <a:lnSpc>
                <a:spcPts val="2915"/>
              </a:lnSpc>
            </a:pP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which</a:t>
            </a:r>
            <a:r>
              <a:rPr sz="2700" spc="-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need</a:t>
            </a:r>
            <a:r>
              <a:rPr sz="2700" spc="-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energy</a:t>
            </a:r>
            <a:r>
              <a:rPr sz="2700" spc="-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dependent</a:t>
            </a:r>
            <a:r>
              <a:rPr sz="2700" spc="-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technologies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39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05"/>
              </a:spcBef>
            </a:pPr>
            <a:r>
              <a:rPr dirty="0"/>
              <a:t>Water</a:t>
            </a:r>
            <a:r>
              <a:rPr spc="-40" dirty="0"/>
              <a:t> </a:t>
            </a:r>
            <a:r>
              <a:rPr spc="-10" dirty="0"/>
              <a:t>Conservation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9308"/>
            <a:ext cx="5603875" cy="415226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9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Decreasing</a:t>
            </a:r>
            <a:r>
              <a:rPr sz="3200" spc="-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185" dirty="0">
                <a:solidFill>
                  <a:srgbClr val="003D07"/>
                </a:solidFill>
                <a:latin typeface="Arial"/>
                <a:cs typeface="Arial"/>
              </a:rPr>
              <a:t>run-</a:t>
            </a:r>
            <a:r>
              <a:rPr sz="3200" spc="70" dirty="0">
                <a:solidFill>
                  <a:srgbClr val="003D07"/>
                </a:solidFill>
                <a:latin typeface="Arial"/>
                <a:cs typeface="Arial"/>
              </a:rPr>
              <a:t>off</a:t>
            </a:r>
            <a:r>
              <a:rPr sz="3200" spc="-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D07"/>
                </a:solidFill>
                <a:latin typeface="Arial"/>
                <a:cs typeface="Arial"/>
              </a:rPr>
              <a:t>losses</a:t>
            </a:r>
            <a:endParaRPr sz="32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3200" spc="-20" dirty="0">
                <a:solidFill>
                  <a:srgbClr val="003D07"/>
                </a:solidFill>
                <a:latin typeface="Arial"/>
                <a:cs typeface="Arial"/>
              </a:rPr>
              <a:t>Reducing</a:t>
            </a:r>
            <a:r>
              <a:rPr sz="3200" spc="-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evaporation</a:t>
            </a:r>
            <a:r>
              <a:rPr sz="3200" spc="-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D07"/>
                </a:solidFill>
                <a:latin typeface="Arial"/>
                <a:cs typeface="Arial"/>
              </a:rPr>
              <a:t>losses</a:t>
            </a:r>
            <a:endParaRPr sz="32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7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Storing</a:t>
            </a:r>
            <a:r>
              <a:rPr sz="3200" spc="114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95" dirty="0">
                <a:solidFill>
                  <a:srgbClr val="003D07"/>
                </a:solidFill>
                <a:latin typeface="Arial"/>
                <a:cs typeface="Arial"/>
              </a:rPr>
              <a:t>water</a:t>
            </a:r>
            <a:r>
              <a:rPr sz="3200" spc="9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in</a:t>
            </a:r>
            <a:r>
              <a:rPr sz="3200" spc="10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60" dirty="0">
                <a:solidFill>
                  <a:srgbClr val="003D07"/>
                </a:solidFill>
                <a:latin typeface="Arial"/>
                <a:cs typeface="Arial"/>
              </a:rPr>
              <a:t>soil</a:t>
            </a:r>
            <a:endParaRPr sz="32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3200" spc="-20" dirty="0">
                <a:solidFill>
                  <a:srgbClr val="003D07"/>
                </a:solidFill>
                <a:latin typeface="Arial"/>
                <a:cs typeface="Arial"/>
              </a:rPr>
              <a:t>Reducing</a:t>
            </a:r>
            <a:r>
              <a:rPr sz="3200" spc="-8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80" dirty="0">
                <a:solidFill>
                  <a:srgbClr val="003D07"/>
                </a:solidFill>
                <a:latin typeface="Arial"/>
                <a:cs typeface="Arial"/>
              </a:rPr>
              <a:t>irrigation</a:t>
            </a:r>
            <a:r>
              <a:rPr sz="3200" spc="-9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D07"/>
                </a:solidFill>
                <a:latin typeface="Arial"/>
                <a:cs typeface="Arial"/>
              </a:rPr>
              <a:t>losses</a:t>
            </a:r>
            <a:endParaRPr sz="32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3200" spc="55" dirty="0">
                <a:solidFill>
                  <a:srgbClr val="003D07"/>
                </a:solidFill>
                <a:latin typeface="Arial"/>
                <a:cs typeface="Arial"/>
              </a:rPr>
              <a:t>Re-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use of</a:t>
            </a:r>
            <a:r>
              <a:rPr sz="3200" spc="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80" dirty="0">
                <a:solidFill>
                  <a:srgbClr val="003D07"/>
                </a:solidFill>
                <a:latin typeface="Arial"/>
                <a:cs typeface="Arial"/>
              </a:rPr>
              <a:t>water</a:t>
            </a:r>
            <a:endParaRPr sz="32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7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Preventing</a:t>
            </a:r>
            <a:r>
              <a:rPr sz="3200" spc="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wastage</a:t>
            </a:r>
            <a:r>
              <a:rPr sz="3200" spc="5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of</a:t>
            </a:r>
            <a:r>
              <a:rPr sz="3200" spc="5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90" dirty="0">
                <a:solidFill>
                  <a:srgbClr val="003D07"/>
                </a:solidFill>
                <a:latin typeface="Arial"/>
                <a:cs typeface="Arial"/>
              </a:rPr>
              <a:t>water</a:t>
            </a:r>
            <a:endParaRPr sz="32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Increasing</a:t>
            </a:r>
            <a:r>
              <a:rPr sz="3200" spc="16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block</a:t>
            </a:r>
            <a:r>
              <a:rPr sz="3200" spc="17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D07"/>
                </a:solidFill>
                <a:latin typeface="Arial"/>
                <a:cs typeface="Arial"/>
              </a:rPr>
              <a:t>pricing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84375"/>
            <a:ext cx="9144000" cy="4759960"/>
            <a:chOff x="0" y="1484375"/>
            <a:chExt cx="9144000" cy="4759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5591" y="1484375"/>
              <a:ext cx="4085844" cy="30632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84375"/>
              <a:ext cx="4067555" cy="30510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1975" y="3428999"/>
              <a:ext cx="5003292" cy="28148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6500" y="4076699"/>
              <a:ext cx="2857500" cy="214274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39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05"/>
              </a:spcBef>
            </a:pPr>
            <a:r>
              <a:rPr dirty="0"/>
              <a:t>Rainwater</a:t>
            </a:r>
            <a:r>
              <a:rPr spc="130" dirty="0"/>
              <a:t> </a:t>
            </a:r>
            <a:r>
              <a:rPr spc="-10" dirty="0"/>
              <a:t>Harvesting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215" y="4744592"/>
            <a:ext cx="6667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Khadin Johad Tanka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39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05"/>
              </a:spcBef>
            </a:pPr>
            <a:r>
              <a:rPr dirty="0"/>
              <a:t>Rainwater</a:t>
            </a:r>
            <a:r>
              <a:rPr spc="130" dirty="0"/>
              <a:t> </a:t>
            </a:r>
            <a:r>
              <a:rPr spc="-10" dirty="0"/>
              <a:t>Harvesting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1557527"/>
            <a:ext cx="3960876" cy="2971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9364" y="1484375"/>
            <a:ext cx="3564636" cy="47533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8066" y="5104891"/>
            <a:ext cx="281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Modern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Rainwater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Harvesting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39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What</a:t>
            </a:r>
            <a:r>
              <a:rPr spc="-165" dirty="0"/>
              <a:t> </a:t>
            </a:r>
            <a:r>
              <a:rPr spc="95" dirty="0"/>
              <a:t>is</a:t>
            </a:r>
            <a:r>
              <a:rPr spc="-160" dirty="0"/>
              <a:t> </a:t>
            </a:r>
            <a:r>
              <a:rPr spc="-10" dirty="0"/>
              <a:t>Sustainability?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7694" y="5638291"/>
            <a:ext cx="55156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20" dirty="0">
                <a:solidFill>
                  <a:srgbClr val="003D07"/>
                </a:solidFill>
                <a:latin typeface="Arial"/>
                <a:cs typeface="Arial"/>
              </a:rPr>
              <a:t>Three</a:t>
            </a:r>
            <a:r>
              <a:rPr sz="3300" b="1" spc="-1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300" b="1" spc="-30" dirty="0">
                <a:solidFill>
                  <a:srgbClr val="003D07"/>
                </a:solidFill>
                <a:latin typeface="Arial"/>
                <a:cs typeface="Arial"/>
              </a:rPr>
              <a:t>pillars</a:t>
            </a:r>
            <a:r>
              <a:rPr sz="3300" b="1" spc="-16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300" b="1" spc="-80" dirty="0">
                <a:solidFill>
                  <a:srgbClr val="003D07"/>
                </a:solidFill>
                <a:latin typeface="Arial"/>
                <a:cs typeface="Arial"/>
              </a:rPr>
              <a:t>of</a:t>
            </a:r>
            <a:r>
              <a:rPr sz="3300" b="1" spc="-1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300" b="1" spc="-105" dirty="0">
                <a:solidFill>
                  <a:srgbClr val="003D07"/>
                </a:solidFill>
                <a:latin typeface="Arial"/>
                <a:cs typeface="Arial"/>
              </a:rPr>
              <a:t>Sustainability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53020" y="2630360"/>
            <a:ext cx="1890395" cy="1890395"/>
            <a:chOff x="1053020" y="2630360"/>
            <a:chExt cx="1890395" cy="1890395"/>
          </a:xfrm>
        </p:grpSpPr>
        <p:sp>
          <p:nvSpPr>
            <p:cNvPr id="5" name="object 5"/>
            <p:cNvSpPr/>
            <p:nvPr/>
          </p:nvSpPr>
          <p:spPr>
            <a:xfrm>
              <a:off x="1066038" y="2643378"/>
              <a:ext cx="1864360" cy="1864360"/>
            </a:xfrm>
            <a:custGeom>
              <a:avLst/>
              <a:gdLst/>
              <a:ahLst/>
              <a:cxnLst/>
              <a:rect l="l" t="t" r="r" b="b"/>
              <a:pathLst>
                <a:path w="1864360" h="1864360">
                  <a:moveTo>
                    <a:pt x="931926" y="0"/>
                  </a:moveTo>
                  <a:lnTo>
                    <a:pt x="883965" y="1212"/>
                  </a:lnTo>
                  <a:lnTo>
                    <a:pt x="836634" y="4810"/>
                  </a:lnTo>
                  <a:lnTo>
                    <a:pt x="789993" y="10736"/>
                  </a:lnTo>
                  <a:lnTo>
                    <a:pt x="744098" y="18931"/>
                  </a:lnTo>
                  <a:lnTo>
                    <a:pt x="699008" y="29336"/>
                  </a:lnTo>
                  <a:lnTo>
                    <a:pt x="654783" y="41893"/>
                  </a:lnTo>
                  <a:lnTo>
                    <a:pt x="611481" y="56544"/>
                  </a:lnTo>
                  <a:lnTo>
                    <a:pt x="569160" y="73229"/>
                  </a:lnTo>
                  <a:lnTo>
                    <a:pt x="527879" y="91890"/>
                  </a:lnTo>
                  <a:lnTo>
                    <a:pt x="487695" y="112469"/>
                  </a:lnTo>
                  <a:lnTo>
                    <a:pt x="448669" y="134908"/>
                  </a:lnTo>
                  <a:lnTo>
                    <a:pt x="410858" y="159147"/>
                  </a:lnTo>
                  <a:lnTo>
                    <a:pt x="374321" y="185128"/>
                  </a:lnTo>
                  <a:lnTo>
                    <a:pt x="339116" y="212792"/>
                  </a:lnTo>
                  <a:lnTo>
                    <a:pt x="305303" y="242082"/>
                  </a:lnTo>
                  <a:lnTo>
                    <a:pt x="272938" y="272938"/>
                  </a:lnTo>
                  <a:lnTo>
                    <a:pt x="242082" y="305303"/>
                  </a:lnTo>
                  <a:lnTo>
                    <a:pt x="212792" y="339116"/>
                  </a:lnTo>
                  <a:lnTo>
                    <a:pt x="185128" y="374321"/>
                  </a:lnTo>
                  <a:lnTo>
                    <a:pt x="159147" y="410858"/>
                  </a:lnTo>
                  <a:lnTo>
                    <a:pt x="134908" y="448669"/>
                  </a:lnTo>
                  <a:lnTo>
                    <a:pt x="112469" y="487695"/>
                  </a:lnTo>
                  <a:lnTo>
                    <a:pt x="91890" y="527879"/>
                  </a:lnTo>
                  <a:lnTo>
                    <a:pt x="73229" y="569160"/>
                  </a:lnTo>
                  <a:lnTo>
                    <a:pt x="56544" y="611481"/>
                  </a:lnTo>
                  <a:lnTo>
                    <a:pt x="41893" y="654783"/>
                  </a:lnTo>
                  <a:lnTo>
                    <a:pt x="29336" y="699008"/>
                  </a:lnTo>
                  <a:lnTo>
                    <a:pt x="18931" y="744098"/>
                  </a:lnTo>
                  <a:lnTo>
                    <a:pt x="10736" y="789993"/>
                  </a:lnTo>
                  <a:lnTo>
                    <a:pt x="4810" y="836634"/>
                  </a:lnTo>
                  <a:lnTo>
                    <a:pt x="1212" y="883965"/>
                  </a:lnTo>
                  <a:lnTo>
                    <a:pt x="0" y="931926"/>
                  </a:lnTo>
                  <a:lnTo>
                    <a:pt x="1212" y="979886"/>
                  </a:lnTo>
                  <a:lnTo>
                    <a:pt x="4810" y="1027217"/>
                  </a:lnTo>
                  <a:lnTo>
                    <a:pt x="10736" y="1073858"/>
                  </a:lnTo>
                  <a:lnTo>
                    <a:pt x="18931" y="1119753"/>
                  </a:lnTo>
                  <a:lnTo>
                    <a:pt x="29336" y="1164843"/>
                  </a:lnTo>
                  <a:lnTo>
                    <a:pt x="41893" y="1209068"/>
                  </a:lnTo>
                  <a:lnTo>
                    <a:pt x="56544" y="1252370"/>
                  </a:lnTo>
                  <a:lnTo>
                    <a:pt x="73229" y="1294691"/>
                  </a:lnTo>
                  <a:lnTo>
                    <a:pt x="91890" y="1335972"/>
                  </a:lnTo>
                  <a:lnTo>
                    <a:pt x="112469" y="1376156"/>
                  </a:lnTo>
                  <a:lnTo>
                    <a:pt x="134908" y="1415182"/>
                  </a:lnTo>
                  <a:lnTo>
                    <a:pt x="159147" y="1452993"/>
                  </a:lnTo>
                  <a:lnTo>
                    <a:pt x="185128" y="1489530"/>
                  </a:lnTo>
                  <a:lnTo>
                    <a:pt x="212792" y="1524735"/>
                  </a:lnTo>
                  <a:lnTo>
                    <a:pt x="242082" y="1558548"/>
                  </a:lnTo>
                  <a:lnTo>
                    <a:pt x="272938" y="1590913"/>
                  </a:lnTo>
                  <a:lnTo>
                    <a:pt x="305303" y="1621769"/>
                  </a:lnTo>
                  <a:lnTo>
                    <a:pt x="339116" y="1651059"/>
                  </a:lnTo>
                  <a:lnTo>
                    <a:pt x="374321" y="1678723"/>
                  </a:lnTo>
                  <a:lnTo>
                    <a:pt x="410858" y="1704704"/>
                  </a:lnTo>
                  <a:lnTo>
                    <a:pt x="448669" y="1728943"/>
                  </a:lnTo>
                  <a:lnTo>
                    <a:pt x="487695" y="1751382"/>
                  </a:lnTo>
                  <a:lnTo>
                    <a:pt x="527879" y="1771961"/>
                  </a:lnTo>
                  <a:lnTo>
                    <a:pt x="569160" y="1790622"/>
                  </a:lnTo>
                  <a:lnTo>
                    <a:pt x="611481" y="1807307"/>
                  </a:lnTo>
                  <a:lnTo>
                    <a:pt x="654783" y="1821958"/>
                  </a:lnTo>
                  <a:lnTo>
                    <a:pt x="699008" y="1834515"/>
                  </a:lnTo>
                  <a:lnTo>
                    <a:pt x="744098" y="1844920"/>
                  </a:lnTo>
                  <a:lnTo>
                    <a:pt x="789993" y="1853115"/>
                  </a:lnTo>
                  <a:lnTo>
                    <a:pt x="836634" y="1859041"/>
                  </a:lnTo>
                  <a:lnTo>
                    <a:pt x="883965" y="1862639"/>
                  </a:lnTo>
                  <a:lnTo>
                    <a:pt x="931926" y="1863852"/>
                  </a:lnTo>
                  <a:lnTo>
                    <a:pt x="979886" y="1862639"/>
                  </a:lnTo>
                  <a:lnTo>
                    <a:pt x="1027217" y="1859041"/>
                  </a:lnTo>
                  <a:lnTo>
                    <a:pt x="1073858" y="1853115"/>
                  </a:lnTo>
                  <a:lnTo>
                    <a:pt x="1119753" y="1844920"/>
                  </a:lnTo>
                  <a:lnTo>
                    <a:pt x="1164843" y="1834515"/>
                  </a:lnTo>
                  <a:lnTo>
                    <a:pt x="1209068" y="1821958"/>
                  </a:lnTo>
                  <a:lnTo>
                    <a:pt x="1252370" y="1807307"/>
                  </a:lnTo>
                  <a:lnTo>
                    <a:pt x="1294691" y="1790622"/>
                  </a:lnTo>
                  <a:lnTo>
                    <a:pt x="1335972" y="1771961"/>
                  </a:lnTo>
                  <a:lnTo>
                    <a:pt x="1376156" y="1751382"/>
                  </a:lnTo>
                  <a:lnTo>
                    <a:pt x="1415182" y="1728943"/>
                  </a:lnTo>
                  <a:lnTo>
                    <a:pt x="1452993" y="1704704"/>
                  </a:lnTo>
                  <a:lnTo>
                    <a:pt x="1489530" y="1678723"/>
                  </a:lnTo>
                  <a:lnTo>
                    <a:pt x="1524735" y="1651059"/>
                  </a:lnTo>
                  <a:lnTo>
                    <a:pt x="1558548" y="1621769"/>
                  </a:lnTo>
                  <a:lnTo>
                    <a:pt x="1590913" y="1590913"/>
                  </a:lnTo>
                  <a:lnTo>
                    <a:pt x="1621769" y="1558548"/>
                  </a:lnTo>
                  <a:lnTo>
                    <a:pt x="1651059" y="1524735"/>
                  </a:lnTo>
                  <a:lnTo>
                    <a:pt x="1678723" y="1489530"/>
                  </a:lnTo>
                  <a:lnTo>
                    <a:pt x="1704704" y="1452993"/>
                  </a:lnTo>
                  <a:lnTo>
                    <a:pt x="1728943" y="1415182"/>
                  </a:lnTo>
                  <a:lnTo>
                    <a:pt x="1751382" y="1376156"/>
                  </a:lnTo>
                  <a:lnTo>
                    <a:pt x="1771961" y="1335972"/>
                  </a:lnTo>
                  <a:lnTo>
                    <a:pt x="1790622" y="1294691"/>
                  </a:lnTo>
                  <a:lnTo>
                    <a:pt x="1807307" y="1252370"/>
                  </a:lnTo>
                  <a:lnTo>
                    <a:pt x="1821958" y="1209068"/>
                  </a:lnTo>
                  <a:lnTo>
                    <a:pt x="1834515" y="1164843"/>
                  </a:lnTo>
                  <a:lnTo>
                    <a:pt x="1844920" y="1119753"/>
                  </a:lnTo>
                  <a:lnTo>
                    <a:pt x="1853115" y="1073858"/>
                  </a:lnTo>
                  <a:lnTo>
                    <a:pt x="1859041" y="1027217"/>
                  </a:lnTo>
                  <a:lnTo>
                    <a:pt x="1862639" y="979886"/>
                  </a:lnTo>
                  <a:lnTo>
                    <a:pt x="1863852" y="931926"/>
                  </a:lnTo>
                  <a:lnTo>
                    <a:pt x="1862639" y="883965"/>
                  </a:lnTo>
                  <a:lnTo>
                    <a:pt x="1859041" y="836634"/>
                  </a:lnTo>
                  <a:lnTo>
                    <a:pt x="1853115" y="789993"/>
                  </a:lnTo>
                  <a:lnTo>
                    <a:pt x="1844920" y="744098"/>
                  </a:lnTo>
                  <a:lnTo>
                    <a:pt x="1834515" y="699008"/>
                  </a:lnTo>
                  <a:lnTo>
                    <a:pt x="1821958" y="654783"/>
                  </a:lnTo>
                  <a:lnTo>
                    <a:pt x="1807307" y="611481"/>
                  </a:lnTo>
                  <a:lnTo>
                    <a:pt x="1790622" y="569160"/>
                  </a:lnTo>
                  <a:lnTo>
                    <a:pt x="1771961" y="527879"/>
                  </a:lnTo>
                  <a:lnTo>
                    <a:pt x="1751382" y="487695"/>
                  </a:lnTo>
                  <a:lnTo>
                    <a:pt x="1728943" y="448669"/>
                  </a:lnTo>
                  <a:lnTo>
                    <a:pt x="1704704" y="410858"/>
                  </a:lnTo>
                  <a:lnTo>
                    <a:pt x="1678723" y="374321"/>
                  </a:lnTo>
                  <a:lnTo>
                    <a:pt x="1651059" y="339116"/>
                  </a:lnTo>
                  <a:lnTo>
                    <a:pt x="1621769" y="305303"/>
                  </a:lnTo>
                  <a:lnTo>
                    <a:pt x="1590913" y="272938"/>
                  </a:lnTo>
                  <a:lnTo>
                    <a:pt x="1558548" y="242082"/>
                  </a:lnTo>
                  <a:lnTo>
                    <a:pt x="1524735" y="212792"/>
                  </a:lnTo>
                  <a:lnTo>
                    <a:pt x="1489530" y="185128"/>
                  </a:lnTo>
                  <a:lnTo>
                    <a:pt x="1452993" y="159147"/>
                  </a:lnTo>
                  <a:lnTo>
                    <a:pt x="1415182" y="134908"/>
                  </a:lnTo>
                  <a:lnTo>
                    <a:pt x="1376156" y="112469"/>
                  </a:lnTo>
                  <a:lnTo>
                    <a:pt x="1335972" y="91890"/>
                  </a:lnTo>
                  <a:lnTo>
                    <a:pt x="1294691" y="73229"/>
                  </a:lnTo>
                  <a:lnTo>
                    <a:pt x="1252370" y="56544"/>
                  </a:lnTo>
                  <a:lnTo>
                    <a:pt x="1209068" y="41893"/>
                  </a:lnTo>
                  <a:lnTo>
                    <a:pt x="1164843" y="29336"/>
                  </a:lnTo>
                  <a:lnTo>
                    <a:pt x="1119753" y="18931"/>
                  </a:lnTo>
                  <a:lnTo>
                    <a:pt x="1073858" y="10736"/>
                  </a:lnTo>
                  <a:lnTo>
                    <a:pt x="1027217" y="4810"/>
                  </a:lnTo>
                  <a:lnTo>
                    <a:pt x="979886" y="1212"/>
                  </a:lnTo>
                  <a:lnTo>
                    <a:pt x="931926" y="0"/>
                  </a:lnTo>
                  <a:close/>
                </a:path>
              </a:pathLst>
            </a:custGeom>
            <a:solidFill>
              <a:srgbClr val="9BBA58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038" y="2643378"/>
              <a:ext cx="1864360" cy="1864360"/>
            </a:xfrm>
            <a:custGeom>
              <a:avLst/>
              <a:gdLst/>
              <a:ahLst/>
              <a:cxnLst/>
              <a:rect l="l" t="t" r="r" b="b"/>
              <a:pathLst>
                <a:path w="1864360" h="1864360">
                  <a:moveTo>
                    <a:pt x="0" y="931926"/>
                  </a:moveTo>
                  <a:lnTo>
                    <a:pt x="1212" y="883965"/>
                  </a:lnTo>
                  <a:lnTo>
                    <a:pt x="4810" y="836634"/>
                  </a:lnTo>
                  <a:lnTo>
                    <a:pt x="10736" y="789993"/>
                  </a:lnTo>
                  <a:lnTo>
                    <a:pt x="18931" y="744098"/>
                  </a:lnTo>
                  <a:lnTo>
                    <a:pt x="29336" y="699008"/>
                  </a:lnTo>
                  <a:lnTo>
                    <a:pt x="41893" y="654783"/>
                  </a:lnTo>
                  <a:lnTo>
                    <a:pt x="56544" y="611481"/>
                  </a:lnTo>
                  <a:lnTo>
                    <a:pt x="73229" y="569160"/>
                  </a:lnTo>
                  <a:lnTo>
                    <a:pt x="91890" y="527879"/>
                  </a:lnTo>
                  <a:lnTo>
                    <a:pt x="112469" y="487695"/>
                  </a:lnTo>
                  <a:lnTo>
                    <a:pt x="134908" y="448669"/>
                  </a:lnTo>
                  <a:lnTo>
                    <a:pt x="159147" y="410858"/>
                  </a:lnTo>
                  <a:lnTo>
                    <a:pt x="185128" y="374321"/>
                  </a:lnTo>
                  <a:lnTo>
                    <a:pt x="212792" y="339116"/>
                  </a:lnTo>
                  <a:lnTo>
                    <a:pt x="242082" y="305303"/>
                  </a:lnTo>
                  <a:lnTo>
                    <a:pt x="272938" y="272938"/>
                  </a:lnTo>
                  <a:lnTo>
                    <a:pt x="305303" y="242082"/>
                  </a:lnTo>
                  <a:lnTo>
                    <a:pt x="339116" y="212792"/>
                  </a:lnTo>
                  <a:lnTo>
                    <a:pt x="374321" y="185128"/>
                  </a:lnTo>
                  <a:lnTo>
                    <a:pt x="410858" y="159147"/>
                  </a:lnTo>
                  <a:lnTo>
                    <a:pt x="448669" y="134908"/>
                  </a:lnTo>
                  <a:lnTo>
                    <a:pt x="487695" y="112469"/>
                  </a:lnTo>
                  <a:lnTo>
                    <a:pt x="527879" y="91890"/>
                  </a:lnTo>
                  <a:lnTo>
                    <a:pt x="569160" y="73229"/>
                  </a:lnTo>
                  <a:lnTo>
                    <a:pt x="611481" y="56544"/>
                  </a:lnTo>
                  <a:lnTo>
                    <a:pt x="654783" y="41893"/>
                  </a:lnTo>
                  <a:lnTo>
                    <a:pt x="699008" y="29336"/>
                  </a:lnTo>
                  <a:lnTo>
                    <a:pt x="744098" y="18931"/>
                  </a:lnTo>
                  <a:lnTo>
                    <a:pt x="789993" y="10736"/>
                  </a:lnTo>
                  <a:lnTo>
                    <a:pt x="836634" y="4810"/>
                  </a:lnTo>
                  <a:lnTo>
                    <a:pt x="883965" y="1212"/>
                  </a:lnTo>
                  <a:lnTo>
                    <a:pt x="931926" y="0"/>
                  </a:lnTo>
                  <a:lnTo>
                    <a:pt x="979886" y="1212"/>
                  </a:lnTo>
                  <a:lnTo>
                    <a:pt x="1027217" y="4810"/>
                  </a:lnTo>
                  <a:lnTo>
                    <a:pt x="1073858" y="10736"/>
                  </a:lnTo>
                  <a:lnTo>
                    <a:pt x="1119753" y="18931"/>
                  </a:lnTo>
                  <a:lnTo>
                    <a:pt x="1164843" y="29336"/>
                  </a:lnTo>
                  <a:lnTo>
                    <a:pt x="1209068" y="41893"/>
                  </a:lnTo>
                  <a:lnTo>
                    <a:pt x="1252370" y="56544"/>
                  </a:lnTo>
                  <a:lnTo>
                    <a:pt x="1294691" y="73229"/>
                  </a:lnTo>
                  <a:lnTo>
                    <a:pt x="1335972" y="91890"/>
                  </a:lnTo>
                  <a:lnTo>
                    <a:pt x="1376156" y="112469"/>
                  </a:lnTo>
                  <a:lnTo>
                    <a:pt x="1415182" y="134908"/>
                  </a:lnTo>
                  <a:lnTo>
                    <a:pt x="1452993" y="159147"/>
                  </a:lnTo>
                  <a:lnTo>
                    <a:pt x="1489530" y="185128"/>
                  </a:lnTo>
                  <a:lnTo>
                    <a:pt x="1524735" y="212792"/>
                  </a:lnTo>
                  <a:lnTo>
                    <a:pt x="1558548" y="242082"/>
                  </a:lnTo>
                  <a:lnTo>
                    <a:pt x="1590913" y="272938"/>
                  </a:lnTo>
                  <a:lnTo>
                    <a:pt x="1621769" y="305303"/>
                  </a:lnTo>
                  <a:lnTo>
                    <a:pt x="1651059" y="339116"/>
                  </a:lnTo>
                  <a:lnTo>
                    <a:pt x="1678723" y="374321"/>
                  </a:lnTo>
                  <a:lnTo>
                    <a:pt x="1704704" y="410858"/>
                  </a:lnTo>
                  <a:lnTo>
                    <a:pt x="1728943" y="448669"/>
                  </a:lnTo>
                  <a:lnTo>
                    <a:pt x="1751382" y="487695"/>
                  </a:lnTo>
                  <a:lnTo>
                    <a:pt x="1771961" y="527879"/>
                  </a:lnTo>
                  <a:lnTo>
                    <a:pt x="1790622" y="569160"/>
                  </a:lnTo>
                  <a:lnTo>
                    <a:pt x="1807307" y="611481"/>
                  </a:lnTo>
                  <a:lnTo>
                    <a:pt x="1821958" y="654783"/>
                  </a:lnTo>
                  <a:lnTo>
                    <a:pt x="1834515" y="699008"/>
                  </a:lnTo>
                  <a:lnTo>
                    <a:pt x="1844920" y="744098"/>
                  </a:lnTo>
                  <a:lnTo>
                    <a:pt x="1853115" y="789993"/>
                  </a:lnTo>
                  <a:lnTo>
                    <a:pt x="1859041" y="836634"/>
                  </a:lnTo>
                  <a:lnTo>
                    <a:pt x="1862639" y="883965"/>
                  </a:lnTo>
                  <a:lnTo>
                    <a:pt x="1863852" y="931926"/>
                  </a:lnTo>
                  <a:lnTo>
                    <a:pt x="1862639" y="979886"/>
                  </a:lnTo>
                  <a:lnTo>
                    <a:pt x="1859041" y="1027217"/>
                  </a:lnTo>
                  <a:lnTo>
                    <a:pt x="1853115" y="1073858"/>
                  </a:lnTo>
                  <a:lnTo>
                    <a:pt x="1844920" y="1119753"/>
                  </a:lnTo>
                  <a:lnTo>
                    <a:pt x="1834515" y="1164843"/>
                  </a:lnTo>
                  <a:lnTo>
                    <a:pt x="1821958" y="1209068"/>
                  </a:lnTo>
                  <a:lnTo>
                    <a:pt x="1807307" y="1252370"/>
                  </a:lnTo>
                  <a:lnTo>
                    <a:pt x="1790622" y="1294691"/>
                  </a:lnTo>
                  <a:lnTo>
                    <a:pt x="1771961" y="1335972"/>
                  </a:lnTo>
                  <a:lnTo>
                    <a:pt x="1751382" y="1376156"/>
                  </a:lnTo>
                  <a:lnTo>
                    <a:pt x="1728943" y="1415182"/>
                  </a:lnTo>
                  <a:lnTo>
                    <a:pt x="1704704" y="1452993"/>
                  </a:lnTo>
                  <a:lnTo>
                    <a:pt x="1678723" y="1489530"/>
                  </a:lnTo>
                  <a:lnTo>
                    <a:pt x="1651059" y="1524735"/>
                  </a:lnTo>
                  <a:lnTo>
                    <a:pt x="1621769" y="1558548"/>
                  </a:lnTo>
                  <a:lnTo>
                    <a:pt x="1590913" y="1590913"/>
                  </a:lnTo>
                  <a:lnTo>
                    <a:pt x="1558548" y="1621769"/>
                  </a:lnTo>
                  <a:lnTo>
                    <a:pt x="1524735" y="1651059"/>
                  </a:lnTo>
                  <a:lnTo>
                    <a:pt x="1489530" y="1678723"/>
                  </a:lnTo>
                  <a:lnTo>
                    <a:pt x="1452993" y="1704704"/>
                  </a:lnTo>
                  <a:lnTo>
                    <a:pt x="1415182" y="1728943"/>
                  </a:lnTo>
                  <a:lnTo>
                    <a:pt x="1376156" y="1751382"/>
                  </a:lnTo>
                  <a:lnTo>
                    <a:pt x="1335972" y="1771961"/>
                  </a:lnTo>
                  <a:lnTo>
                    <a:pt x="1294691" y="1790622"/>
                  </a:lnTo>
                  <a:lnTo>
                    <a:pt x="1252370" y="1807307"/>
                  </a:lnTo>
                  <a:lnTo>
                    <a:pt x="1209068" y="1821958"/>
                  </a:lnTo>
                  <a:lnTo>
                    <a:pt x="1164843" y="1834515"/>
                  </a:lnTo>
                  <a:lnTo>
                    <a:pt x="1119753" y="1844920"/>
                  </a:lnTo>
                  <a:lnTo>
                    <a:pt x="1073858" y="1853115"/>
                  </a:lnTo>
                  <a:lnTo>
                    <a:pt x="1027217" y="1859041"/>
                  </a:lnTo>
                  <a:lnTo>
                    <a:pt x="979886" y="1862639"/>
                  </a:lnTo>
                  <a:lnTo>
                    <a:pt x="931926" y="1863852"/>
                  </a:lnTo>
                  <a:lnTo>
                    <a:pt x="883965" y="1862639"/>
                  </a:lnTo>
                  <a:lnTo>
                    <a:pt x="836634" y="1859041"/>
                  </a:lnTo>
                  <a:lnTo>
                    <a:pt x="789993" y="1853115"/>
                  </a:lnTo>
                  <a:lnTo>
                    <a:pt x="744098" y="1844920"/>
                  </a:lnTo>
                  <a:lnTo>
                    <a:pt x="699008" y="1834515"/>
                  </a:lnTo>
                  <a:lnTo>
                    <a:pt x="654783" y="1821958"/>
                  </a:lnTo>
                  <a:lnTo>
                    <a:pt x="611481" y="1807307"/>
                  </a:lnTo>
                  <a:lnTo>
                    <a:pt x="569160" y="1790622"/>
                  </a:lnTo>
                  <a:lnTo>
                    <a:pt x="527879" y="1771961"/>
                  </a:lnTo>
                  <a:lnTo>
                    <a:pt x="487695" y="1751382"/>
                  </a:lnTo>
                  <a:lnTo>
                    <a:pt x="448669" y="1728943"/>
                  </a:lnTo>
                  <a:lnTo>
                    <a:pt x="410858" y="1704704"/>
                  </a:lnTo>
                  <a:lnTo>
                    <a:pt x="374321" y="1678723"/>
                  </a:lnTo>
                  <a:lnTo>
                    <a:pt x="339116" y="1651059"/>
                  </a:lnTo>
                  <a:lnTo>
                    <a:pt x="305303" y="1621769"/>
                  </a:lnTo>
                  <a:lnTo>
                    <a:pt x="272938" y="1590913"/>
                  </a:lnTo>
                  <a:lnTo>
                    <a:pt x="242082" y="1558548"/>
                  </a:lnTo>
                  <a:lnTo>
                    <a:pt x="212792" y="1524735"/>
                  </a:lnTo>
                  <a:lnTo>
                    <a:pt x="185128" y="1489530"/>
                  </a:lnTo>
                  <a:lnTo>
                    <a:pt x="159147" y="1452993"/>
                  </a:lnTo>
                  <a:lnTo>
                    <a:pt x="134908" y="1415182"/>
                  </a:lnTo>
                  <a:lnTo>
                    <a:pt x="112469" y="1376156"/>
                  </a:lnTo>
                  <a:lnTo>
                    <a:pt x="91890" y="1335972"/>
                  </a:lnTo>
                  <a:lnTo>
                    <a:pt x="73229" y="1294691"/>
                  </a:lnTo>
                  <a:lnTo>
                    <a:pt x="56544" y="1252370"/>
                  </a:lnTo>
                  <a:lnTo>
                    <a:pt x="41893" y="1209068"/>
                  </a:lnTo>
                  <a:lnTo>
                    <a:pt x="29336" y="1164843"/>
                  </a:lnTo>
                  <a:lnTo>
                    <a:pt x="18931" y="1119753"/>
                  </a:lnTo>
                  <a:lnTo>
                    <a:pt x="10736" y="1073858"/>
                  </a:lnTo>
                  <a:lnTo>
                    <a:pt x="4810" y="1027217"/>
                  </a:lnTo>
                  <a:lnTo>
                    <a:pt x="1212" y="979886"/>
                  </a:lnTo>
                  <a:lnTo>
                    <a:pt x="0" y="93192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42085" y="3109087"/>
            <a:ext cx="11087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4F6128"/>
                </a:solidFill>
                <a:latin typeface="Carlito"/>
                <a:cs typeface="Carlito"/>
              </a:rPr>
              <a:t>Environmental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9788" y="3631628"/>
            <a:ext cx="1888489" cy="1888489"/>
            <a:chOff x="339788" y="3631628"/>
            <a:chExt cx="1888489" cy="1888489"/>
          </a:xfrm>
        </p:grpSpPr>
        <p:sp>
          <p:nvSpPr>
            <p:cNvPr id="9" name="object 9"/>
            <p:cNvSpPr/>
            <p:nvPr/>
          </p:nvSpPr>
          <p:spPr>
            <a:xfrm>
              <a:off x="352805" y="3644645"/>
              <a:ext cx="1862455" cy="1862455"/>
            </a:xfrm>
            <a:custGeom>
              <a:avLst/>
              <a:gdLst/>
              <a:ahLst/>
              <a:cxnLst/>
              <a:rect l="l" t="t" r="r" b="b"/>
              <a:pathLst>
                <a:path w="1862455" h="1862454">
                  <a:moveTo>
                    <a:pt x="931163" y="0"/>
                  </a:moveTo>
                  <a:lnTo>
                    <a:pt x="883245" y="1211"/>
                  </a:lnTo>
                  <a:lnTo>
                    <a:pt x="835956" y="4807"/>
                  </a:lnTo>
                  <a:lnTo>
                    <a:pt x="789355" y="10730"/>
                  </a:lnTo>
                  <a:lnTo>
                    <a:pt x="743500" y="18919"/>
                  </a:lnTo>
                  <a:lnTo>
                    <a:pt x="698449" y="29318"/>
                  </a:lnTo>
                  <a:lnTo>
                    <a:pt x="654262" y="41867"/>
                  </a:lnTo>
                  <a:lnTo>
                    <a:pt x="610996" y="56507"/>
                  </a:lnTo>
                  <a:lnTo>
                    <a:pt x="568710" y="73181"/>
                  </a:lnTo>
                  <a:lnTo>
                    <a:pt x="527463" y="91830"/>
                  </a:lnTo>
                  <a:lnTo>
                    <a:pt x="487313" y="112395"/>
                  </a:lnTo>
                  <a:lnTo>
                    <a:pt x="448318" y="134818"/>
                  </a:lnTo>
                  <a:lnTo>
                    <a:pt x="410538" y="159039"/>
                  </a:lnTo>
                  <a:lnTo>
                    <a:pt x="374031" y="185002"/>
                  </a:lnTo>
                  <a:lnTo>
                    <a:pt x="338854" y="212647"/>
                  </a:lnTo>
                  <a:lnTo>
                    <a:pt x="305067" y="241915"/>
                  </a:lnTo>
                  <a:lnTo>
                    <a:pt x="272729" y="272748"/>
                  </a:lnTo>
                  <a:lnTo>
                    <a:pt x="241897" y="305088"/>
                  </a:lnTo>
                  <a:lnTo>
                    <a:pt x="212630" y="338875"/>
                  </a:lnTo>
                  <a:lnTo>
                    <a:pt x="184987" y="374052"/>
                  </a:lnTo>
                  <a:lnTo>
                    <a:pt x="159026" y="410560"/>
                  </a:lnTo>
                  <a:lnTo>
                    <a:pt x="134806" y="448341"/>
                  </a:lnTo>
                  <a:lnTo>
                    <a:pt x="112385" y="487335"/>
                  </a:lnTo>
                  <a:lnTo>
                    <a:pt x="91821" y="527485"/>
                  </a:lnTo>
                  <a:lnTo>
                    <a:pt x="73174" y="568731"/>
                  </a:lnTo>
                  <a:lnTo>
                    <a:pt x="56502" y="611016"/>
                  </a:lnTo>
                  <a:lnTo>
                    <a:pt x="41862" y="654280"/>
                  </a:lnTo>
                  <a:lnTo>
                    <a:pt x="29315" y="698466"/>
                  </a:lnTo>
                  <a:lnTo>
                    <a:pt x="18917" y="743514"/>
                  </a:lnTo>
                  <a:lnTo>
                    <a:pt x="10728" y="789367"/>
                  </a:lnTo>
                  <a:lnTo>
                    <a:pt x="4807" y="835965"/>
                  </a:lnTo>
                  <a:lnTo>
                    <a:pt x="1211" y="883250"/>
                  </a:lnTo>
                  <a:lnTo>
                    <a:pt x="0" y="931163"/>
                  </a:lnTo>
                  <a:lnTo>
                    <a:pt x="1211" y="979077"/>
                  </a:lnTo>
                  <a:lnTo>
                    <a:pt x="4807" y="1026362"/>
                  </a:lnTo>
                  <a:lnTo>
                    <a:pt x="10728" y="1072960"/>
                  </a:lnTo>
                  <a:lnTo>
                    <a:pt x="18917" y="1118813"/>
                  </a:lnTo>
                  <a:lnTo>
                    <a:pt x="29315" y="1163861"/>
                  </a:lnTo>
                  <a:lnTo>
                    <a:pt x="41862" y="1208047"/>
                  </a:lnTo>
                  <a:lnTo>
                    <a:pt x="56502" y="1251311"/>
                  </a:lnTo>
                  <a:lnTo>
                    <a:pt x="73174" y="1293596"/>
                  </a:lnTo>
                  <a:lnTo>
                    <a:pt x="91821" y="1334842"/>
                  </a:lnTo>
                  <a:lnTo>
                    <a:pt x="112385" y="1374992"/>
                  </a:lnTo>
                  <a:lnTo>
                    <a:pt x="134806" y="1413986"/>
                  </a:lnTo>
                  <a:lnTo>
                    <a:pt x="159026" y="1451767"/>
                  </a:lnTo>
                  <a:lnTo>
                    <a:pt x="184987" y="1488275"/>
                  </a:lnTo>
                  <a:lnTo>
                    <a:pt x="212630" y="1523452"/>
                  </a:lnTo>
                  <a:lnTo>
                    <a:pt x="241897" y="1557239"/>
                  </a:lnTo>
                  <a:lnTo>
                    <a:pt x="272729" y="1589579"/>
                  </a:lnTo>
                  <a:lnTo>
                    <a:pt x="305067" y="1620412"/>
                  </a:lnTo>
                  <a:lnTo>
                    <a:pt x="338854" y="1649680"/>
                  </a:lnTo>
                  <a:lnTo>
                    <a:pt x="374031" y="1677325"/>
                  </a:lnTo>
                  <a:lnTo>
                    <a:pt x="410538" y="1703288"/>
                  </a:lnTo>
                  <a:lnTo>
                    <a:pt x="448318" y="1727509"/>
                  </a:lnTo>
                  <a:lnTo>
                    <a:pt x="487313" y="1749932"/>
                  </a:lnTo>
                  <a:lnTo>
                    <a:pt x="527463" y="1770497"/>
                  </a:lnTo>
                  <a:lnTo>
                    <a:pt x="568710" y="1789146"/>
                  </a:lnTo>
                  <a:lnTo>
                    <a:pt x="610996" y="1805820"/>
                  </a:lnTo>
                  <a:lnTo>
                    <a:pt x="654262" y="1820460"/>
                  </a:lnTo>
                  <a:lnTo>
                    <a:pt x="698449" y="1833009"/>
                  </a:lnTo>
                  <a:lnTo>
                    <a:pt x="743500" y="1843408"/>
                  </a:lnTo>
                  <a:lnTo>
                    <a:pt x="789355" y="1851597"/>
                  </a:lnTo>
                  <a:lnTo>
                    <a:pt x="835956" y="1857520"/>
                  </a:lnTo>
                  <a:lnTo>
                    <a:pt x="883245" y="1861116"/>
                  </a:lnTo>
                  <a:lnTo>
                    <a:pt x="931163" y="1862327"/>
                  </a:lnTo>
                  <a:lnTo>
                    <a:pt x="979077" y="1861116"/>
                  </a:lnTo>
                  <a:lnTo>
                    <a:pt x="1026362" y="1857520"/>
                  </a:lnTo>
                  <a:lnTo>
                    <a:pt x="1072960" y="1851597"/>
                  </a:lnTo>
                  <a:lnTo>
                    <a:pt x="1118813" y="1843408"/>
                  </a:lnTo>
                  <a:lnTo>
                    <a:pt x="1163861" y="1833009"/>
                  </a:lnTo>
                  <a:lnTo>
                    <a:pt x="1208047" y="1820460"/>
                  </a:lnTo>
                  <a:lnTo>
                    <a:pt x="1251311" y="1805820"/>
                  </a:lnTo>
                  <a:lnTo>
                    <a:pt x="1293596" y="1789146"/>
                  </a:lnTo>
                  <a:lnTo>
                    <a:pt x="1334842" y="1770497"/>
                  </a:lnTo>
                  <a:lnTo>
                    <a:pt x="1374992" y="1749932"/>
                  </a:lnTo>
                  <a:lnTo>
                    <a:pt x="1413986" y="1727509"/>
                  </a:lnTo>
                  <a:lnTo>
                    <a:pt x="1451767" y="1703288"/>
                  </a:lnTo>
                  <a:lnTo>
                    <a:pt x="1488275" y="1677325"/>
                  </a:lnTo>
                  <a:lnTo>
                    <a:pt x="1523452" y="1649680"/>
                  </a:lnTo>
                  <a:lnTo>
                    <a:pt x="1557239" y="1620412"/>
                  </a:lnTo>
                  <a:lnTo>
                    <a:pt x="1589579" y="1589579"/>
                  </a:lnTo>
                  <a:lnTo>
                    <a:pt x="1620412" y="1557239"/>
                  </a:lnTo>
                  <a:lnTo>
                    <a:pt x="1649680" y="1523452"/>
                  </a:lnTo>
                  <a:lnTo>
                    <a:pt x="1677325" y="1488275"/>
                  </a:lnTo>
                  <a:lnTo>
                    <a:pt x="1703288" y="1451767"/>
                  </a:lnTo>
                  <a:lnTo>
                    <a:pt x="1727509" y="1413986"/>
                  </a:lnTo>
                  <a:lnTo>
                    <a:pt x="1749932" y="1374992"/>
                  </a:lnTo>
                  <a:lnTo>
                    <a:pt x="1770497" y="1334842"/>
                  </a:lnTo>
                  <a:lnTo>
                    <a:pt x="1789146" y="1293596"/>
                  </a:lnTo>
                  <a:lnTo>
                    <a:pt x="1805820" y="1251311"/>
                  </a:lnTo>
                  <a:lnTo>
                    <a:pt x="1820460" y="1208047"/>
                  </a:lnTo>
                  <a:lnTo>
                    <a:pt x="1833009" y="1163861"/>
                  </a:lnTo>
                  <a:lnTo>
                    <a:pt x="1843408" y="1118813"/>
                  </a:lnTo>
                  <a:lnTo>
                    <a:pt x="1851597" y="1072960"/>
                  </a:lnTo>
                  <a:lnTo>
                    <a:pt x="1857520" y="1026362"/>
                  </a:lnTo>
                  <a:lnTo>
                    <a:pt x="1861116" y="979077"/>
                  </a:lnTo>
                  <a:lnTo>
                    <a:pt x="1862327" y="931163"/>
                  </a:lnTo>
                  <a:lnTo>
                    <a:pt x="1861116" y="883250"/>
                  </a:lnTo>
                  <a:lnTo>
                    <a:pt x="1857520" y="835965"/>
                  </a:lnTo>
                  <a:lnTo>
                    <a:pt x="1851597" y="789367"/>
                  </a:lnTo>
                  <a:lnTo>
                    <a:pt x="1843408" y="743514"/>
                  </a:lnTo>
                  <a:lnTo>
                    <a:pt x="1833009" y="698466"/>
                  </a:lnTo>
                  <a:lnTo>
                    <a:pt x="1820460" y="654280"/>
                  </a:lnTo>
                  <a:lnTo>
                    <a:pt x="1805820" y="611016"/>
                  </a:lnTo>
                  <a:lnTo>
                    <a:pt x="1789146" y="568731"/>
                  </a:lnTo>
                  <a:lnTo>
                    <a:pt x="1770497" y="527485"/>
                  </a:lnTo>
                  <a:lnTo>
                    <a:pt x="1749932" y="487335"/>
                  </a:lnTo>
                  <a:lnTo>
                    <a:pt x="1727509" y="448341"/>
                  </a:lnTo>
                  <a:lnTo>
                    <a:pt x="1703288" y="410560"/>
                  </a:lnTo>
                  <a:lnTo>
                    <a:pt x="1677325" y="374052"/>
                  </a:lnTo>
                  <a:lnTo>
                    <a:pt x="1649680" y="338875"/>
                  </a:lnTo>
                  <a:lnTo>
                    <a:pt x="1620412" y="305088"/>
                  </a:lnTo>
                  <a:lnTo>
                    <a:pt x="1589579" y="272748"/>
                  </a:lnTo>
                  <a:lnTo>
                    <a:pt x="1557239" y="241915"/>
                  </a:lnTo>
                  <a:lnTo>
                    <a:pt x="1523452" y="212647"/>
                  </a:lnTo>
                  <a:lnTo>
                    <a:pt x="1488275" y="185002"/>
                  </a:lnTo>
                  <a:lnTo>
                    <a:pt x="1451767" y="159039"/>
                  </a:lnTo>
                  <a:lnTo>
                    <a:pt x="1413986" y="134818"/>
                  </a:lnTo>
                  <a:lnTo>
                    <a:pt x="1374992" y="112395"/>
                  </a:lnTo>
                  <a:lnTo>
                    <a:pt x="1334842" y="91830"/>
                  </a:lnTo>
                  <a:lnTo>
                    <a:pt x="1293596" y="73181"/>
                  </a:lnTo>
                  <a:lnTo>
                    <a:pt x="1251311" y="56507"/>
                  </a:lnTo>
                  <a:lnTo>
                    <a:pt x="1208047" y="41867"/>
                  </a:lnTo>
                  <a:lnTo>
                    <a:pt x="1163861" y="29318"/>
                  </a:lnTo>
                  <a:lnTo>
                    <a:pt x="1118813" y="18919"/>
                  </a:lnTo>
                  <a:lnTo>
                    <a:pt x="1072960" y="10730"/>
                  </a:lnTo>
                  <a:lnTo>
                    <a:pt x="1026362" y="4807"/>
                  </a:lnTo>
                  <a:lnTo>
                    <a:pt x="979077" y="1211"/>
                  </a:lnTo>
                  <a:lnTo>
                    <a:pt x="931163" y="0"/>
                  </a:lnTo>
                  <a:close/>
                </a:path>
              </a:pathLst>
            </a:custGeom>
            <a:solidFill>
              <a:srgbClr val="4F81BC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2805" y="3644645"/>
              <a:ext cx="1862455" cy="1862455"/>
            </a:xfrm>
            <a:custGeom>
              <a:avLst/>
              <a:gdLst/>
              <a:ahLst/>
              <a:cxnLst/>
              <a:rect l="l" t="t" r="r" b="b"/>
              <a:pathLst>
                <a:path w="1862455" h="1862454">
                  <a:moveTo>
                    <a:pt x="0" y="931163"/>
                  </a:moveTo>
                  <a:lnTo>
                    <a:pt x="1211" y="883250"/>
                  </a:lnTo>
                  <a:lnTo>
                    <a:pt x="4807" y="835965"/>
                  </a:lnTo>
                  <a:lnTo>
                    <a:pt x="10728" y="789367"/>
                  </a:lnTo>
                  <a:lnTo>
                    <a:pt x="18917" y="743514"/>
                  </a:lnTo>
                  <a:lnTo>
                    <a:pt x="29315" y="698466"/>
                  </a:lnTo>
                  <a:lnTo>
                    <a:pt x="41862" y="654280"/>
                  </a:lnTo>
                  <a:lnTo>
                    <a:pt x="56502" y="611016"/>
                  </a:lnTo>
                  <a:lnTo>
                    <a:pt x="73174" y="568731"/>
                  </a:lnTo>
                  <a:lnTo>
                    <a:pt x="91821" y="527485"/>
                  </a:lnTo>
                  <a:lnTo>
                    <a:pt x="112385" y="487335"/>
                  </a:lnTo>
                  <a:lnTo>
                    <a:pt x="134806" y="448341"/>
                  </a:lnTo>
                  <a:lnTo>
                    <a:pt x="159026" y="410560"/>
                  </a:lnTo>
                  <a:lnTo>
                    <a:pt x="184987" y="374052"/>
                  </a:lnTo>
                  <a:lnTo>
                    <a:pt x="212630" y="338875"/>
                  </a:lnTo>
                  <a:lnTo>
                    <a:pt x="241897" y="305088"/>
                  </a:lnTo>
                  <a:lnTo>
                    <a:pt x="272729" y="272748"/>
                  </a:lnTo>
                  <a:lnTo>
                    <a:pt x="305067" y="241915"/>
                  </a:lnTo>
                  <a:lnTo>
                    <a:pt x="338854" y="212647"/>
                  </a:lnTo>
                  <a:lnTo>
                    <a:pt x="374031" y="185002"/>
                  </a:lnTo>
                  <a:lnTo>
                    <a:pt x="410538" y="159039"/>
                  </a:lnTo>
                  <a:lnTo>
                    <a:pt x="448318" y="134818"/>
                  </a:lnTo>
                  <a:lnTo>
                    <a:pt x="487313" y="112395"/>
                  </a:lnTo>
                  <a:lnTo>
                    <a:pt x="527463" y="91830"/>
                  </a:lnTo>
                  <a:lnTo>
                    <a:pt x="568710" y="73181"/>
                  </a:lnTo>
                  <a:lnTo>
                    <a:pt x="610996" y="56507"/>
                  </a:lnTo>
                  <a:lnTo>
                    <a:pt x="654262" y="41867"/>
                  </a:lnTo>
                  <a:lnTo>
                    <a:pt x="698449" y="29318"/>
                  </a:lnTo>
                  <a:lnTo>
                    <a:pt x="743500" y="18919"/>
                  </a:lnTo>
                  <a:lnTo>
                    <a:pt x="789355" y="10730"/>
                  </a:lnTo>
                  <a:lnTo>
                    <a:pt x="835956" y="4807"/>
                  </a:lnTo>
                  <a:lnTo>
                    <a:pt x="883245" y="1211"/>
                  </a:lnTo>
                  <a:lnTo>
                    <a:pt x="931163" y="0"/>
                  </a:lnTo>
                  <a:lnTo>
                    <a:pt x="979077" y="1211"/>
                  </a:lnTo>
                  <a:lnTo>
                    <a:pt x="1026362" y="4807"/>
                  </a:lnTo>
                  <a:lnTo>
                    <a:pt x="1072960" y="10730"/>
                  </a:lnTo>
                  <a:lnTo>
                    <a:pt x="1118813" y="18919"/>
                  </a:lnTo>
                  <a:lnTo>
                    <a:pt x="1163861" y="29318"/>
                  </a:lnTo>
                  <a:lnTo>
                    <a:pt x="1208047" y="41867"/>
                  </a:lnTo>
                  <a:lnTo>
                    <a:pt x="1251311" y="56507"/>
                  </a:lnTo>
                  <a:lnTo>
                    <a:pt x="1293596" y="73181"/>
                  </a:lnTo>
                  <a:lnTo>
                    <a:pt x="1334842" y="91830"/>
                  </a:lnTo>
                  <a:lnTo>
                    <a:pt x="1374992" y="112395"/>
                  </a:lnTo>
                  <a:lnTo>
                    <a:pt x="1413986" y="134818"/>
                  </a:lnTo>
                  <a:lnTo>
                    <a:pt x="1451767" y="159039"/>
                  </a:lnTo>
                  <a:lnTo>
                    <a:pt x="1488275" y="185002"/>
                  </a:lnTo>
                  <a:lnTo>
                    <a:pt x="1523452" y="212647"/>
                  </a:lnTo>
                  <a:lnTo>
                    <a:pt x="1557239" y="241915"/>
                  </a:lnTo>
                  <a:lnTo>
                    <a:pt x="1589579" y="272748"/>
                  </a:lnTo>
                  <a:lnTo>
                    <a:pt x="1620412" y="305088"/>
                  </a:lnTo>
                  <a:lnTo>
                    <a:pt x="1649680" y="338875"/>
                  </a:lnTo>
                  <a:lnTo>
                    <a:pt x="1677325" y="374052"/>
                  </a:lnTo>
                  <a:lnTo>
                    <a:pt x="1703288" y="410560"/>
                  </a:lnTo>
                  <a:lnTo>
                    <a:pt x="1727509" y="448341"/>
                  </a:lnTo>
                  <a:lnTo>
                    <a:pt x="1749932" y="487335"/>
                  </a:lnTo>
                  <a:lnTo>
                    <a:pt x="1770497" y="527485"/>
                  </a:lnTo>
                  <a:lnTo>
                    <a:pt x="1789146" y="568731"/>
                  </a:lnTo>
                  <a:lnTo>
                    <a:pt x="1805820" y="611016"/>
                  </a:lnTo>
                  <a:lnTo>
                    <a:pt x="1820460" y="654280"/>
                  </a:lnTo>
                  <a:lnTo>
                    <a:pt x="1833009" y="698466"/>
                  </a:lnTo>
                  <a:lnTo>
                    <a:pt x="1843408" y="743514"/>
                  </a:lnTo>
                  <a:lnTo>
                    <a:pt x="1851597" y="789367"/>
                  </a:lnTo>
                  <a:lnTo>
                    <a:pt x="1857520" y="835965"/>
                  </a:lnTo>
                  <a:lnTo>
                    <a:pt x="1861116" y="883250"/>
                  </a:lnTo>
                  <a:lnTo>
                    <a:pt x="1862327" y="931163"/>
                  </a:lnTo>
                  <a:lnTo>
                    <a:pt x="1861116" y="979077"/>
                  </a:lnTo>
                  <a:lnTo>
                    <a:pt x="1857520" y="1026362"/>
                  </a:lnTo>
                  <a:lnTo>
                    <a:pt x="1851597" y="1072960"/>
                  </a:lnTo>
                  <a:lnTo>
                    <a:pt x="1843408" y="1118813"/>
                  </a:lnTo>
                  <a:lnTo>
                    <a:pt x="1833009" y="1163861"/>
                  </a:lnTo>
                  <a:lnTo>
                    <a:pt x="1820460" y="1208047"/>
                  </a:lnTo>
                  <a:lnTo>
                    <a:pt x="1805820" y="1251311"/>
                  </a:lnTo>
                  <a:lnTo>
                    <a:pt x="1789146" y="1293596"/>
                  </a:lnTo>
                  <a:lnTo>
                    <a:pt x="1770497" y="1334842"/>
                  </a:lnTo>
                  <a:lnTo>
                    <a:pt x="1749932" y="1374992"/>
                  </a:lnTo>
                  <a:lnTo>
                    <a:pt x="1727509" y="1413986"/>
                  </a:lnTo>
                  <a:lnTo>
                    <a:pt x="1703288" y="1451767"/>
                  </a:lnTo>
                  <a:lnTo>
                    <a:pt x="1677325" y="1488275"/>
                  </a:lnTo>
                  <a:lnTo>
                    <a:pt x="1649680" y="1523452"/>
                  </a:lnTo>
                  <a:lnTo>
                    <a:pt x="1620412" y="1557239"/>
                  </a:lnTo>
                  <a:lnTo>
                    <a:pt x="1589579" y="1589579"/>
                  </a:lnTo>
                  <a:lnTo>
                    <a:pt x="1557239" y="1620412"/>
                  </a:lnTo>
                  <a:lnTo>
                    <a:pt x="1523452" y="1649680"/>
                  </a:lnTo>
                  <a:lnTo>
                    <a:pt x="1488275" y="1677325"/>
                  </a:lnTo>
                  <a:lnTo>
                    <a:pt x="1451767" y="1703288"/>
                  </a:lnTo>
                  <a:lnTo>
                    <a:pt x="1413986" y="1727509"/>
                  </a:lnTo>
                  <a:lnTo>
                    <a:pt x="1374992" y="1749932"/>
                  </a:lnTo>
                  <a:lnTo>
                    <a:pt x="1334842" y="1770497"/>
                  </a:lnTo>
                  <a:lnTo>
                    <a:pt x="1293596" y="1789146"/>
                  </a:lnTo>
                  <a:lnTo>
                    <a:pt x="1251311" y="1805820"/>
                  </a:lnTo>
                  <a:lnTo>
                    <a:pt x="1208047" y="1820460"/>
                  </a:lnTo>
                  <a:lnTo>
                    <a:pt x="1163861" y="1833009"/>
                  </a:lnTo>
                  <a:lnTo>
                    <a:pt x="1118813" y="1843408"/>
                  </a:lnTo>
                  <a:lnTo>
                    <a:pt x="1072960" y="1851597"/>
                  </a:lnTo>
                  <a:lnTo>
                    <a:pt x="1026362" y="1857520"/>
                  </a:lnTo>
                  <a:lnTo>
                    <a:pt x="979077" y="1861116"/>
                  </a:lnTo>
                  <a:lnTo>
                    <a:pt x="931163" y="1862327"/>
                  </a:lnTo>
                  <a:lnTo>
                    <a:pt x="883245" y="1861116"/>
                  </a:lnTo>
                  <a:lnTo>
                    <a:pt x="835956" y="1857520"/>
                  </a:lnTo>
                  <a:lnTo>
                    <a:pt x="789355" y="1851597"/>
                  </a:lnTo>
                  <a:lnTo>
                    <a:pt x="743500" y="1843408"/>
                  </a:lnTo>
                  <a:lnTo>
                    <a:pt x="698449" y="1833009"/>
                  </a:lnTo>
                  <a:lnTo>
                    <a:pt x="654262" y="1820460"/>
                  </a:lnTo>
                  <a:lnTo>
                    <a:pt x="610996" y="1805820"/>
                  </a:lnTo>
                  <a:lnTo>
                    <a:pt x="568710" y="1789146"/>
                  </a:lnTo>
                  <a:lnTo>
                    <a:pt x="527463" y="1770497"/>
                  </a:lnTo>
                  <a:lnTo>
                    <a:pt x="487313" y="1749932"/>
                  </a:lnTo>
                  <a:lnTo>
                    <a:pt x="448318" y="1727509"/>
                  </a:lnTo>
                  <a:lnTo>
                    <a:pt x="410538" y="1703288"/>
                  </a:lnTo>
                  <a:lnTo>
                    <a:pt x="374031" y="1677325"/>
                  </a:lnTo>
                  <a:lnTo>
                    <a:pt x="338854" y="1649680"/>
                  </a:lnTo>
                  <a:lnTo>
                    <a:pt x="305067" y="1620412"/>
                  </a:lnTo>
                  <a:lnTo>
                    <a:pt x="272729" y="1589579"/>
                  </a:lnTo>
                  <a:lnTo>
                    <a:pt x="241897" y="1557239"/>
                  </a:lnTo>
                  <a:lnTo>
                    <a:pt x="212630" y="1523452"/>
                  </a:lnTo>
                  <a:lnTo>
                    <a:pt x="184987" y="1488275"/>
                  </a:lnTo>
                  <a:lnTo>
                    <a:pt x="159026" y="1451767"/>
                  </a:lnTo>
                  <a:lnTo>
                    <a:pt x="134806" y="1413986"/>
                  </a:lnTo>
                  <a:lnTo>
                    <a:pt x="112385" y="1374992"/>
                  </a:lnTo>
                  <a:lnTo>
                    <a:pt x="91821" y="1334842"/>
                  </a:lnTo>
                  <a:lnTo>
                    <a:pt x="73174" y="1293596"/>
                  </a:lnTo>
                  <a:lnTo>
                    <a:pt x="56502" y="1251311"/>
                  </a:lnTo>
                  <a:lnTo>
                    <a:pt x="41862" y="1208047"/>
                  </a:lnTo>
                  <a:lnTo>
                    <a:pt x="29315" y="1163861"/>
                  </a:lnTo>
                  <a:lnTo>
                    <a:pt x="18917" y="1118813"/>
                  </a:lnTo>
                  <a:lnTo>
                    <a:pt x="10728" y="1072960"/>
                  </a:lnTo>
                  <a:lnTo>
                    <a:pt x="4807" y="1026362"/>
                  </a:lnTo>
                  <a:lnTo>
                    <a:pt x="1211" y="979077"/>
                  </a:lnTo>
                  <a:lnTo>
                    <a:pt x="0" y="9311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5441" y="4959222"/>
            <a:ext cx="935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44060"/>
                </a:solidFill>
                <a:latin typeface="Carlito"/>
                <a:cs typeface="Carlito"/>
              </a:rPr>
              <a:t>Economic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97672" y="3697160"/>
            <a:ext cx="1888489" cy="1888489"/>
            <a:chOff x="1697672" y="3697160"/>
            <a:chExt cx="1888489" cy="1888489"/>
          </a:xfrm>
        </p:grpSpPr>
        <p:sp>
          <p:nvSpPr>
            <p:cNvPr id="13" name="object 13"/>
            <p:cNvSpPr/>
            <p:nvPr/>
          </p:nvSpPr>
          <p:spPr>
            <a:xfrm>
              <a:off x="1710690" y="3710177"/>
              <a:ext cx="1862455" cy="1862455"/>
            </a:xfrm>
            <a:custGeom>
              <a:avLst/>
              <a:gdLst/>
              <a:ahLst/>
              <a:cxnLst/>
              <a:rect l="l" t="t" r="r" b="b"/>
              <a:pathLst>
                <a:path w="1862454" h="1862454">
                  <a:moveTo>
                    <a:pt x="931164" y="0"/>
                  </a:moveTo>
                  <a:lnTo>
                    <a:pt x="883250" y="1211"/>
                  </a:lnTo>
                  <a:lnTo>
                    <a:pt x="835965" y="4807"/>
                  </a:lnTo>
                  <a:lnTo>
                    <a:pt x="789367" y="10730"/>
                  </a:lnTo>
                  <a:lnTo>
                    <a:pt x="743514" y="18919"/>
                  </a:lnTo>
                  <a:lnTo>
                    <a:pt x="698466" y="29318"/>
                  </a:lnTo>
                  <a:lnTo>
                    <a:pt x="654280" y="41867"/>
                  </a:lnTo>
                  <a:lnTo>
                    <a:pt x="611016" y="56507"/>
                  </a:lnTo>
                  <a:lnTo>
                    <a:pt x="568731" y="73181"/>
                  </a:lnTo>
                  <a:lnTo>
                    <a:pt x="527485" y="91830"/>
                  </a:lnTo>
                  <a:lnTo>
                    <a:pt x="487335" y="112395"/>
                  </a:lnTo>
                  <a:lnTo>
                    <a:pt x="448341" y="134818"/>
                  </a:lnTo>
                  <a:lnTo>
                    <a:pt x="410560" y="159039"/>
                  </a:lnTo>
                  <a:lnTo>
                    <a:pt x="374052" y="185002"/>
                  </a:lnTo>
                  <a:lnTo>
                    <a:pt x="338875" y="212647"/>
                  </a:lnTo>
                  <a:lnTo>
                    <a:pt x="305088" y="241915"/>
                  </a:lnTo>
                  <a:lnTo>
                    <a:pt x="272748" y="272748"/>
                  </a:lnTo>
                  <a:lnTo>
                    <a:pt x="241915" y="305088"/>
                  </a:lnTo>
                  <a:lnTo>
                    <a:pt x="212647" y="338875"/>
                  </a:lnTo>
                  <a:lnTo>
                    <a:pt x="185002" y="374052"/>
                  </a:lnTo>
                  <a:lnTo>
                    <a:pt x="159039" y="410560"/>
                  </a:lnTo>
                  <a:lnTo>
                    <a:pt x="134818" y="448341"/>
                  </a:lnTo>
                  <a:lnTo>
                    <a:pt x="112395" y="487335"/>
                  </a:lnTo>
                  <a:lnTo>
                    <a:pt x="91830" y="527485"/>
                  </a:lnTo>
                  <a:lnTo>
                    <a:pt x="73181" y="568731"/>
                  </a:lnTo>
                  <a:lnTo>
                    <a:pt x="56507" y="611016"/>
                  </a:lnTo>
                  <a:lnTo>
                    <a:pt x="41867" y="654280"/>
                  </a:lnTo>
                  <a:lnTo>
                    <a:pt x="29318" y="698466"/>
                  </a:lnTo>
                  <a:lnTo>
                    <a:pt x="18919" y="743514"/>
                  </a:lnTo>
                  <a:lnTo>
                    <a:pt x="10730" y="789367"/>
                  </a:lnTo>
                  <a:lnTo>
                    <a:pt x="4807" y="835965"/>
                  </a:lnTo>
                  <a:lnTo>
                    <a:pt x="1211" y="883250"/>
                  </a:lnTo>
                  <a:lnTo>
                    <a:pt x="0" y="931164"/>
                  </a:lnTo>
                  <a:lnTo>
                    <a:pt x="1211" y="979077"/>
                  </a:lnTo>
                  <a:lnTo>
                    <a:pt x="4807" y="1026362"/>
                  </a:lnTo>
                  <a:lnTo>
                    <a:pt x="10730" y="1072960"/>
                  </a:lnTo>
                  <a:lnTo>
                    <a:pt x="18919" y="1118813"/>
                  </a:lnTo>
                  <a:lnTo>
                    <a:pt x="29318" y="1163861"/>
                  </a:lnTo>
                  <a:lnTo>
                    <a:pt x="41867" y="1208047"/>
                  </a:lnTo>
                  <a:lnTo>
                    <a:pt x="56507" y="1251311"/>
                  </a:lnTo>
                  <a:lnTo>
                    <a:pt x="73181" y="1293596"/>
                  </a:lnTo>
                  <a:lnTo>
                    <a:pt x="91830" y="1334842"/>
                  </a:lnTo>
                  <a:lnTo>
                    <a:pt x="112395" y="1374992"/>
                  </a:lnTo>
                  <a:lnTo>
                    <a:pt x="134818" y="1413986"/>
                  </a:lnTo>
                  <a:lnTo>
                    <a:pt x="159039" y="1451767"/>
                  </a:lnTo>
                  <a:lnTo>
                    <a:pt x="185002" y="1488275"/>
                  </a:lnTo>
                  <a:lnTo>
                    <a:pt x="212647" y="1523452"/>
                  </a:lnTo>
                  <a:lnTo>
                    <a:pt x="241915" y="1557239"/>
                  </a:lnTo>
                  <a:lnTo>
                    <a:pt x="272748" y="1589579"/>
                  </a:lnTo>
                  <a:lnTo>
                    <a:pt x="305088" y="1620412"/>
                  </a:lnTo>
                  <a:lnTo>
                    <a:pt x="338875" y="1649680"/>
                  </a:lnTo>
                  <a:lnTo>
                    <a:pt x="374052" y="1677325"/>
                  </a:lnTo>
                  <a:lnTo>
                    <a:pt x="410560" y="1703288"/>
                  </a:lnTo>
                  <a:lnTo>
                    <a:pt x="448341" y="1727509"/>
                  </a:lnTo>
                  <a:lnTo>
                    <a:pt x="487335" y="1749932"/>
                  </a:lnTo>
                  <a:lnTo>
                    <a:pt x="527485" y="1770497"/>
                  </a:lnTo>
                  <a:lnTo>
                    <a:pt x="568731" y="1789146"/>
                  </a:lnTo>
                  <a:lnTo>
                    <a:pt x="611016" y="1805820"/>
                  </a:lnTo>
                  <a:lnTo>
                    <a:pt x="654280" y="1820460"/>
                  </a:lnTo>
                  <a:lnTo>
                    <a:pt x="698466" y="1833009"/>
                  </a:lnTo>
                  <a:lnTo>
                    <a:pt x="743514" y="1843408"/>
                  </a:lnTo>
                  <a:lnTo>
                    <a:pt x="789367" y="1851597"/>
                  </a:lnTo>
                  <a:lnTo>
                    <a:pt x="835965" y="1857520"/>
                  </a:lnTo>
                  <a:lnTo>
                    <a:pt x="883250" y="1861116"/>
                  </a:lnTo>
                  <a:lnTo>
                    <a:pt x="931164" y="1862328"/>
                  </a:lnTo>
                  <a:lnTo>
                    <a:pt x="979077" y="1861116"/>
                  </a:lnTo>
                  <a:lnTo>
                    <a:pt x="1026362" y="1857520"/>
                  </a:lnTo>
                  <a:lnTo>
                    <a:pt x="1072960" y="1851597"/>
                  </a:lnTo>
                  <a:lnTo>
                    <a:pt x="1118813" y="1843408"/>
                  </a:lnTo>
                  <a:lnTo>
                    <a:pt x="1163861" y="1833009"/>
                  </a:lnTo>
                  <a:lnTo>
                    <a:pt x="1208047" y="1820460"/>
                  </a:lnTo>
                  <a:lnTo>
                    <a:pt x="1251311" y="1805820"/>
                  </a:lnTo>
                  <a:lnTo>
                    <a:pt x="1293596" y="1789146"/>
                  </a:lnTo>
                  <a:lnTo>
                    <a:pt x="1334842" y="1770497"/>
                  </a:lnTo>
                  <a:lnTo>
                    <a:pt x="1374992" y="1749932"/>
                  </a:lnTo>
                  <a:lnTo>
                    <a:pt x="1413986" y="1727509"/>
                  </a:lnTo>
                  <a:lnTo>
                    <a:pt x="1451767" y="1703288"/>
                  </a:lnTo>
                  <a:lnTo>
                    <a:pt x="1488275" y="1677325"/>
                  </a:lnTo>
                  <a:lnTo>
                    <a:pt x="1523452" y="1649680"/>
                  </a:lnTo>
                  <a:lnTo>
                    <a:pt x="1557239" y="1620412"/>
                  </a:lnTo>
                  <a:lnTo>
                    <a:pt x="1589579" y="1589579"/>
                  </a:lnTo>
                  <a:lnTo>
                    <a:pt x="1620412" y="1557239"/>
                  </a:lnTo>
                  <a:lnTo>
                    <a:pt x="1649680" y="1523452"/>
                  </a:lnTo>
                  <a:lnTo>
                    <a:pt x="1677325" y="1488275"/>
                  </a:lnTo>
                  <a:lnTo>
                    <a:pt x="1703288" y="1451767"/>
                  </a:lnTo>
                  <a:lnTo>
                    <a:pt x="1727509" y="1413986"/>
                  </a:lnTo>
                  <a:lnTo>
                    <a:pt x="1749932" y="1374992"/>
                  </a:lnTo>
                  <a:lnTo>
                    <a:pt x="1770497" y="1334842"/>
                  </a:lnTo>
                  <a:lnTo>
                    <a:pt x="1789146" y="1293596"/>
                  </a:lnTo>
                  <a:lnTo>
                    <a:pt x="1805820" y="1251311"/>
                  </a:lnTo>
                  <a:lnTo>
                    <a:pt x="1820460" y="1208047"/>
                  </a:lnTo>
                  <a:lnTo>
                    <a:pt x="1833009" y="1163861"/>
                  </a:lnTo>
                  <a:lnTo>
                    <a:pt x="1843408" y="1118813"/>
                  </a:lnTo>
                  <a:lnTo>
                    <a:pt x="1851597" y="1072960"/>
                  </a:lnTo>
                  <a:lnTo>
                    <a:pt x="1857520" y="1026362"/>
                  </a:lnTo>
                  <a:lnTo>
                    <a:pt x="1861116" y="979077"/>
                  </a:lnTo>
                  <a:lnTo>
                    <a:pt x="1862327" y="931164"/>
                  </a:lnTo>
                  <a:lnTo>
                    <a:pt x="1861116" y="883250"/>
                  </a:lnTo>
                  <a:lnTo>
                    <a:pt x="1857520" y="835965"/>
                  </a:lnTo>
                  <a:lnTo>
                    <a:pt x="1851597" y="789367"/>
                  </a:lnTo>
                  <a:lnTo>
                    <a:pt x="1843408" y="743514"/>
                  </a:lnTo>
                  <a:lnTo>
                    <a:pt x="1833009" y="698466"/>
                  </a:lnTo>
                  <a:lnTo>
                    <a:pt x="1820460" y="654280"/>
                  </a:lnTo>
                  <a:lnTo>
                    <a:pt x="1805820" y="611016"/>
                  </a:lnTo>
                  <a:lnTo>
                    <a:pt x="1789146" y="568731"/>
                  </a:lnTo>
                  <a:lnTo>
                    <a:pt x="1770497" y="527485"/>
                  </a:lnTo>
                  <a:lnTo>
                    <a:pt x="1749932" y="487335"/>
                  </a:lnTo>
                  <a:lnTo>
                    <a:pt x="1727509" y="448341"/>
                  </a:lnTo>
                  <a:lnTo>
                    <a:pt x="1703288" y="410560"/>
                  </a:lnTo>
                  <a:lnTo>
                    <a:pt x="1677325" y="374052"/>
                  </a:lnTo>
                  <a:lnTo>
                    <a:pt x="1649680" y="338875"/>
                  </a:lnTo>
                  <a:lnTo>
                    <a:pt x="1620412" y="305088"/>
                  </a:lnTo>
                  <a:lnTo>
                    <a:pt x="1589579" y="272748"/>
                  </a:lnTo>
                  <a:lnTo>
                    <a:pt x="1557239" y="241915"/>
                  </a:lnTo>
                  <a:lnTo>
                    <a:pt x="1523452" y="212647"/>
                  </a:lnTo>
                  <a:lnTo>
                    <a:pt x="1488275" y="185002"/>
                  </a:lnTo>
                  <a:lnTo>
                    <a:pt x="1451767" y="159039"/>
                  </a:lnTo>
                  <a:lnTo>
                    <a:pt x="1413986" y="134818"/>
                  </a:lnTo>
                  <a:lnTo>
                    <a:pt x="1374992" y="112395"/>
                  </a:lnTo>
                  <a:lnTo>
                    <a:pt x="1334842" y="91830"/>
                  </a:lnTo>
                  <a:lnTo>
                    <a:pt x="1293596" y="73181"/>
                  </a:lnTo>
                  <a:lnTo>
                    <a:pt x="1251311" y="56507"/>
                  </a:lnTo>
                  <a:lnTo>
                    <a:pt x="1208047" y="41867"/>
                  </a:lnTo>
                  <a:lnTo>
                    <a:pt x="1163861" y="29318"/>
                  </a:lnTo>
                  <a:lnTo>
                    <a:pt x="1118813" y="18919"/>
                  </a:lnTo>
                  <a:lnTo>
                    <a:pt x="1072960" y="10730"/>
                  </a:lnTo>
                  <a:lnTo>
                    <a:pt x="1026362" y="4807"/>
                  </a:lnTo>
                  <a:lnTo>
                    <a:pt x="979077" y="1211"/>
                  </a:lnTo>
                  <a:lnTo>
                    <a:pt x="931164" y="0"/>
                  </a:lnTo>
                  <a:close/>
                </a:path>
              </a:pathLst>
            </a:custGeom>
            <a:solidFill>
              <a:srgbClr val="F79546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0690" y="3710177"/>
              <a:ext cx="1862455" cy="1862455"/>
            </a:xfrm>
            <a:custGeom>
              <a:avLst/>
              <a:gdLst/>
              <a:ahLst/>
              <a:cxnLst/>
              <a:rect l="l" t="t" r="r" b="b"/>
              <a:pathLst>
                <a:path w="1862454" h="1862454">
                  <a:moveTo>
                    <a:pt x="0" y="931164"/>
                  </a:moveTo>
                  <a:lnTo>
                    <a:pt x="1211" y="883250"/>
                  </a:lnTo>
                  <a:lnTo>
                    <a:pt x="4807" y="835965"/>
                  </a:lnTo>
                  <a:lnTo>
                    <a:pt x="10730" y="789367"/>
                  </a:lnTo>
                  <a:lnTo>
                    <a:pt x="18919" y="743514"/>
                  </a:lnTo>
                  <a:lnTo>
                    <a:pt x="29318" y="698466"/>
                  </a:lnTo>
                  <a:lnTo>
                    <a:pt x="41867" y="654280"/>
                  </a:lnTo>
                  <a:lnTo>
                    <a:pt x="56507" y="611016"/>
                  </a:lnTo>
                  <a:lnTo>
                    <a:pt x="73181" y="568731"/>
                  </a:lnTo>
                  <a:lnTo>
                    <a:pt x="91830" y="527485"/>
                  </a:lnTo>
                  <a:lnTo>
                    <a:pt x="112395" y="487335"/>
                  </a:lnTo>
                  <a:lnTo>
                    <a:pt x="134818" y="448341"/>
                  </a:lnTo>
                  <a:lnTo>
                    <a:pt x="159039" y="410560"/>
                  </a:lnTo>
                  <a:lnTo>
                    <a:pt x="185002" y="374052"/>
                  </a:lnTo>
                  <a:lnTo>
                    <a:pt x="212647" y="338875"/>
                  </a:lnTo>
                  <a:lnTo>
                    <a:pt x="241915" y="305088"/>
                  </a:lnTo>
                  <a:lnTo>
                    <a:pt x="272748" y="272748"/>
                  </a:lnTo>
                  <a:lnTo>
                    <a:pt x="305088" y="241915"/>
                  </a:lnTo>
                  <a:lnTo>
                    <a:pt x="338875" y="212647"/>
                  </a:lnTo>
                  <a:lnTo>
                    <a:pt x="374052" y="185002"/>
                  </a:lnTo>
                  <a:lnTo>
                    <a:pt x="410560" y="159039"/>
                  </a:lnTo>
                  <a:lnTo>
                    <a:pt x="448341" y="134818"/>
                  </a:lnTo>
                  <a:lnTo>
                    <a:pt x="487335" y="112395"/>
                  </a:lnTo>
                  <a:lnTo>
                    <a:pt x="527485" y="91830"/>
                  </a:lnTo>
                  <a:lnTo>
                    <a:pt x="568731" y="73181"/>
                  </a:lnTo>
                  <a:lnTo>
                    <a:pt x="611016" y="56507"/>
                  </a:lnTo>
                  <a:lnTo>
                    <a:pt x="654280" y="41867"/>
                  </a:lnTo>
                  <a:lnTo>
                    <a:pt x="698466" y="29318"/>
                  </a:lnTo>
                  <a:lnTo>
                    <a:pt x="743514" y="18919"/>
                  </a:lnTo>
                  <a:lnTo>
                    <a:pt x="789367" y="10730"/>
                  </a:lnTo>
                  <a:lnTo>
                    <a:pt x="835965" y="4807"/>
                  </a:lnTo>
                  <a:lnTo>
                    <a:pt x="883250" y="1211"/>
                  </a:lnTo>
                  <a:lnTo>
                    <a:pt x="931164" y="0"/>
                  </a:lnTo>
                  <a:lnTo>
                    <a:pt x="979077" y="1211"/>
                  </a:lnTo>
                  <a:lnTo>
                    <a:pt x="1026362" y="4807"/>
                  </a:lnTo>
                  <a:lnTo>
                    <a:pt x="1072960" y="10730"/>
                  </a:lnTo>
                  <a:lnTo>
                    <a:pt x="1118813" y="18919"/>
                  </a:lnTo>
                  <a:lnTo>
                    <a:pt x="1163861" y="29318"/>
                  </a:lnTo>
                  <a:lnTo>
                    <a:pt x="1208047" y="41867"/>
                  </a:lnTo>
                  <a:lnTo>
                    <a:pt x="1251311" y="56507"/>
                  </a:lnTo>
                  <a:lnTo>
                    <a:pt x="1293596" y="73181"/>
                  </a:lnTo>
                  <a:lnTo>
                    <a:pt x="1334842" y="91830"/>
                  </a:lnTo>
                  <a:lnTo>
                    <a:pt x="1374992" y="112395"/>
                  </a:lnTo>
                  <a:lnTo>
                    <a:pt x="1413986" y="134818"/>
                  </a:lnTo>
                  <a:lnTo>
                    <a:pt x="1451767" y="159039"/>
                  </a:lnTo>
                  <a:lnTo>
                    <a:pt x="1488275" y="185002"/>
                  </a:lnTo>
                  <a:lnTo>
                    <a:pt x="1523452" y="212647"/>
                  </a:lnTo>
                  <a:lnTo>
                    <a:pt x="1557239" y="241915"/>
                  </a:lnTo>
                  <a:lnTo>
                    <a:pt x="1589579" y="272748"/>
                  </a:lnTo>
                  <a:lnTo>
                    <a:pt x="1620412" y="305088"/>
                  </a:lnTo>
                  <a:lnTo>
                    <a:pt x="1649680" y="338875"/>
                  </a:lnTo>
                  <a:lnTo>
                    <a:pt x="1677325" y="374052"/>
                  </a:lnTo>
                  <a:lnTo>
                    <a:pt x="1703288" y="410560"/>
                  </a:lnTo>
                  <a:lnTo>
                    <a:pt x="1727509" y="448341"/>
                  </a:lnTo>
                  <a:lnTo>
                    <a:pt x="1749932" y="487335"/>
                  </a:lnTo>
                  <a:lnTo>
                    <a:pt x="1770497" y="527485"/>
                  </a:lnTo>
                  <a:lnTo>
                    <a:pt x="1789146" y="568731"/>
                  </a:lnTo>
                  <a:lnTo>
                    <a:pt x="1805820" y="611016"/>
                  </a:lnTo>
                  <a:lnTo>
                    <a:pt x="1820460" y="654280"/>
                  </a:lnTo>
                  <a:lnTo>
                    <a:pt x="1833009" y="698466"/>
                  </a:lnTo>
                  <a:lnTo>
                    <a:pt x="1843408" y="743514"/>
                  </a:lnTo>
                  <a:lnTo>
                    <a:pt x="1851597" y="789367"/>
                  </a:lnTo>
                  <a:lnTo>
                    <a:pt x="1857520" y="835965"/>
                  </a:lnTo>
                  <a:lnTo>
                    <a:pt x="1861116" y="883250"/>
                  </a:lnTo>
                  <a:lnTo>
                    <a:pt x="1862327" y="931164"/>
                  </a:lnTo>
                  <a:lnTo>
                    <a:pt x="1861116" y="979077"/>
                  </a:lnTo>
                  <a:lnTo>
                    <a:pt x="1857520" y="1026362"/>
                  </a:lnTo>
                  <a:lnTo>
                    <a:pt x="1851597" y="1072960"/>
                  </a:lnTo>
                  <a:lnTo>
                    <a:pt x="1843408" y="1118813"/>
                  </a:lnTo>
                  <a:lnTo>
                    <a:pt x="1833009" y="1163861"/>
                  </a:lnTo>
                  <a:lnTo>
                    <a:pt x="1820460" y="1208047"/>
                  </a:lnTo>
                  <a:lnTo>
                    <a:pt x="1805820" y="1251311"/>
                  </a:lnTo>
                  <a:lnTo>
                    <a:pt x="1789146" y="1293596"/>
                  </a:lnTo>
                  <a:lnTo>
                    <a:pt x="1770497" y="1334842"/>
                  </a:lnTo>
                  <a:lnTo>
                    <a:pt x="1749932" y="1374992"/>
                  </a:lnTo>
                  <a:lnTo>
                    <a:pt x="1727509" y="1413986"/>
                  </a:lnTo>
                  <a:lnTo>
                    <a:pt x="1703288" y="1451767"/>
                  </a:lnTo>
                  <a:lnTo>
                    <a:pt x="1677325" y="1488275"/>
                  </a:lnTo>
                  <a:lnTo>
                    <a:pt x="1649680" y="1523452"/>
                  </a:lnTo>
                  <a:lnTo>
                    <a:pt x="1620412" y="1557239"/>
                  </a:lnTo>
                  <a:lnTo>
                    <a:pt x="1589579" y="1589579"/>
                  </a:lnTo>
                  <a:lnTo>
                    <a:pt x="1557239" y="1620412"/>
                  </a:lnTo>
                  <a:lnTo>
                    <a:pt x="1523452" y="1649680"/>
                  </a:lnTo>
                  <a:lnTo>
                    <a:pt x="1488275" y="1677325"/>
                  </a:lnTo>
                  <a:lnTo>
                    <a:pt x="1451767" y="1703288"/>
                  </a:lnTo>
                  <a:lnTo>
                    <a:pt x="1413986" y="1727509"/>
                  </a:lnTo>
                  <a:lnTo>
                    <a:pt x="1374992" y="1749932"/>
                  </a:lnTo>
                  <a:lnTo>
                    <a:pt x="1334842" y="1770497"/>
                  </a:lnTo>
                  <a:lnTo>
                    <a:pt x="1293596" y="1789146"/>
                  </a:lnTo>
                  <a:lnTo>
                    <a:pt x="1251311" y="1805820"/>
                  </a:lnTo>
                  <a:lnTo>
                    <a:pt x="1208047" y="1820460"/>
                  </a:lnTo>
                  <a:lnTo>
                    <a:pt x="1163861" y="1833009"/>
                  </a:lnTo>
                  <a:lnTo>
                    <a:pt x="1118813" y="1843408"/>
                  </a:lnTo>
                  <a:lnTo>
                    <a:pt x="1072960" y="1851597"/>
                  </a:lnTo>
                  <a:lnTo>
                    <a:pt x="1026362" y="1857520"/>
                  </a:lnTo>
                  <a:lnTo>
                    <a:pt x="979077" y="1861116"/>
                  </a:lnTo>
                  <a:lnTo>
                    <a:pt x="931164" y="1862328"/>
                  </a:lnTo>
                  <a:lnTo>
                    <a:pt x="883250" y="1861116"/>
                  </a:lnTo>
                  <a:lnTo>
                    <a:pt x="835965" y="1857520"/>
                  </a:lnTo>
                  <a:lnTo>
                    <a:pt x="789367" y="1851597"/>
                  </a:lnTo>
                  <a:lnTo>
                    <a:pt x="743514" y="1843408"/>
                  </a:lnTo>
                  <a:lnTo>
                    <a:pt x="698466" y="1833009"/>
                  </a:lnTo>
                  <a:lnTo>
                    <a:pt x="654280" y="1820460"/>
                  </a:lnTo>
                  <a:lnTo>
                    <a:pt x="611016" y="1805820"/>
                  </a:lnTo>
                  <a:lnTo>
                    <a:pt x="568731" y="1789146"/>
                  </a:lnTo>
                  <a:lnTo>
                    <a:pt x="527485" y="1770497"/>
                  </a:lnTo>
                  <a:lnTo>
                    <a:pt x="487335" y="1749932"/>
                  </a:lnTo>
                  <a:lnTo>
                    <a:pt x="448341" y="1727509"/>
                  </a:lnTo>
                  <a:lnTo>
                    <a:pt x="410560" y="1703288"/>
                  </a:lnTo>
                  <a:lnTo>
                    <a:pt x="374052" y="1677325"/>
                  </a:lnTo>
                  <a:lnTo>
                    <a:pt x="338875" y="1649680"/>
                  </a:lnTo>
                  <a:lnTo>
                    <a:pt x="305088" y="1620412"/>
                  </a:lnTo>
                  <a:lnTo>
                    <a:pt x="272748" y="1589579"/>
                  </a:lnTo>
                  <a:lnTo>
                    <a:pt x="241915" y="1557239"/>
                  </a:lnTo>
                  <a:lnTo>
                    <a:pt x="212647" y="1523452"/>
                  </a:lnTo>
                  <a:lnTo>
                    <a:pt x="185002" y="1488275"/>
                  </a:lnTo>
                  <a:lnTo>
                    <a:pt x="159039" y="1451767"/>
                  </a:lnTo>
                  <a:lnTo>
                    <a:pt x="134818" y="1413986"/>
                  </a:lnTo>
                  <a:lnTo>
                    <a:pt x="112395" y="1374992"/>
                  </a:lnTo>
                  <a:lnTo>
                    <a:pt x="91830" y="1334842"/>
                  </a:lnTo>
                  <a:lnTo>
                    <a:pt x="73181" y="1293596"/>
                  </a:lnTo>
                  <a:lnTo>
                    <a:pt x="56507" y="1251311"/>
                  </a:lnTo>
                  <a:lnTo>
                    <a:pt x="41867" y="1208047"/>
                  </a:lnTo>
                  <a:lnTo>
                    <a:pt x="29318" y="1163861"/>
                  </a:lnTo>
                  <a:lnTo>
                    <a:pt x="18919" y="1118813"/>
                  </a:lnTo>
                  <a:lnTo>
                    <a:pt x="10730" y="1072960"/>
                  </a:lnTo>
                  <a:lnTo>
                    <a:pt x="4807" y="1026362"/>
                  </a:lnTo>
                  <a:lnTo>
                    <a:pt x="1211" y="979077"/>
                  </a:lnTo>
                  <a:lnTo>
                    <a:pt x="0" y="93116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51277" y="5056378"/>
            <a:ext cx="57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974707"/>
                </a:solidFill>
                <a:latin typeface="Carlito"/>
                <a:cs typeface="Carlito"/>
              </a:rPr>
              <a:t>Social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07435" y="1569719"/>
            <a:ext cx="5908040" cy="4089400"/>
            <a:chOff x="3107435" y="1569719"/>
            <a:chExt cx="5908040" cy="408940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755" y="3715512"/>
              <a:ext cx="2473452" cy="19431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7435" y="1569719"/>
              <a:ext cx="5907786" cy="2145029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5462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Rainwater</a:t>
            </a:r>
            <a:r>
              <a:rPr spc="130" dirty="0"/>
              <a:t> </a:t>
            </a:r>
            <a:r>
              <a:rPr spc="-10" dirty="0"/>
              <a:t>Harvesting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212"/>
            <a:ext cx="8070215" cy="448437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42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000" b="1" spc="-90" dirty="0">
                <a:solidFill>
                  <a:srgbClr val="163616"/>
                </a:solidFill>
                <a:latin typeface="Arial"/>
                <a:cs typeface="Arial"/>
              </a:rPr>
              <a:t>Objectives</a:t>
            </a:r>
            <a:r>
              <a:rPr sz="2000" b="1" spc="-60" dirty="0">
                <a:solidFill>
                  <a:srgbClr val="163616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163616"/>
                </a:solidFill>
                <a:latin typeface="Arial"/>
                <a:cs typeface="Arial"/>
              </a:rPr>
              <a:t>of</a:t>
            </a:r>
            <a:r>
              <a:rPr sz="2000" b="1" spc="-75" dirty="0">
                <a:solidFill>
                  <a:srgbClr val="163616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163616"/>
                </a:solidFill>
                <a:latin typeface="Arial"/>
                <a:cs typeface="Arial"/>
              </a:rPr>
              <a:t>Rain</a:t>
            </a:r>
            <a:r>
              <a:rPr sz="2000" b="1" spc="-50" dirty="0">
                <a:solidFill>
                  <a:srgbClr val="163616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163616"/>
                </a:solidFill>
                <a:latin typeface="Arial"/>
                <a:cs typeface="Arial"/>
              </a:rPr>
              <a:t>Water</a:t>
            </a:r>
            <a:r>
              <a:rPr sz="2000" b="1" spc="-85" dirty="0">
                <a:solidFill>
                  <a:srgbClr val="163616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63616"/>
                </a:solidFill>
                <a:latin typeface="Arial"/>
                <a:cs typeface="Arial"/>
              </a:rPr>
              <a:t>Harvesting:</a:t>
            </a:r>
            <a:endParaRPr sz="2000">
              <a:latin typeface="Arial"/>
              <a:cs typeface="Arial"/>
            </a:endParaRPr>
          </a:p>
          <a:p>
            <a:pPr marL="1085850" marR="5080" lvl="1" indent="-329565">
              <a:lnSpc>
                <a:spcPct val="130000"/>
              </a:lnSpc>
              <a:spcBef>
                <a:spcPts val="475"/>
              </a:spcBef>
              <a:buClr>
                <a:srgbClr val="77923B"/>
              </a:buClr>
              <a:buChar char="•"/>
              <a:tabLst>
                <a:tab pos="1085850" algn="l"/>
              </a:tabLst>
            </a:pPr>
            <a:r>
              <a:rPr sz="1600" spc="-10" dirty="0">
                <a:solidFill>
                  <a:srgbClr val="4F6128"/>
                </a:solidFill>
                <a:latin typeface="Arial"/>
                <a:cs typeface="Arial"/>
              </a:rPr>
              <a:t>Rain</a:t>
            </a:r>
            <a:r>
              <a:rPr sz="1600" spc="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water</a:t>
            </a:r>
            <a:r>
              <a:rPr sz="1600" spc="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harvesting</a:t>
            </a:r>
            <a:r>
              <a:rPr sz="1600" spc="6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spc="70" dirty="0">
                <a:solidFill>
                  <a:srgbClr val="4F6128"/>
                </a:solidFill>
                <a:latin typeface="Arial"/>
                <a:cs typeface="Arial"/>
              </a:rPr>
              <a:t>fulfill</a:t>
            </a:r>
            <a:r>
              <a:rPr sz="1600" spc="6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1600" spc="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F6128"/>
                </a:solidFill>
                <a:latin typeface="Arial"/>
                <a:cs typeface="Arial"/>
              </a:rPr>
              <a:t>demand</a:t>
            </a:r>
            <a:r>
              <a:rPr sz="1600" spc="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1600" spc="5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water</a:t>
            </a:r>
            <a:r>
              <a:rPr sz="1600" spc="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in</a:t>
            </a:r>
            <a:r>
              <a:rPr sz="1600" spc="5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domestic,</a:t>
            </a:r>
            <a:r>
              <a:rPr sz="1600" spc="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industrial,</a:t>
            </a:r>
            <a:r>
              <a:rPr sz="1600" spc="6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4F6128"/>
                </a:solidFill>
                <a:latin typeface="Arial"/>
                <a:cs typeface="Arial"/>
              </a:rPr>
              <a:t>and </a:t>
            </a:r>
            <a:r>
              <a:rPr sz="1600" spc="10" dirty="0">
                <a:solidFill>
                  <a:srgbClr val="4F6128"/>
                </a:solidFill>
                <a:latin typeface="Arial"/>
                <a:cs typeface="Arial"/>
              </a:rPr>
              <a:t>agricultural</a:t>
            </a:r>
            <a:r>
              <a:rPr sz="1600" spc="3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F6128"/>
                </a:solidFill>
                <a:latin typeface="Arial"/>
                <a:cs typeface="Arial"/>
              </a:rPr>
              <a:t>sectors.</a:t>
            </a:r>
            <a:endParaRPr sz="1600">
              <a:latin typeface="Arial"/>
              <a:cs typeface="Arial"/>
            </a:endParaRPr>
          </a:p>
          <a:p>
            <a:pPr marL="1085215" lvl="1" indent="-328930">
              <a:lnSpc>
                <a:spcPct val="100000"/>
              </a:lnSpc>
              <a:spcBef>
                <a:spcPts val="985"/>
              </a:spcBef>
              <a:buClr>
                <a:srgbClr val="77923B"/>
              </a:buClr>
              <a:buChar char="•"/>
              <a:tabLst>
                <a:tab pos="1085215" algn="l"/>
              </a:tabLst>
            </a:pP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It</a:t>
            </a:r>
            <a:r>
              <a:rPr sz="1600" spc="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helps</a:t>
            </a:r>
            <a:r>
              <a:rPr sz="1600" spc="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to</a:t>
            </a:r>
            <a:r>
              <a:rPr sz="1600" spc="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raise</a:t>
            </a:r>
            <a:r>
              <a:rPr sz="1600" spc="6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1600" spc="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water</a:t>
            </a:r>
            <a:r>
              <a:rPr sz="1600" spc="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table</a:t>
            </a:r>
            <a:r>
              <a:rPr sz="1600" spc="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by</a:t>
            </a:r>
            <a:r>
              <a:rPr sz="1600" spc="6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recharging</a:t>
            </a:r>
            <a:r>
              <a:rPr sz="1600" spc="9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ground</a:t>
            </a:r>
            <a:r>
              <a:rPr sz="1600" spc="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F6128"/>
                </a:solidFill>
                <a:latin typeface="Arial"/>
                <a:cs typeface="Arial"/>
              </a:rPr>
              <a:t>water.</a:t>
            </a:r>
            <a:endParaRPr sz="1600">
              <a:latin typeface="Arial"/>
              <a:cs typeface="Arial"/>
            </a:endParaRPr>
          </a:p>
          <a:p>
            <a:pPr marL="1085215" lvl="1" indent="-328930">
              <a:lnSpc>
                <a:spcPct val="100000"/>
              </a:lnSpc>
              <a:spcBef>
                <a:spcPts val="969"/>
              </a:spcBef>
              <a:buClr>
                <a:srgbClr val="77923B"/>
              </a:buClr>
              <a:buChar char="•"/>
              <a:tabLst>
                <a:tab pos="1085215" algn="l"/>
              </a:tabLst>
            </a:pP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It</a:t>
            </a:r>
            <a:r>
              <a:rPr sz="1600" spc="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helps</a:t>
            </a:r>
            <a:r>
              <a:rPr sz="1600" spc="8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in</a:t>
            </a:r>
            <a:r>
              <a:rPr sz="1600" spc="8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minimizing</a:t>
            </a:r>
            <a:r>
              <a:rPr sz="1600" spc="1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ground</a:t>
            </a:r>
            <a:r>
              <a:rPr sz="1600" spc="10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water</a:t>
            </a:r>
            <a:r>
              <a:rPr sz="1600" spc="9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F6128"/>
                </a:solidFill>
                <a:latin typeface="Arial"/>
                <a:cs typeface="Arial"/>
              </a:rPr>
              <a:t>pollution.</a:t>
            </a:r>
            <a:endParaRPr sz="1600">
              <a:latin typeface="Arial"/>
              <a:cs typeface="Arial"/>
            </a:endParaRPr>
          </a:p>
          <a:p>
            <a:pPr marL="1085215" lvl="1" indent="-328930">
              <a:lnSpc>
                <a:spcPct val="100000"/>
              </a:lnSpc>
              <a:spcBef>
                <a:spcPts val="975"/>
              </a:spcBef>
              <a:buClr>
                <a:srgbClr val="77923B"/>
              </a:buClr>
              <a:buChar char="•"/>
              <a:tabLst>
                <a:tab pos="1085215" algn="l"/>
              </a:tabLst>
            </a:pPr>
            <a:r>
              <a:rPr sz="1600" spc="-80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1600" spc="9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proper</a:t>
            </a:r>
            <a:r>
              <a:rPr sz="1600" spc="1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harvesting</a:t>
            </a:r>
            <a:r>
              <a:rPr sz="1600" spc="1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1600" spc="9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rain</a:t>
            </a:r>
            <a:r>
              <a:rPr sz="1600" spc="8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water</a:t>
            </a:r>
            <a:r>
              <a:rPr sz="1600" spc="1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reduces</a:t>
            </a:r>
            <a:r>
              <a:rPr sz="1600" spc="8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soil</a:t>
            </a:r>
            <a:r>
              <a:rPr sz="1600" spc="8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erosion,</a:t>
            </a:r>
            <a:r>
              <a:rPr sz="1600" spc="1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F6128"/>
                </a:solidFill>
                <a:latin typeface="Arial"/>
                <a:cs typeface="Arial"/>
              </a:rPr>
              <a:t>flooding</a:t>
            </a:r>
            <a:endParaRPr sz="1600">
              <a:latin typeface="Arial"/>
              <a:cs typeface="Arial"/>
            </a:endParaRPr>
          </a:p>
          <a:p>
            <a:pPr marL="1193800" indent="-437515">
              <a:lnSpc>
                <a:spcPct val="100000"/>
              </a:lnSpc>
              <a:spcBef>
                <a:spcPts val="985"/>
              </a:spcBef>
              <a:buClr>
                <a:srgbClr val="77923B"/>
              </a:buClr>
              <a:buFont typeface="Wingdings"/>
              <a:buChar char=""/>
              <a:tabLst>
                <a:tab pos="1193800" algn="l"/>
              </a:tabLst>
            </a:pP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and run</a:t>
            </a:r>
            <a:r>
              <a:rPr sz="1600" spc="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off.</a:t>
            </a:r>
            <a:r>
              <a:rPr sz="1600" spc="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It</a:t>
            </a:r>
            <a:r>
              <a:rPr sz="1600" spc="-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reduces</a:t>
            </a:r>
            <a:r>
              <a:rPr sz="1600" spc="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1600" spc="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incidence</a:t>
            </a:r>
            <a:r>
              <a:rPr sz="1600" spc="5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1600" spc="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F6128"/>
                </a:solidFill>
                <a:latin typeface="Arial"/>
                <a:cs typeface="Arial"/>
              </a:rPr>
              <a:t>floods.</a:t>
            </a:r>
            <a:endParaRPr sz="16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309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000" b="1" spc="-120" dirty="0">
                <a:solidFill>
                  <a:srgbClr val="163616"/>
                </a:solidFill>
                <a:latin typeface="Arial"/>
                <a:cs typeface="Arial"/>
              </a:rPr>
              <a:t>Techniques</a:t>
            </a:r>
            <a:r>
              <a:rPr sz="2000" b="1" spc="-45" dirty="0">
                <a:solidFill>
                  <a:srgbClr val="163616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163616"/>
                </a:solidFill>
                <a:latin typeface="Arial"/>
                <a:cs typeface="Arial"/>
              </a:rPr>
              <a:t>of</a:t>
            </a:r>
            <a:r>
              <a:rPr sz="2000" b="1" spc="-20" dirty="0">
                <a:solidFill>
                  <a:srgbClr val="163616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163616"/>
                </a:solidFill>
                <a:latin typeface="Arial"/>
                <a:cs typeface="Arial"/>
              </a:rPr>
              <a:t>Rainwater</a:t>
            </a:r>
            <a:r>
              <a:rPr sz="2000" b="1" spc="-50" dirty="0">
                <a:solidFill>
                  <a:srgbClr val="163616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63616"/>
                </a:solidFill>
                <a:latin typeface="Arial"/>
                <a:cs typeface="Arial"/>
              </a:rPr>
              <a:t>Harvesting</a:t>
            </a:r>
            <a:endParaRPr sz="2000">
              <a:latin typeface="Arial"/>
              <a:cs typeface="Arial"/>
            </a:endParaRPr>
          </a:p>
          <a:p>
            <a:pPr marL="1085215" lvl="1" indent="-328930">
              <a:lnSpc>
                <a:spcPct val="100000"/>
              </a:lnSpc>
              <a:spcBef>
                <a:spcPts val="690"/>
              </a:spcBef>
              <a:buClr>
                <a:srgbClr val="77923B"/>
              </a:buClr>
              <a:buFont typeface="Wingdings"/>
              <a:buChar char=""/>
              <a:tabLst>
                <a:tab pos="1085215" algn="l"/>
              </a:tabLst>
            </a:pPr>
            <a:r>
              <a:rPr sz="1600" spc="-20" dirty="0">
                <a:solidFill>
                  <a:srgbClr val="4F6128"/>
                </a:solidFill>
                <a:latin typeface="Arial"/>
                <a:cs typeface="Arial"/>
              </a:rPr>
              <a:t>This</a:t>
            </a:r>
            <a:r>
              <a:rPr sz="1600" spc="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can</a:t>
            </a:r>
            <a:r>
              <a:rPr sz="1600" spc="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be</a:t>
            </a:r>
            <a:r>
              <a:rPr sz="1600" spc="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done</a:t>
            </a:r>
            <a:r>
              <a:rPr sz="1600" spc="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by</a:t>
            </a:r>
            <a:r>
              <a:rPr sz="1600" spc="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constructing</a:t>
            </a:r>
            <a:r>
              <a:rPr sz="1600" spc="8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special</a:t>
            </a:r>
            <a:r>
              <a:rPr sz="1600" spc="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structures</a:t>
            </a:r>
            <a:r>
              <a:rPr sz="1600" spc="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like</a:t>
            </a:r>
            <a:r>
              <a:rPr sz="1600" spc="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dug</a:t>
            </a:r>
            <a:r>
              <a:rPr sz="1600" spc="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F6128"/>
                </a:solidFill>
                <a:latin typeface="Arial"/>
                <a:cs typeface="Arial"/>
              </a:rPr>
              <a:t>wells,</a:t>
            </a:r>
            <a:endParaRPr sz="1600">
              <a:latin typeface="Arial"/>
              <a:cs typeface="Arial"/>
            </a:endParaRPr>
          </a:p>
          <a:p>
            <a:pPr marL="1085215" lvl="1" indent="-328930">
              <a:lnSpc>
                <a:spcPct val="100000"/>
              </a:lnSpc>
              <a:spcBef>
                <a:spcPts val="969"/>
              </a:spcBef>
              <a:buClr>
                <a:srgbClr val="77923B"/>
              </a:buClr>
              <a:buFont typeface="Wingdings"/>
              <a:buChar char=""/>
              <a:tabLst>
                <a:tab pos="1085215" algn="l"/>
              </a:tabLst>
            </a:pP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percolation</a:t>
            </a:r>
            <a:r>
              <a:rPr sz="1600" spc="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pits, lagoons,</a:t>
            </a:r>
            <a:r>
              <a:rPr sz="1600" spc="4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check</a:t>
            </a:r>
            <a:r>
              <a:rPr sz="1600" spc="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F6128"/>
                </a:solidFill>
                <a:latin typeface="Arial"/>
                <a:cs typeface="Arial"/>
              </a:rPr>
              <a:t>dams,</a:t>
            </a:r>
            <a:r>
              <a:rPr sz="1600" spc="-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F6128"/>
                </a:solidFill>
                <a:latin typeface="Arial"/>
                <a:cs typeface="Arial"/>
              </a:rPr>
              <a:t>tanks,</a:t>
            </a:r>
            <a:r>
              <a:rPr sz="1600" spc="-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4F6128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 marL="1085215" lvl="1" indent="-328930">
              <a:lnSpc>
                <a:spcPct val="100000"/>
              </a:lnSpc>
              <a:spcBef>
                <a:spcPts val="315"/>
              </a:spcBef>
              <a:buClr>
                <a:srgbClr val="77923B"/>
              </a:buClr>
              <a:buFont typeface="Wingdings"/>
              <a:buChar char=""/>
              <a:tabLst>
                <a:tab pos="1085215" algn="l"/>
              </a:tabLst>
            </a:pPr>
            <a:r>
              <a:rPr sz="1600" b="1" spc="-70" dirty="0">
                <a:solidFill>
                  <a:srgbClr val="4F6128"/>
                </a:solidFill>
                <a:latin typeface="Arial"/>
                <a:cs typeface="Arial"/>
              </a:rPr>
              <a:t>Broadly</a:t>
            </a:r>
            <a:r>
              <a:rPr sz="1600" b="1" spc="-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F6128"/>
                </a:solidFill>
                <a:latin typeface="Arial"/>
                <a:cs typeface="Arial"/>
              </a:rPr>
              <a:t>there</a:t>
            </a:r>
            <a:r>
              <a:rPr sz="1600" b="1" spc="-10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F6128"/>
                </a:solidFill>
                <a:latin typeface="Arial"/>
                <a:cs typeface="Arial"/>
              </a:rPr>
              <a:t>are</a:t>
            </a:r>
            <a:r>
              <a:rPr sz="1600" b="1" spc="-9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4F6128"/>
                </a:solidFill>
                <a:latin typeface="Arial"/>
                <a:cs typeface="Arial"/>
              </a:rPr>
              <a:t>two</a:t>
            </a:r>
            <a:r>
              <a:rPr sz="1600" b="1" spc="-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4F6128"/>
                </a:solidFill>
                <a:latin typeface="Arial"/>
                <a:cs typeface="Arial"/>
              </a:rPr>
              <a:t>ways</a:t>
            </a:r>
            <a:r>
              <a:rPr sz="1600" b="1" spc="-5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b="1" spc="-35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1600" b="1" spc="-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4F6128"/>
                </a:solidFill>
                <a:latin typeface="Arial"/>
                <a:cs typeface="Arial"/>
              </a:rPr>
              <a:t>harvesting</a:t>
            </a:r>
            <a:r>
              <a:rPr sz="1600" b="1" spc="3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F6128"/>
                </a:solidFill>
                <a:latin typeface="Arial"/>
                <a:cs typeface="Arial"/>
              </a:rPr>
              <a:t>rainwater:</a:t>
            </a:r>
            <a:endParaRPr sz="1600">
              <a:latin typeface="Arial"/>
              <a:cs typeface="Arial"/>
            </a:endParaRPr>
          </a:p>
          <a:p>
            <a:pPr marL="1486535" lvl="2" indent="-330835">
              <a:lnSpc>
                <a:spcPct val="100000"/>
              </a:lnSpc>
              <a:spcBef>
                <a:spcPts val="10"/>
              </a:spcBef>
              <a:buClr>
                <a:srgbClr val="77923B"/>
              </a:buClr>
              <a:buFont typeface="Wingdings"/>
              <a:buChar char=""/>
              <a:tabLst>
                <a:tab pos="1486535" algn="l"/>
              </a:tabLst>
            </a:pPr>
            <a:r>
              <a:rPr sz="1600" b="1" spc="-45" dirty="0">
                <a:solidFill>
                  <a:srgbClr val="4F6128"/>
                </a:solidFill>
                <a:latin typeface="Arial"/>
                <a:cs typeface="Arial"/>
              </a:rPr>
              <a:t>Surface</a:t>
            </a:r>
            <a:r>
              <a:rPr sz="1600" b="1" spc="-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4F6128"/>
                </a:solidFill>
                <a:latin typeface="Arial"/>
                <a:cs typeface="Arial"/>
              </a:rPr>
              <a:t>runoff</a:t>
            </a:r>
            <a:r>
              <a:rPr sz="1600" b="1" spc="-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F6128"/>
                </a:solidFill>
                <a:latin typeface="Arial"/>
                <a:cs typeface="Arial"/>
              </a:rPr>
              <a:t>harvesting</a:t>
            </a:r>
            <a:endParaRPr sz="1600">
              <a:latin typeface="Arial"/>
              <a:cs typeface="Arial"/>
            </a:endParaRPr>
          </a:p>
          <a:p>
            <a:pPr marL="1486535" lvl="2" indent="-330835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1486535" algn="l"/>
              </a:tabLst>
            </a:pPr>
            <a:r>
              <a:rPr sz="1600" b="1" spc="-95" dirty="0">
                <a:solidFill>
                  <a:srgbClr val="4F6128"/>
                </a:solidFill>
                <a:latin typeface="Arial"/>
                <a:cs typeface="Arial"/>
              </a:rPr>
              <a:t>Roof</a:t>
            </a:r>
            <a:r>
              <a:rPr sz="1600" b="1" spc="-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4F6128"/>
                </a:solidFill>
                <a:latin typeface="Arial"/>
                <a:cs typeface="Arial"/>
              </a:rPr>
              <a:t>top</a:t>
            </a:r>
            <a:r>
              <a:rPr sz="1600" b="1" spc="-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4F6128"/>
                </a:solidFill>
                <a:latin typeface="Arial"/>
                <a:cs typeface="Arial"/>
              </a:rPr>
              <a:t>rainwater </a:t>
            </a:r>
            <a:r>
              <a:rPr sz="1600" b="1" spc="-10" dirty="0">
                <a:solidFill>
                  <a:srgbClr val="4F6128"/>
                </a:solidFill>
                <a:latin typeface="Arial"/>
                <a:cs typeface="Arial"/>
              </a:rPr>
              <a:t>harvesting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39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05"/>
              </a:spcBef>
            </a:pPr>
            <a:r>
              <a:rPr dirty="0"/>
              <a:t>Watershed</a:t>
            </a:r>
            <a:r>
              <a:rPr spc="-295" dirty="0"/>
              <a:t> </a:t>
            </a:r>
            <a:r>
              <a:rPr spc="-2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5056759"/>
            <a:ext cx="7987030" cy="8185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42900" marR="5080" indent="-330835" algn="just">
              <a:lnSpc>
                <a:spcPct val="80000"/>
              </a:lnSpc>
              <a:spcBef>
                <a:spcPts val="58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A</a:t>
            </a:r>
            <a:r>
              <a:rPr sz="20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watershed</a:t>
            </a:r>
            <a:r>
              <a:rPr sz="2000" spc="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is</a:t>
            </a:r>
            <a:r>
              <a:rPr sz="2000" spc="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an</a:t>
            </a:r>
            <a:r>
              <a:rPr sz="2000" spc="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area</a:t>
            </a:r>
            <a:r>
              <a:rPr sz="2000" spc="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of</a:t>
            </a:r>
            <a:r>
              <a:rPr sz="2000" spc="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land</a:t>
            </a:r>
            <a:r>
              <a:rPr sz="20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that</a:t>
            </a:r>
            <a:r>
              <a:rPr sz="2000" spc="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drains</a:t>
            </a:r>
            <a:r>
              <a:rPr sz="2000" spc="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to</a:t>
            </a:r>
            <a:r>
              <a:rPr sz="2000" spc="-6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a</a:t>
            </a:r>
            <a:r>
              <a:rPr sz="20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common</a:t>
            </a:r>
            <a:r>
              <a:rPr sz="2000" spc="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location.</a:t>
            </a:r>
            <a:r>
              <a:rPr sz="2000" spc="25" dirty="0">
                <a:solidFill>
                  <a:srgbClr val="003D07"/>
                </a:solidFill>
                <a:latin typeface="Arial"/>
                <a:cs typeface="Arial"/>
              </a:rPr>
              <a:t>  </a:t>
            </a:r>
            <a:r>
              <a:rPr sz="2000" spc="-50" dirty="0">
                <a:solidFill>
                  <a:srgbClr val="003D07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watershed</a:t>
            </a:r>
            <a:r>
              <a:rPr sz="2000" spc="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can</a:t>
            </a:r>
            <a:r>
              <a:rPr sz="2000" spc="5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vary</a:t>
            </a:r>
            <a:r>
              <a:rPr sz="20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in</a:t>
            </a:r>
            <a:r>
              <a:rPr sz="2000" spc="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size,</a:t>
            </a:r>
            <a:r>
              <a:rPr sz="2000" spc="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they</a:t>
            </a:r>
            <a:r>
              <a:rPr sz="20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can</a:t>
            </a:r>
            <a:r>
              <a:rPr sz="2000" spc="5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represent</a:t>
            </a:r>
            <a:r>
              <a:rPr sz="2000" spc="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the</a:t>
            </a:r>
            <a:r>
              <a:rPr sz="2000" spc="5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area</a:t>
            </a:r>
            <a:r>
              <a:rPr sz="2000" spc="5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draining</a:t>
            </a:r>
            <a:r>
              <a:rPr sz="2000" spc="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3D07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a</a:t>
            </a:r>
            <a:r>
              <a:rPr sz="2000" spc="6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003D07"/>
                </a:solidFill>
                <a:latin typeface="Arial"/>
                <a:cs typeface="Arial"/>
              </a:rPr>
              <a:t>small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stream</a:t>
            </a:r>
            <a:r>
              <a:rPr sz="2000" spc="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to</a:t>
            </a:r>
            <a:r>
              <a:rPr sz="2000" spc="5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the</a:t>
            </a:r>
            <a:r>
              <a:rPr sz="2000" spc="7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entire</a:t>
            </a:r>
            <a:r>
              <a:rPr sz="2000" spc="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area</a:t>
            </a:r>
            <a:r>
              <a:rPr sz="2000" spc="5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draining</a:t>
            </a:r>
            <a:r>
              <a:rPr sz="2000" spc="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to</a:t>
            </a:r>
            <a:r>
              <a:rPr sz="2000" spc="6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an</a:t>
            </a:r>
            <a:r>
              <a:rPr sz="2000" spc="5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D07"/>
                </a:solidFill>
                <a:latin typeface="Arial"/>
                <a:cs typeface="Arial"/>
              </a:rPr>
              <a:t>ocean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304" y="1484375"/>
            <a:ext cx="4823460" cy="34579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39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05"/>
              </a:spcBef>
            </a:pPr>
            <a:r>
              <a:rPr dirty="0"/>
              <a:t>Watershed</a:t>
            </a:r>
            <a:r>
              <a:rPr spc="-295" dirty="0"/>
              <a:t> </a:t>
            </a:r>
            <a:r>
              <a:rPr spc="-20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298" y="1557426"/>
            <a:ext cx="7951470" cy="41668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739264">
              <a:lnSpc>
                <a:spcPct val="100000"/>
              </a:lnSpc>
              <a:spcBef>
                <a:spcPts val="400"/>
              </a:spcBef>
            </a:pPr>
            <a:r>
              <a:rPr sz="2400" b="1" spc="-80" dirty="0">
                <a:solidFill>
                  <a:srgbClr val="163616"/>
                </a:solidFill>
                <a:latin typeface="Arial"/>
                <a:cs typeface="Arial"/>
              </a:rPr>
              <a:t>Benefits</a:t>
            </a:r>
            <a:r>
              <a:rPr sz="2400" b="1" spc="-75" dirty="0">
                <a:solidFill>
                  <a:srgbClr val="163616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163616"/>
                </a:solidFill>
                <a:latin typeface="Arial"/>
                <a:cs typeface="Arial"/>
              </a:rPr>
              <a:t>of</a:t>
            </a:r>
            <a:r>
              <a:rPr sz="2400" b="1" spc="-90" dirty="0">
                <a:solidFill>
                  <a:srgbClr val="163616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163616"/>
                </a:solidFill>
                <a:latin typeface="Arial"/>
                <a:cs typeface="Arial"/>
              </a:rPr>
              <a:t>Watershed</a:t>
            </a:r>
            <a:r>
              <a:rPr sz="2400" b="1" spc="-60" dirty="0">
                <a:solidFill>
                  <a:srgbClr val="16361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163616"/>
                </a:solidFill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54"/>
              </a:spcBef>
              <a:buClr>
                <a:srgbClr val="77923B"/>
              </a:buClr>
              <a:buFont typeface="Wingdings"/>
              <a:buChar char=""/>
              <a:tabLst>
                <a:tab pos="469900" algn="l"/>
              </a:tabLst>
            </a:pPr>
            <a:r>
              <a:rPr sz="2000" b="1" spc="-75" dirty="0">
                <a:solidFill>
                  <a:srgbClr val="4F6128"/>
                </a:solidFill>
                <a:latin typeface="Arial"/>
                <a:cs typeface="Arial"/>
              </a:rPr>
              <a:t>Ensure</a:t>
            </a:r>
            <a:r>
              <a:rPr sz="2000" b="1" spc="-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4F6128"/>
                </a:solidFill>
                <a:latin typeface="Arial"/>
                <a:cs typeface="Arial"/>
              </a:rPr>
              <a:t>ecological</a:t>
            </a:r>
            <a:r>
              <a:rPr sz="2000" b="1" spc="-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F6128"/>
                </a:solidFill>
                <a:latin typeface="Arial"/>
                <a:cs typeface="Arial"/>
              </a:rPr>
              <a:t>balance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Clr>
                <a:srgbClr val="77923B"/>
              </a:buClr>
              <a:buFont typeface="Wingdings"/>
              <a:buChar char=""/>
              <a:tabLst>
                <a:tab pos="469900" algn="l"/>
              </a:tabLst>
            </a:pPr>
            <a:r>
              <a:rPr sz="2000" b="1" spc="-45" dirty="0">
                <a:solidFill>
                  <a:srgbClr val="4F6128"/>
                </a:solidFill>
                <a:latin typeface="Arial"/>
                <a:cs typeface="Arial"/>
              </a:rPr>
              <a:t>Stabilize</a:t>
            </a:r>
            <a:r>
              <a:rPr sz="2000" b="1" spc="-6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4F6128"/>
                </a:solidFill>
                <a:latin typeface="Arial"/>
                <a:cs typeface="Arial"/>
              </a:rPr>
              <a:t>income</a:t>
            </a:r>
            <a:r>
              <a:rPr sz="2000" b="1" spc="-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4F6128"/>
                </a:solidFill>
                <a:latin typeface="Arial"/>
                <a:cs typeface="Arial"/>
              </a:rPr>
              <a:t>even</a:t>
            </a:r>
            <a:r>
              <a:rPr sz="2000" b="1" spc="-65" dirty="0">
                <a:solidFill>
                  <a:srgbClr val="4F6128"/>
                </a:solidFill>
                <a:latin typeface="Arial"/>
                <a:cs typeface="Arial"/>
              </a:rPr>
              <a:t> under</a:t>
            </a:r>
            <a:r>
              <a:rPr sz="2000" b="1" spc="-5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4F6128"/>
                </a:solidFill>
                <a:latin typeface="Arial"/>
                <a:cs typeface="Arial"/>
              </a:rPr>
              <a:t>unfavorable </a:t>
            </a:r>
            <a:r>
              <a:rPr sz="2000" b="1" spc="-25" dirty="0">
                <a:solidFill>
                  <a:srgbClr val="4F6128"/>
                </a:solidFill>
                <a:latin typeface="Arial"/>
                <a:cs typeface="Arial"/>
              </a:rPr>
              <a:t>weather</a:t>
            </a:r>
            <a:r>
              <a:rPr sz="2000" b="1" spc="-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F6128"/>
                </a:solidFill>
                <a:latin typeface="Arial"/>
                <a:cs typeface="Arial"/>
              </a:rPr>
              <a:t>conditions.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280"/>
              </a:lnSpc>
              <a:spcBef>
                <a:spcPts val="265"/>
              </a:spcBef>
              <a:buClr>
                <a:srgbClr val="77923B"/>
              </a:buClr>
              <a:buFont typeface="Wingdings"/>
              <a:buChar char=""/>
              <a:tabLst>
                <a:tab pos="469900" algn="l"/>
                <a:tab pos="1628139" algn="l"/>
                <a:tab pos="2135505" algn="l"/>
                <a:tab pos="2853690" algn="l"/>
                <a:tab pos="3220720" algn="l"/>
                <a:tab pos="4309110" algn="l"/>
                <a:tab pos="5615305" algn="l"/>
                <a:tab pos="6518275" algn="l"/>
                <a:tab pos="7078980" algn="l"/>
                <a:tab pos="7715884" algn="l"/>
              </a:tabLst>
            </a:pPr>
            <a:r>
              <a:rPr sz="2000" b="1" spc="-10" dirty="0">
                <a:solidFill>
                  <a:srgbClr val="4F6128"/>
                </a:solidFill>
                <a:latin typeface="Arial"/>
                <a:cs typeface="Arial"/>
              </a:rPr>
              <a:t>Minimize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	</a:t>
            </a:r>
            <a:r>
              <a:rPr sz="2000" b="1" spc="-20" dirty="0">
                <a:solidFill>
                  <a:srgbClr val="4F6128"/>
                </a:solidFill>
                <a:latin typeface="Arial"/>
                <a:cs typeface="Arial"/>
              </a:rPr>
              <a:t>risks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4F6128"/>
                </a:solidFill>
                <a:latin typeface="Arial"/>
                <a:cs typeface="Arial"/>
              </a:rPr>
              <a:t>drought,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4F6128"/>
                </a:solidFill>
                <a:latin typeface="Arial"/>
                <a:cs typeface="Arial"/>
              </a:rPr>
              <a:t>landslides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4F6128"/>
                </a:solidFill>
                <a:latin typeface="Arial"/>
                <a:cs typeface="Arial"/>
              </a:rPr>
              <a:t>floods,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4F6128"/>
                </a:solidFill>
                <a:latin typeface="Arial"/>
                <a:cs typeface="Arial"/>
              </a:rPr>
              <a:t>and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	</a:t>
            </a:r>
            <a:r>
              <a:rPr sz="2000" b="1" spc="-20" dirty="0">
                <a:solidFill>
                  <a:srgbClr val="4F6128"/>
                </a:solidFill>
                <a:latin typeface="Arial"/>
                <a:cs typeface="Arial"/>
              </a:rPr>
              <a:t>help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4F6128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-70" dirty="0">
                <a:solidFill>
                  <a:srgbClr val="4F6128"/>
                </a:solidFill>
                <a:latin typeface="Arial"/>
                <a:cs typeface="Arial"/>
              </a:rPr>
              <a:t>reduce</a:t>
            </a:r>
            <a:r>
              <a:rPr sz="2000" b="1" spc="-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4F6128"/>
                </a:solidFill>
                <a:latin typeface="Arial"/>
                <a:cs typeface="Arial"/>
              </a:rPr>
              <a:t>erosion</a:t>
            </a:r>
            <a:r>
              <a:rPr sz="2000" b="1" spc="-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4F6128"/>
                </a:solidFill>
                <a:latin typeface="Arial"/>
                <a:cs typeface="Arial"/>
              </a:rPr>
              <a:t>and</a:t>
            </a:r>
            <a:r>
              <a:rPr sz="2000" b="1" spc="-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4F6128"/>
                </a:solidFill>
                <a:latin typeface="Arial"/>
                <a:cs typeface="Arial"/>
              </a:rPr>
              <a:t>sediment</a:t>
            </a:r>
            <a:r>
              <a:rPr sz="2000" b="1" spc="-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F6128"/>
                </a:solidFill>
                <a:latin typeface="Arial"/>
                <a:cs typeface="Arial"/>
              </a:rPr>
              <a:t>production.</a:t>
            </a:r>
            <a:endParaRPr sz="2000">
              <a:latin typeface="Arial"/>
              <a:cs typeface="Arial"/>
            </a:endParaRPr>
          </a:p>
          <a:p>
            <a:pPr marL="12700" marR="5715" indent="525780">
              <a:lnSpc>
                <a:spcPts val="2160"/>
              </a:lnSpc>
              <a:spcBef>
                <a:spcPts val="525"/>
              </a:spcBef>
              <a:buClr>
                <a:srgbClr val="77923B"/>
              </a:buClr>
              <a:buFont typeface="Wingdings"/>
              <a:buChar char=""/>
              <a:tabLst>
                <a:tab pos="538480" algn="l"/>
              </a:tabLst>
            </a:pPr>
            <a:r>
              <a:rPr sz="2000" b="1" spc="-10" dirty="0">
                <a:solidFill>
                  <a:srgbClr val="4F6128"/>
                </a:solidFill>
                <a:latin typeface="Arial"/>
                <a:cs typeface="Arial"/>
              </a:rPr>
              <a:t>Proper</a:t>
            </a:r>
            <a:r>
              <a:rPr sz="2000" b="1" spc="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4F6128"/>
                </a:solidFill>
                <a:latin typeface="Arial"/>
                <a:cs typeface="Arial"/>
              </a:rPr>
              <a:t>utilization</a:t>
            </a:r>
            <a:r>
              <a:rPr sz="2000" b="1" spc="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2000" b="1" spc="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F6128"/>
                </a:solidFill>
                <a:latin typeface="Arial"/>
                <a:cs typeface="Arial"/>
              </a:rPr>
              <a:t>marginal</a:t>
            </a:r>
            <a:r>
              <a:rPr sz="2000" b="1" spc="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or</a:t>
            </a:r>
            <a:r>
              <a:rPr sz="2000" b="1" spc="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waste</a:t>
            </a:r>
            <a:r>
              <a:rPr sz="2000" b="1" spc="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4F6128"/>
                </a:solidFill>
                <a:latin typeface="Arial"/>
                <a:cs typeface="Arial"/>
              </a:rPr>
              <a:t>lands</a:t>
            </a:r>
            <a:r>
              <a:rPr sz="2000" b="1" spc="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4F6128"/>
                </a:solidFill>
                <a:latin typeface="Arial"/>
                <a:cs typeface="Arial"/>
              </a:rPr>
              <a:t>through</a:t>
            </a:r>
            <a:r>
              <a:rPr sz="2000" b="1" spc="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F6128"/>
                </a:solidFill>
                <a:latin typeface="Arial"/>
                <a:cs typeface="Arial"/>
              </a:rPr>
              <a:t>alternate </a:t>
            </a:r>
            <a:r>
              <a:rPr sz="2000" b="1" spc="-65" dirty="0">
                <a:solidFill>
                  <a:srgbClr val="4F6128"/>
                </a:solidFill>
                <a:latin typeface="Arial"/>
                <a:cs typeface="Arial"/>
              </a:rPr>
              <a:t>land</a:t>
            </a:r>
            <a:r>
              <a:rPr sz="2000" b="1" spc="-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4F6128"/>
                </a:solidFill>
                <a:latin typeface="Arial"/>
                <a:cs typeface="Arial"/>
              </a:rPr>
              <a:t>use</a:t>
            </a:r>
            <a:r>
              <a:rPr sz="2000" b="1" spc="-5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F6128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280"/>
              </a:lnSpc>
              <a:spcBef>
                <a:spcPts val="229"/>
              </a:spcBef>
              <a:buClr>
                <a:srgbClr val="77923B"/>
              </a:buClr>
              <a:buFont typeface="Wingdings"/>
              <a:buChar char=""/>
              <a:tabLst>
                <a:tab pos="469900" algn="l"/>
              </a:tabLst>
            </a:pPr>
            <a:r>
              <a:rPr sz="2000" b="1" spc="-40" dirty="0">
                <a:solidFill>
                  <a:srgbClr val="4F6128"/>
                </a:solidFill>
                <a:latin typeface="Arial"/>
                <a:cs typeface="Arial"/>
              </a:rPr>
              <a:t>Maximize</a:t>
            </a:r>
            <a:r>
              <a:rPr sz="2000" b="1" spc="-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4F6128"/>
                </a:solidFill>
                <a:latin typeface="Arial"/>
                <a:cs typeface="Arial"/>
              </a:rPr>
              <a:t>productivity</a:t>
            </a:r>
            <a:r>
              <a:rPr sz="2000" b="1" spc="-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per</a:t>
            </a:r>
            <a:r>
              <a:rPr sz="2000" b="1" spc="-6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4F6128"/>
                </a:solidFill>
                <a:latin typeface="Arial"/>
                <a:cs typeface="Arial"/>
              </a:rPr>
              <a:t>unit</a:t>
            </a:r>
            <a:r>
              <a:rPr sz="2000" b="1" spc="-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area,</a:t>
            </a:r>
            <a:r>
              <a:rPr sz="2000" b="1" spc="-5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per</a:t>
            </a:r>
            <a:r>
              <a:rPr sz="2000" b="1" spc="-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4F6128"/>
                </a:solidFill>
                <a:latin typeface="Arial"/>
                <a:cs typeface="Arial"/>
              </a:rPr>
              <a:t>unit</a:t>
            </a:r>
            <a:r>
              <a:rPr sz="2000" b="1" spc="-6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time</a:t>
            </a:r>
            <a:r>
              <a:rPr sz="2000" b="1" spc="-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4F6128"/>
                </a:solidFill>
                <a:latin typeface="Arial"/>
                <a:cs typeface="Arial"/>
              </a:rPr>
              <a:t>and</a:t>
            </a:r>
            <a:r>
              <a:rPr sz="2000" b="1" spc="-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per</a:t>
            </a:r>
            <a:r>
              <a:rPr sz="2000" b="1" spc="-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4F6128"/>
                </a:solidFill>
                <a:latin typeface="Arial"/>
                <a:cs typeface="Arial"/>
              </a:rPr>
              <a:t>unit</a:t>
            </a:r>
            <a:r>
              <a:rPr sz="2000" b="1" spc="-6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-10" dirty="0">
                <a:solidFill>
                  <a:srgbClr val="4F6128"/>
                </a:solidFill>
                <a:latin typeface="Arial"/>
                <a:cs typeface="Arial"/>
              </a:rPr>
              <a:t>water.</a:t>
            </a:r>
            <a:endParaRPr sz="2000">
              <a:latin typeface="Arial"/>
              <a:cs typeface="Arial"/>
            </a:endParaRPr>
          </a:p>
          <a:p>
            <a:pPr marL="12700" marR="5080" indent="457200">
              <a:lnSpc>
                <a:spcPts val="2160"/>
              </a:lnSpc>
              <a:spcBef>
                <a:spcPts val="535"/>
              </a:spcBef>
              <a:buClr>
                <a:srgbClr val="77923B"/>
              </a:buClr>
              <a:buFont typeface="Wingdings"/>
              <a:buChar char=""/>
              <a:tabLst>
                <a:tab pos="469900" algn="l"/>
              </a:tabLst>
            </a:pPr>
            <a:r>
              <a:rPr sz="2000" b="1" spc="-90" dirty="0">
                <a:solidFill>
                  <a:srgbClr val="4F6128"/>
                </a:solidFill>
                <a:latin typeface="Arial"/>
                <a:cs typeface="Arial"/>
              </a:rPr>
              <a:t>Scope</a:t>
            </a:r>
            <a:r>
              <a:rPr sz="2000" b="1" spc="-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for</a:t>
            </a:r>
            <a:r>
              <a:rPr sz="2000" b="1" spc="-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4F6128"/>
                </a:solidFill>
                <a:latin typeface="Arial"/>
                <a:cs typeface="Arial"/>
              </a:rPr>
              <a:t>beneficial </a:t>
            </a:r>
            <a:r>
              <a:rPr sz="2000" b="1" spc="-65" dirty="0">
                <a:solidFill>
                  <a:srgbClr val="4F6128"/>
                </a:solidFill>
                <a:latin typeface="Arial"/>
                <a:cs typeface="Arial"/>
              </a:rPr>
              <a:t>developmental</a:t>
            </a:r>
            <a:r>
              <a:rPr sz="2000" b="1" spc="-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4F6128"/>
                </a:solidFill>
                <a:latin typeface="Arial"/>
                <a:cs typeface="Arial"/>
              </a:rPr>
              <a:t>activities</a:t>
            </a:r>
            <a:r>
              <a:rPr sz="2000" b="1" spc="-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like</a:t>
            </a:r>
            <a:r>
              <a:rPr sz="2000" b="1" spc="-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4F6128"/>
                </a:solidFill>
                <a:latin typeface="Arial"/>
                <a:cs typeface="Arial"/>
              </a:rPr>
              <a:t>domestic</a:t>
            </a:r>
            <a:r>
              <a:rPr sz="2000" b="1" spc="-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F6128"/>
                </a:solidFill>
                <a:latin typeface="Arial"/>
                <a:cs typeface="Arial"/>
              </a:rPr>
              <a:t>water </a:t>
            </a:r>
            <a:r>
              <a:rPr sz="2000" b="1" spc="-105" dirty="0">
                <a:solidFill>
                  <a:srgbClr val="4F6128"/>
                </a:solidFill>
                <a:latin typeface="Arial"/>
                <a:cs typeface="Arial"/>
              </a:rPr>
              <a:t>supply,</a:t>
            </a:r>
            <a:r>
              <a:rPr sz="2000" b="1" spc="-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4F6128"/>
                </a:solidFill>
                <a:latin typeface="Arial"/>
                <a:cs typeface="Arial"/>
              </a:rPr>
              <a:t>irrigation,</a:t>
            </a:r>
            <a:r>
              <a:rPr sz="2000" b="1" spc="-5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4F6128"/>
                </a:solidFill>
                <a:latin typeface="Arial"/>
                <a:cs typeface="Arial"/>
              </a:rPr>
              <a:t>hydropower</a:t>
            </a:r>
            <a:r>
              <a:rPr sz="2000" b="1" spc="-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4F6128"/>
                </a:solidFill>
                <a:latin typeface="Arial"/>
                <a:cs typeface="Arial"/>
              </a:rPr>
              <a:t>generation,</a:t>
            </a:r>
            <a:r>
              <a:rPr sz="2000" b="1" spc="-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F6128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280"/>
              </a:lnSpc>
              <a:spcBef>
                <a:spcPts val="220"/>
              </a:spcBef>
              <a:buClr>
                <a:srgbClr val="77923B"/>
              </a:buClr>
              <a:buFont typeface="Wingdings"/>
              <a:buChar char=""/>
              <a:tabLst>
                <a:tab pos="469900" algn="l"/>
              </a:tabLst>
            </a:pPr>
            <a:r>
              <a:rPr sz="2000" b="1" spc="-60" dirty="0">
                <a:solidFill>
                  <a:srgbClr val="4F6128"/>
                </a:solidFill>
                <a:latin typeface="Arial"/>
                <a:cs typeface="Arial"/>
              </a:rPr>
              <a:t>Develop</a:t>
            </a:r>
            <a:r>
              <a:rPr sz="2000" b="1" spc="-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rural areas</a:t>
            </a:r>
            <a:r>
              <a:rPr sz="2000" b="1" spc="-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2000" b="1" spc="-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4F6128"/>
                </a:solidFill>
                <a:latin typeface="Arial"/>
                <a:cs typeface="Arial"/>
              </a:rPr>
              <a:t>region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 with</a:t>
            </a:r>
            <a:r>
              <a:rPr sz="2000" b="1" spc="-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clear</a:t>
            </a:r>
            <a:r>
              <a:rPr sz="2000" b="1" spc="-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4F6128"/>
                </a:solidFill>
                <a:latin typeface="Arial"/>
                <a:cs typeface="Arial"/>
              </a:rPr>
              <a:t>plans</a:t>
            </a:r>
            <a:r>
              <a:rPr sz="2000" b="1" spc="-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F6128"/>
                </a:solidFill>
                <a:latin typeface="Arial"/>
                <a:cs typeface="Arial"/>
              </a:rPr>
              <a:t>for</a:t>
            </a:r>
            <a:r>
              <a:rPr sz="2000" b="1" spc="-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4F6128"/>
                </a:solidFill>
                <a:latin typeface="Arial"/>
                <a:cs typeface="Arial"/>
              </a:rPr>
              <a:t>improving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-40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2000" b="1" spc="-9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4F6128"/>
                </a:solidFill>
                <a:latin typeface="Arial"/>
                <a:cs typeface="Arial"/>
              </a:rPr>
              <a:t>economy</a:t>
            </a:r>
            <a:r>
              <a:rPr sz="2000" b="1" spc="-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2000" b="1" spc="-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2000" b="1" spc="-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F6128"/>
                </a:solidFill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6029" y="3076397"/>
            <a:ext cx="417385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14" dirty="0">
                <a:solidFill>
                  <a:srgbClr val="006600"/>
                </a:solidFill>
              </a:rPr>
              <a:t>Thank</a:t>
            </a:r>
            <a:r>
              <a:rPr sz="7200" spc="-370" dirty="0">
                <a:solidFill>
                  <a:srgbClr val="006600"/>
                </a:solidFill>
              </a:rPr>
              <a:t> </a:t>
            </a:r>
            <a:r>
              <a:rPr sz="7200" spc="-459" dirty="0">
                <a:solidFill>
                  <a:srgbClr val="006600"/>
                </a:solidFill>
              </a:rPr>
              <a:t>You</a:t>
            </a:r>
            <a:endParaRPr sz="72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What</a:t>
            </a:r>
            <a:r>
              <a:rPr spc="-165" dirty="0"/>
              <a:t> </a:t>
            </a:r>
            <a:r>
              <a:rPr spc="95" dirty="0"/>
              <a:t>is</a:t>
            </a:r>
            <a:r>
              <a:rPr spc="-160" dirty="0"/>
              <a:t> </a:t>
            </a:r>
            <a:r>
              <a:rPr spc="-10" dirty="0"/>
              <a:t>Sustainability?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2842" y="5345074"/>
            <a:ext cx="6751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3D07"/>
                </a:solidFill>
                <a:latin typeface="Arial"/>
                <a:cs typeface="Arial"/>
              </a:rPr>
              <a:t>Multidimensional</a:t>
            </a:r>
            <a:r>
              <a:rPr sz="3000" spc="8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3D07"/>
                </a:solidFill>
                <a:latin typeface="Arial"/>
                <a:cs typeface="Arial"/>
              </a:rPr>
              <a:t>model</a:t>
            </a:r>
            <a:r>
              <a:rPr sz="3000" spc="1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000" spc="114" dirty="0">
                <a:solidFill>
                  <a:srgbClr val="003D07"/>
                </a:solidFill>
                <a:latin typeface="Arial"/>
                <a:cs typeface="Arial"/>
              </a:rPr>
              <a:t>for</a:t>
            </a:r>
            <a:r>
              <a:rPr sz="3000" spc="1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003D07"/>
                </a:solidFill>
                <a:latin typeface="Arial"/>
                <a:cs typeface="Arial"/>
              </a:rPr>
              <a:t>sustainable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2535" y="1484375"/>
            <a:ext cx="5141975" cy="38740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8844" y="5835061"/>
            <a:ext cx="570611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5675">
              <a:lnSpc>
                <a:spcPts val="3080"/>
              </a:lnSpc>
            </a:pPr>
            <a:r>
              <a:rPr sz="3000" spc="-10" dirty="0">
                <a:solidFill>
                  <a:srgbClr val="003D07"/>
                </a:solidFill>
                <a:latin typeface="Arial"/>
                <a:cs typeface="Arial"/>
              </a:rPr>
              <a:t>development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should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used</a:t>
            </a:r>
            <a:r>
              <a:rPr sz="12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reference</a:t>
            </a:r>
            <a:r>
              <a:rPr sz="1200" b="1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only.</a:t>
            </a:r>
            <a:r>
              <a:rPr sz="1200" b="1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Reading</a:t>
            </a:r>
            <a:r>
              <a:rPr sz="12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(mentioned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syllabus)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mandatory</a:t>
            </a:r>
            <a:r>
              <a:rPr sz="12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for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the</a:t>
            </a:r>
            <a:r>
              <a:rPr sz="12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preparation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the</a:t>
            </a:r>
            <a:r>
              <a:rPr sz="12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examinations.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873" rIns="0" bIns="0" rtlCol="0">
            <a:spAutoFit/>
          </a:bodyPr>
          <a:lstStyle/>
          <a:p>
            <a:pPr marL="339090" marR="508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From</a:t>
            </a:r>
            <a:r>
              <a:rPr sz="4000" spc="75" dirty="0"/>
              <a:t> </a:t>
            </a:r>
            <a:r>
              <a:rPr sz="4000" dirty="0"/>
              <a:t>unsustainable</a:t>
            </a:r>
            <a:r>
              <a:rPr sz="4000" spc="110" dirty="0"/>
              <a:t> </a:t>
            </a:r>
            <a:r>
              <a:rPr sz="4000" spc="65" dirty="0"/>
              <a:t>to</a:t>
            </a:r>
            <a:r>
              <a:rPr sz="4000" spc="80" dirty="0"/>
              <a:t> </a:t>
            </a:r>
            <a:r>
              <a:rPr sz="4000" spc="-10" dirty="0"/>
              <a:t>sustainable development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29308"/>
            <a:ext cx="8039734" cy="45377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30200">
              <a:lnSpc>
                <a:spcPct val="100000"/>
              </a:lnSpc>
              <a:spcBef>
                <a:spcPts val="900"/>
              </a:spcBef>
              <a:buClr>
                <a:srgbClr val="77923B"/>
              </a:buClr>
              <a:buFont typeface="Wingdings"/>
              <a:buChar char=""/>
              <a:tabLst>
                <a:tab pos="355600" algn="l"/>
              </a:tabLst>
            </a:pPr>
            <a:r>
              <a:rPr sz="3200" spc="-40" dirty="0">
                <a:solidFill>
                  <a:srgbClr val="003D07"/>
                </a:solidFill>
                <a:latin typeface="Arial"/>
                <a:cs typeface="Arial"/>
              </a:rPr>
              <a:t>Does</a:t>
            </a:r>
            <a:r>
              <a:rPr sz="3200" spc="-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114" dirty="0">
                <a:solidFill>
                  <a:srgbClr val="003D07"/>
                </a:solidFill>
                <a:latin typeface="Arial"/>
                <a:cs typeface="Arial"/>
              </a:rPr>
              <a:t>it</a:t>
            </a:r>
            <a:r>
              <a:rPr sz="3200" spc="-5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60" dirty="0">
                <a:solidFill>
                  <a:srgbClr val="003D07"/>
                </a:solidFill>
                <a:latin typeface="Arial"/>
                <a:cs typeface="Arial"/>
              </a:rPr>
              <a:t>protect</a:t>
            </a:r>
            <a:r>
              <a:rPr sz="3200" spc="-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90" dirty="0">
                <a:solidFill>
                  <a:srgbClr val="003D07"/>
                </a:solidFill>
                <a:latin typeface="Arial"/>
                <a:cs typeface="Arial"/>
              </a:rPr>
              <a:t>our</a:t>
            </a:r>
            <a:r>
              <a:rPr sz="3200" spc="-5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D07"/>
                </a:solidFill>
                <a:latin typeface="Arial"/>
                <a:cs typeface="Arial"/>
              </a:rPr>
              <a:t>biodiversity?</a:t>
            </a:r>
            <a:endParaRPr sz="3200">
              <a:latin typeface="Arial"/>
              <a:cs typeface="Arial"/>
            </a:endParaRPr>
          </a:p>
          <a:p>
            <a:pPr marL="355600" indent="-330200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55600" algn="l"/>
              </a:tabLst>
            </a:pPr>
            <a:r>
              <a:rPr sz="3200" spc="-40" dirty="0">
                <a:solidFill>
                  <a:srgbClr val="003D07"/>
                </a:solidFill>
                <a:latin typeface="Arial"/>
                <a:cs typeface="Arial"/>
              </a:rPr>
              <a:t>Does</a:t>
            </a:r>
            <a:r>
              <a:rPr sz="3200" spc="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114" dirty="0">
                <a:solidFill>
                  <a:srgbClr val="003D07"/>
                </a:solidFill>
                <a:latin typeface="Arial"/>
                <a:cs typeface="Arial"/>
              </a:rPr>
              <a:t>it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 prevent</a:t>
            </a:r>
            <a:r>
              <a:rPr sz="3200" spc="-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80" dirty="0">
                <a:solidFill>
                  <a:srgbClr val="003D07"/>
                </a:solidFill>
                <a:latin typeface="Arial"/>
                <a:cs typeface="Arial"/>
              </a:rPr>
              <a:t>soil</a:t>
            </a:r>
            <a:r>
              <a:rPr sz="3200" spc="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D07"/>
                </a:solidFill>
                <a:latin typeface="Arial"/>
                <a:cs typeface="Arial"/>
              </a:rPr>
              <a:t>erosion?</a:t>
            </a:r>
            <a:endParaRPr sz="3200">
              <a:latin typeface="Arial"/>
              <a:cs typeface="Arial"/>
            </a:endParaRPr>
          </a:p>
          <a:p>
            <a:pPr marL="355600" indent="-330200">
              <a:lnSpc>
                <a:spcPct val="100000"/>
              </a:lnSpc>
              <a:spcBef>
                <a:spcPts val="795"/>
              </a:spcBef>
              <a:buClr>
                <a:srgbClr val="77923B"/>
              </a:buClr>
              <a:buFont typeface="Wingdings"/>
              <a:buChar char=""/>
              <a:tabLst>
                <a:tab pos="355600" algn="l"/>
              </a:tabLst>
            </a:pPr>
            <a:r>
              <a:rPr sz="3200" spc="-40" dirty="0">
                <a:solidFill>
                  <a:srgbClr val="003D07"/>
                </a:solidFill>
                <a:latin typeface="Arial"/>
                <a:cs typeface="Arial"/>
              </a:rPr>
              <a:t>Does</a:t>
            </a:r>
            <a:r>
              <a:rPr sz="3200" spc="-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114" dirty="0">
                <a:solidFill>
                  <a:srgbClr val="003D07"/>
                </a:solidFill>
                <a:latin typeface="Arial"/>
                <a:cs typeface="Arial"/>
              </a:rPr>
              <a:t>it</a:t>
            </a:r>
            <a:r>
              <a:rPr sz="3200" spc="-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90" dirty="0">
                <a:solidFill>
                  <a:srgbClr val="003D07"/>
                </a:solidFill>
                <a:latin typeface="Arial"/>
                <a:cs typeface="Arial"/>
              </a:rPr>
              <a:t>slow</a:t>
            </a:r>
            <a:r>
              <a:rPr sz="3200" spc="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down</a:t>
            </a:r>
            <a:r>
              <a:rPr sz="3200" spc="-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population</a:t>
            </a:r>
            <a:r>
              <a:rPr sz="3200" spc="-10" dirty="0">
                <a:solidFill>
                  <a:srgbClr val="003D07"/>
                </a:solidFill>
                <a:latin typeface="Arial"/>
                <a:cs typeface="Arial"/>
              </a:rPr>
              <a:t> growth?</a:t>
            </a:r>
            <a:endParaRPr sz="3200">
              <a:latin typeface="Arial"/>
              <a:cs typeface="Arial"/>
            </a:endParaRPr>
          </a:p>
          <a:p>
            <a:pPr marL="355600" indent="-330200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55600" algn="l"/>
              </a:tabLst>
            </a:pPr>
            <a:r>
              <a:rPr sz="3200" spc="-40" dirty="0">
                <a:solidFill>
                  <a:srgbClr val="003D07"/>
                </a:solidFill>
                <a:latin typeface="Arial"/>
                <a:cs typeface="Arial"/>
              </a:rPr>
              <a:t>Does</a:t>
            </a:r>
            <a:r>
              <a:rPr sz="3200" spc="-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114" dirty="0">
                <a:solidFill>
                  <a:srgbClr val="003D07"/>
                </a:solidFill>
                <a:latin typeface="Arial"/>
                <a:cs typeface="Arial"/>
              </a:rPr>
              <a:t>it</a:t>
            </a:r>
            <a:r>
              <a:rPr sz="3200" spc="-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increase</a:t>
            </a:r>
            <a:r>
              <a:rPr sz="3200" spc="-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85" dirty="0">
                <a:solidFill>
                  <a:srgbClr val="003D07"/>
                </a:solidFill>
                <a:latin typeface="Arial"/>
                <a:cs typeface="Arial"/>
              </a:rPr>
              <a:t>forest</a:t>
            </a:r>
            <a:r>
              <a:rPr sz="3200" spc="-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D07"/>
                </a:solidFill>
                <a:latin typeface="Arial"/>
                <a:cs typeface="Arial"/>
              </a:rPr>
              <a:t>cover?</a:t>
            </a:r>
            <a:endParaRPr sz="3200">
              <a:latin typeface="Arial"/>
              <a:cs typeface="Arial"/>
            </a:endParaRPr>
          </a:p>
          <a:p>
            <a:pPr marL="355600" marR="259079" indent="-33083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55600" algn="l"/>
              </a:tabLst>
            </a:pPr>
            <a:r>
              <a:rPr sz="3200" spc="-40" dirty="0">
                <a:solidFill>
                  <a:srgbClr val="003D07"/>
                </a:solidFill>
                <a:latin typeface="Arial"/>
                <a:cs typeface="Arial"/>
              </a:rPr>
              <a:t>Does</a:t>
            </a:r>
            <a:r>
              <a:rPr sz="3200" spc="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114" dirty="0">
                <a:solidFill>
                  <a:srgbClr val="003D07"/>
                </a:solidFill>
                <a:latin typeface="Arial"/>
                <a:cs typeface="Arial"/>
              </a:rPr>
              <a:t>it</a:t>
            </a:r>
            <a:r>
              <a:rPr sz="32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cut</a:t>
            </a:r>
            <a:r>
              <a:rPr sz="3200" spc="5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70" dirty="0">
                <a:solidFill>
                  <a:srgbClr val="003D07"/>
                </a:solidFill>
                <a:latin typeface="Arial"/>
                <a:cs typeface="Arial"/>
              </a:rPr>
              <a:t>off</a:t>
            </a:r>
            <a:r>
              <a:rPr sz="3200" spc="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the</a:t>
            </a:r>
            <a:r>
              <a:rPr sz="32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emissions</a:t>
            </a:r>
            <a:r>
              <a:rPr sz="3200" spc="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of</a:t>
            </a:r>
            <a:r>
              <a:rPr sz="32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-265" dirty="0">
                <a:solidFill>
                  <a:srgbClr val="003D07"/>
                </a:solidFill>
                <a:latin typeface="Arial"/>
                <a:cs typeface="Arial"/>
              </a:rPr>
              <a:t>CFC,</a:t>
            </a:r>
            <a:r>
              <a:rPr sz="32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-130" dirty="0">
                <a:solidFill>
                  <a:srgbClr val="003D07"/>
                </a:solidFill>
                <a:latin typeface="Arial"/>
                <a:cs typeface="Arial"/>
              </a:rPr>
              <a:t>SO</a:t>
            </a:r>
            <a:r>
              <a:rPr sz="3150" spc="-195" baseline="-21164" dirty="0">
                <a:solidFill>
                  <a:srgbClr val="003D07"/>
                </a:solidFill>
                <a:latin typeface="Arial"/>
                <a:cs typeface="Arial"/>
              </a:rPr>
              <a:t>x</a:t>
            </a:r>
            <a:r>
              <a:rPr sz="3200" spc="-130" dirty="0">
                <a:solidFill>
                  <a:srgbClr val="003D07"/>
                </a:solidFill>
                <a:latin typeface="Arial"/>
                <a:cs typeface="Arial"/>
              </a:rPr>
              <a:t>, </a:t>
            </a:r>
            <a:r>
              <a:rPr sz="3200" spc="-70" dirty="0">
                <a:solidFill>
                  <a:srgbClr val="003D07"/>
                </a:solidFill>
                <a:latin typeface="Arial"/>
                <a:cs typeface="Arial"/>
              </a:rPr>
              <a:t>NO</a:t>
            </a:r>
            <a:r>
              <a:rPr sz="3150" spc="-104" baseline="-21164" dirty="0">
                <a:solidFill>
                  <a:srgbClr val="003D07"/>
                </a:solidFill>
                <a:latin typeface="Arial"/>
                <a:cs typeface="Arial"/>
              </a:rPr>
              <a:t>x</a:t>
            </a:r>
            <a:r>
              <a:rPr sz="3150" spc="202" baseline="-21164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and</a:t>
            </a:r>
            <a:r>
              <a:rPr sz="3200" spc="-16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-285" dirty="0">
                <a:solidFill>
                  <a:srgbClr val="003D07"/>
                </a:solidFill>
                <a:latin typeface="Arial"/>
                <a:cs typeface="Arial"/>
              </a:rPr>
              <a:t>CO</a:t>
            </a:r>
            <a:r>
              <a:rPr sz="3150" spc="-427" baseline="-21164" dirty="0">
                <a:solidFill>
                  <a:srgbClr val="003D07"/>
                </a:solidFill>
                <a:latin typeface="Arial"/>
                <a:cs typeface="Arial"/>
              </a:rPr>
              <a:t>2</a:t>
            </a:r>
            <a:r>
              <a:rPr sz="3150" spc="209" baseline="-21164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-459" dirty="0">
                <a:solidFill>
                  <a:srgbClr val="003D07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355600" marR="17780" indent="-330835">
              <a:lnSpc>
                <a:spcPct val="100000"/>
              </a:lnSpc>
              <a:spcBef>
                <a:spcPts val="795"/>
              </a:spcBef>
              <a:buClr>
                <a:srgbClr val="77923B"/>
              </a:buClr>
              <a:buFont typeface="Wingdings"/>
              <a:buChar char=""/>
              <a:tabLst>
                <a:tab pos="355600" algn="l"/>
              </a:tabLst>
            </a:pPr>
            <a:r>
              <a:rPr sz="3200" spc="-45" dirty="0">
                <a:solidFill>
                  <a:srgbClr val="003D07"/>
                </a:solidFill>
                <a:latin typeface="Arial"/>
                <a:cs typeface="Arial"/>
              </a:rPr>
              <a:t>Does</a:t>
            </a:r>
            <a:r>
              <a:rPr sz="3200" spc="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114" dirty="0">
                <a:solidFill>
                  <a:srgbClr val="003D07"/>
                </a:solidFill>
                <a:latin typeface="Arial"/>
                <a:cs typeface="Arial"/>
              </a:rPr>
              <a:t>it</a:t>
            </a:r>
            <a:r>
              <a:rPr sz="3200" spc="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reduce</a:t>
            </a:r>
            <a:r>
              <a:rPr sz="3200" spc="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waste</a:t>
            </a:r>
            <a:r>
              <a:rPr sz="3200" spc="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generation</a:t>
            </a:r>
            <a:r>
              <a:rPr sz="3200" spc="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and</a:t>
            </a:r>
            <a:r>
              <a:rPr sz="3200" spc="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3D07"/>
                </a:solidFill>
                <a:latin typeface="Arial"/>
                <a:cs typeface="Arial"/>
              </a:rPr>
              <a:t>does </a:t>
            </a:r>
            <a:r>
              <a:rPr sz="3200" spc="114" dirty="0">
                <a:solidFill>
                  <a:srgbClr val="003D07"/>
                </a:solidFill>
                <a:latin typeface="Arial"/>
                <a:cs typeface="Arial"/>
              </a:rPr>
              <a:t>it</a:t>
            </a:r>
            <a:r>
              <a:rPr sz="3200" spc="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55" dirty="0">
                <a:solidFill>
                  <a:srgbClr val="003D07"/>
                </a:solidFill>
                <a:latin typeface="Arial"/>
                <a:cs typeface="Arial"/>
              </a:rPr>
              <a:t>bring</a:t>
            </a:r>
            <a:r>
              <a:rPr sz="32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benefits</a:t>
            </a:r>
            <a:r>
              <a:rPr sz="3200" spc="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50" dirty="0">
                <a:solidFill>
                  <a:srgbClr val="003D07"/>
                </a:solidFill>
                <a:latin typeface="Arial"/>
                <a:cs typeface="Arial"/>
              </a:rPr>
              <a:t>to</a:t>
            </a:r>
            <a:r>
              <a:rPr sz="3200" spc="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3D07"/>
                </a:solidFill>
                <a:latin typeface="Arial"/>
                <a:cs typeface="Arial"/>
              </a:rPr>
              <a:t>all?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" y="1511807"/>
            <a:ext cx="7976616" cy="3982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615" y="241249"/>
            <a:ext cx="4289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0" dirty="0"/>
              <a:t>Was</a:t>
            </a:r>
            <a:r>
              <a:rPr sz="4000" spc="-150" dirty="0"/>
              <a:t> </a:t>
            </a:r>
            <a:r>
              <a:rPr sz="4000" spc="-80" dirty="0"/>
              <a:t>Thanos</a:t>
            </a:r>
            <a:r>
              <a:rPr sz="4000" spc="-165" dirty="0"/>
              <a:t> </a:t>
            </a:r>
            <a:r>
              <a:rPr sz="4000" spc="-60" dirty="0"/>
              <a:t>Right?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4785" y="6390702"/>
            <a:ext cx="281114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2200" spc="305" dirty="0">
                <a:solidFill>
                  <a:srgbClr val="C3D59B"/>
                </a:solidFill>
                <a:latin typeface="Arial"/>
                <a:cs typeface="Arial"/>
              </a:rPr>
              <a:t>-</a:t>
            </a:r>
            <a:r>
              <a:rPr sz="2200" spc="55" dirty="0">
                <a:solidFill>
                  <a:srgbClr val="C3D59B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C3D59B"/>
                </a:solidFill>
                <a:latin typeface="Arial"/>
                <a:cs typeface="Arial"/>
              </a:rPr>
              <a:t>Thanos</a:t>
            </a:r>
            <a:r>
              <a:rPr sz="2200" spc="25" dirty="0">
                <a:solidFill>
                  <a:srgbClr val="C3D59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3D59B"/>
                </a:solidFill>
                <a:latin typeface="Arial"/>
                <a:cs typeface="Arial"/>
              </a:rPr>
              <a:t>(Infinity</a:t>
            </a:r>
            <a:r>
              <a:rPr sz="2200" spc="20" dirty="0">
                <a:solidFill>
                  <a:srgbClr val="C3D59B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C3D59B"/>
                </a:solidFill>
                <a:latin typeface="Arial"/>
                <a:cs typeface="Arial"/>
              </a:rPr>
              <a:t>War)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7972" y="5464860"/>
            <a:ext cx="65938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"/>
                <a:cs typeface="Arial"/>
              </a:rPr>
              <a:t>This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universe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finite,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its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resources,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finite.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If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life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left</a:t>
            </a:r>
            <a:endParaRPr sz="220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unchecked,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life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will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cease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exist.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873" rIns="0" bIns="0" rtlCol="0">
            <a:spAutoFit/>
          </a:bodyPr>
          <a:lstStyle/>
          <a:p>
            <a:pPr marL="339090" marR="508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the</a:t>
            </a:r>
            <a:r>
              <a:rPr sz="4000" spc="-10" dirty="0"/>
              <a:t> </a:t>
            </a:r>
            <a:r>
              <a:rPr sz="4000" dirty="0"/>
              <a:t>key</a:t>
            </a:r>
            <a:r>
              <a:rPr sz="4000" spc="-25" dirty="0"/>
              <a:t> </a:t>
            </a:r>
            <a:r>
              <a:rPr sz="4000" dirty="0"/>
              <a:t>aspects</a:t>
            </a:r>
            <a:r>
              <a:rPr sz="4000" spc="-15" dirty="0"/>
              <a:t> </a:t>
            </a:r>
            <a:r>
              <a:rPr sz="4000" spc="155" dirty="0"/>
              <a:t>for</a:t>
            </a:r>
            <a:r>
              <a:rPr sz="4000" spc="-25" dirty="0"/>
              <a:t> </a:t>
            </a:r>
            <a:r>
              <a:rPr sz="4000" spc="-10" dirty="0"/>
              <a:t>sustainable development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0034"/>
            <a:ext cx="8061325" cy="442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700" spc="114" dirty="0">
                <a:solidFill>
                  <a:srgbClr val="003D07"/>
                </a:solidFill>
                <a:latin typeface="Arial"/>
                <a:cs typeface="Arial"/>
              </a:rPr>
              <a:t>Inter-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generational</a:t>
            </a:r>
            <a:r>
              <a:rPr sz="2700" spc="2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equity</a:t>
            </a:r>
            <a:endParaRPr sz="2700">
              <a:latin typeface="Arial"/>
              <a:cs typeface="Arial"/>
            </a:endParaRPr>
          </a:p>
          <a:p>
            <a:pPr marL="742950" marR="706755" lvl="1" indent="-273050">
              <a:lnSpc>
                <a:spcPts val="2300"/>
              </a:lnSpc>
              <a:spcBef>
                <a:spcPts val="58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minimize</a:t>
            </a:r>
            <a:r>
              <a:rPr sz="2400" spc="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any</a:t>
            </a:r>
            <a:r>
              <a:rPr sz="2400" spc="5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adverse</a:t>
            </a:r>
            <a:r>
              <a:rPr sz="2400" spc="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impacts</a:t>
            </a:r>
            <a:r>
              <a:rPr sz="2400" spc="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on</a:t>
            </a:r>
            <a:r>
              <a:rPr sz="2400" spc="5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resources</a:t>
            </a:r>
            <a:r>
              <a:rPr sz="2400" spc="8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F6128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 marL="742950" marR="465455" lvl="1" indent="-273050">
              <a:lnSpc>
                <a:spcPts val="231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stop</a:t>
            </a:r>
            <a:r>
              <a:rPr sz="2400" spc="1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4F6128"/>
                </a:solidFill>
                <a:latin typeface="Arial"/>
                <a:cs typeface="Arial"/>
              </a:rPr>
              <a:t>over-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exploitation</a:t>
            </a:r>
            <a:r>
              <a:rPr sz="2400" spc="1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2400" spc="1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resources,</a:t>
            </a:r>
            <a:r>
              <a:rPr sz="2400" spc="15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reduce</a:t>
            </a:r>
            <a:r>
              <a:rPr sz="2400" spc="1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waste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discharge</a:t>
            </a:r>
            <a:r>
              <a:rPr sz="2400" spc="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and</a:t>
            </a:r>
            <a:r>
              <a:rPr sz="2400" spc="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emissions and maintain</a:t>
            </a:r>
            <a:r>
              <a:rPr sz="2400" spc="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ecological balance</a:t>
            </a:r>
            <a:endParaRPr sz="24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5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700" spc="114" dirty="0">
                <a:solidFill>
                  <a:srgbClr val="003D07"/>
                </a:solidFill>
                <a:latin typeface="Arial"/>
                <a:cs typeface="Arial"/>
              </a:rPr>
              <a:t>Intra-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generational</a:t>
            </a:r>
            <a:r>
              <a:rPr sz="2700" spc="2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equity</a:t>
            </a:r>
            <a:endParaRPr sz="27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minimize</a:t>
            </a:r>
            <a:r>
              <a:rPr sz="2400" spc="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wealth</a:t>
            </a:r>
            <a:r>
              <a:rPr sz="2400" spc="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gaps</a:t>
            </a:r>
            <a:r>
              <a:rPr sz="2400" spc="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4F6128"/>
                </a:solidFill>
                <a:latin typeface="Arial"/>
                <a:cs typeface="Arial"/>
              </a:rPr>
              <a:t>within</a:t>
            </a:r>
            <a:r>
              <a:rPr sz="2400" spc="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and</a:t>
            </a:r>
            <a:r>
              <a:rPr sz="2400" spc="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between</a:t>
            </a:r>
            <a:r>
              <a:rPr sz="2400" spc="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nations</a:t>
            </a:r>
            <a:endParaRPr sz="2400">
              <a:latin typeface="Arial"/>
              <a:cs typeface="Arial"/>
            </a:endParaRPr>
          </a:p>
          <a:p>
            <a:pPr marL="742950" marR="480695" lvl="1" indent="-273050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400" spc="-125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2400" spc="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technology</a:t>
            </a:r>
            <a:r>
              <a:rPr sz="2400" spc="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should</a:t>
            </a:r>
            <a:r>
              <a:rPr sz="2400" spc="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address</a:t>
            </a:r>
            <a:r>
              <a:rPr sz="2400" spc="8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to</a:t>
            </a:r>
            <a:r>
              <a:rPr sz="2400" spc="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2400" spc="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problems</a:t>
            </a:r>
            <a:r>
              <a:rPr sz="2400" spc="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F6128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developing</a:t>
            </a:r>
            <a:r>
              <a:rPr sz="2400" spc="-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countries</a:t>
            </a:r>
            <a:endParaRPr sz="240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30"/>
              </a:spcBef>
              <a:buFont typeface="Wingdings"/>
              <a:buChar char=""/>
              <a:tabLst>
                <a:tab pos="1155065" algn="l"/>
              </a:tabLst>
            </a:pPr>
            <a:r>
              <a:rPr sz="2000" dirty="0">
                <a:latin typeface="Arial"/>
                <a:cs typeface="Arial"/>
              </a:rPr>
              <a:t>producing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drought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tolerant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varieties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for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uncertain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climates</a:t>
            </a:r>
            <a:endParaRPr sz="200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1155065" algn="l"/>
              </a:tabLst>
            </a:pPr>
            <a:r>
              <a:rPr sz="2000" dirty="0">
                <a:latin typeface="Arial"/>
                <a:cs typeface="Arial"/>
              </a:rPr>
              <a:t>vaccines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for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infectious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diseases</a:t>
            </a:r>
            <a:endParaRPr sz="200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1155065" algn="l"/>
              </a:tabLst>
            </a:pPr>
            <a:r>
              <a:rPr sz="2000" dirty="0">
                <a:latin typeface="Arial"/>
                <a:cs typeface="Arial"/>
              </a:rPr>
              <a:t>clean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fuels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for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domestic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and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industrial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use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873" rIns="0" bIns="0" rtlCol="0">
            <a:spAutoFit/>
          </a:bodyPr>
          <a:lstStyle/>
          <a:p>
            <a:pPr marL="339090" marR="508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Measures</a:t>
            </a:r>
            <a:r>
              <a:rPr sz="4000" spc="-80" dirty="0"/>
              <a:t> </a:t>
            </a:r>
            <a:r>
              <a:rPr sz="4000" spc="145" dirty="0"/>
              <a:t>for</a:t>
            </a:r>
            <a:r>
              <a:rPr sz="4000" spc="-85" dirty="0"/>
              <a:t> </a:t>
            </a:r>
            <a:r>
              <a:rPr sz="4000" spc="-10" dirty="0"/>
              <a:t>Sustainable Development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89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dirty="0"/>
              <a:t>Using</a:t>
            </a:r>
            <a:r>
              <a:rPr spc="110" dirty="0"/>
              <a:t> </a:t>
            </a:r>
            <a:r>
              <a:rPr dirty="0"/>
              <a:t>appropriate</a:t>
            </a:r>
            <a:r>
              <a:rPr spc="150" dirty="0"/>
              <a:t> </a:t>
            </a:r>
            <a:r>
              <a:rPr spc="-10" dirty="0"/>
              <a:t>technology</a:t>
            </a:r>
          </a:p>
          <a:p>
            <a:pPr marL="342900" indent="-330200">
              <a:lnSpc>
                <a:spcPct val="100000"/>
              </a:lnSpc>
              <a:spcBef>
                <a:spcPts val="7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pc="-75" dirty="0"/>
              <a:t>Reduce,</a:t>
            </a:r>
            <a:r>
              <a:rPr spc="-114" dirty="0"/>
              <a:t> </a:t>
            </a:r>
            <a:r>
              <a:rPr spc="-60" dirty="0"/>
              <a:t>Reuse,</a:t>
            </a:r>
            <a:r>
              <a:rPr spc="-114" dirty="0"/>
              <a:t> </a:t>
            </a:r>
            <a:r>
              <a:rPr spc="-20" dirty="0"/>
              <a:t>Recycle</a:t>
            </a:r>
            <a:r>
              <a:rPr spc="-95" dirty="0"/>
              <a:t> </a:t>
            </a:r>
            <a:r>
              <a:rPr spc="-10" dirty="0"/>
              <a:t>approach</a:t>
            </a:r>
          </a:p>
          <a:p>
            <a:pPr marL="342900" marR="770255" indent="-33083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dirty="0"/>
              <a:t>Prompting</a:t>
            </a:r>
            <a:r>
              <a:rPr spc="45" dirty="0"/>
              <a:t> environmental</a:t>
            </a:r>
            <a:r>
              <a:rPr spc="70" dirty="0"/>
              <a:t> </a:t>
            </a:r>
            <a:r>
              <a:rPr dirty="0"/>
              <a:t>education</a:t>
            </a:r>
            <a:r>
              <a:rPr spc="60" dirty="0"/>
              <a:t> </a:t>
            </a:r>
            <a:r>
              <a:rPr spc="-25" dirty="0"/>
              <a:t>and </a:t>
            </a:r>
            <a:r>
              <a:rPr spc="-10" dirty="0"/>
              <a:t>awareness</a:t>
            </a:r>
          </a:p>
          <a:p>
            <a:pPr marL="342900" indent="-330200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dirty="0"/>
              <a:t>Resource</a:t>
            </a:r>
            <a:r>
              <a:rPr spc="-65" dirty="0"/>
              <a:t> </a:t>
            </a:r>
            <a:r>
              <a:rPr spc="50" dirty="0"/>
              <a:t>utilization</a:t>
            </a:r>
            <a:r>
              <a:rPr spc="-65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spc="55" dirty="0"/>
              <a:t>per</a:t>
            </a:r>
            <a:r>
              <a:rPr spc="-40" dirty="0"/>
              <a:t> </a:t>
            </a:r>
            <a:r>
              <a:rPr spc="60" dirty="0"/>
              <a:t>carrying</a:t>
            </a:r>
            <a:r>
              <a:rPr spc="-75" dirty="0"/>
              <a:t> </a:t>
            </a:r>
            <a:r>
              <a:rPr spc="-10" dirty="0"/>
              <a:t>capacity</a:t>
            </a:r>
          </a:p>
          <a:p>
            <a:pPr marL="342900" marR="1547495" indent="-330835">
              <a:lnSpc>
                <a:spcPct val="100000"/>
              </a:lnSpc>
              <a:spcBef>
                <a:spcPts val="7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dirty="0"/>
              <a:t>Implementing</a:t>
            </a:r>
            <a:r>
              <a:rPr spc="225" dirty="0"/>
              <a:t> </a:t>
            </a:r>
            <a:r>
              <a:rPr dirty="0"/>
              <a:t>effective</a:t>
            </a:r>
            <a:r>
              <a:rPr spc="229" dirty="0"/>
              <a:t> </a:t>
            </a:r>
            <a:r>
              <a:rPr dirty="0"/>
              <a:t>planning</a:t>
            </a:r>
            <a:r>
              <a:rPr spc="204" dirty="0"/>
              <a:t> </a:t>
            </a:r>
            <a:r>
              <a:rPr spc="90" dirty="0"/>
              <a:t>for </a:t>
            </a:r>
            <a:r>
              <a:rPr dirty="0"/>
              <a:t>Population</a:t>
            </a:r>
            <a:r>
              <a:rPr spc="25" dirty="0"/>
              <a:t> </a:t>
            </a:r>
            <a:r>
              <a:rPr spc="-10" dirty="0"/>
              <a:t>Control</a:t>
            </a:r>
          </a:p>
          <a:p>
            <a:pPr marL="342900" marR="54610" indent="-33083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dirty="0"/>
              <a:t>Less</a:t>
            </a:r>
            <a:r>
              <a:rPr spc="10" dirty="0"/>
              <a:t> </a:t>
            </a:r>
            <a:r>
              <a:rPr spc="-25" dirty="0"/>
              <a:t>dependence</a:t>
            </a:r>
            <a:r>
              <a:rPr spc="10" dirty="0"/>
              <a:t> </a:t>
            </a:r>
            <a:r>
              <a:rPr dirty="0"/>
              <a:t>on</a:t>
            </a:r>
            <a:r>
              <a:rPr spc="10" dirty="0"/>
              <a:t> </a:t>
            </a:r>
            <a:r>
              <a:rPr spc="85" dirty="0"/>
              <a:t>non-</a:t>
            </a:r>
            <a:r>
              <a:rPr dirty="0"/>
              <a:t>renewable</a:t>
            </a:r>
            <a:r>
              <a:rPr spc="10" dirty="0"/>
              <a:t> </a:t>
            </a:r>
            <a:r>
              <a:rPr spc="50" dirty="0"/>
              <a:t>natural </a:t>
            </a:r>
            <a:r>
              <a:rPr spc="40" dirty="0"/>
              <a:t>resources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39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05"/>
              </a:spcBef>
            </a:pPr>
            <a:r>
              <a:rPr dirty="0"/>
              <a:t>Carrying</a:t>
            </a:r>
            <a:r>
              <a:rPr spc="65" dirty="0"/>
              <a:t> </a:t>
            </a:r>
            <a:r>
              <a:rPr spc="-10" dirty="0"/>
              <a:t>capacity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PPT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1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reference</a:t>
            </a:r>
            <a:r>
              <a:rPr spc="-6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25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284" rIns="0" bIns="0" rtlCol="0">
            <a:spAutoFit/>
          </a:bodyPr>
          <a:lstStyle/>
          <a:p>
            <a:pPr marL="342900" marR="114935" indent="-330835">
              <a:lnSpc>
                <a:spcPct val="90000"/>
              </a:lnSpc>
              <a:spcBef>
                <a:spcPts val="459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pc="-150" dirty="0"/>
              <a:t>The</a:t>
            </a:r>
            <a:r>
              <a:rPr spc="10" dirty="0"/>
              <a:t> </a:t>
            </a:r>
            <a:r>
              <a:rPr spc="60" dirty="0"/>
              <a:t>carrying</a:t>
            </a:r>
            <a:r>
              <a:rPr spc="-15" dirty="0"/>
              <a:t> </a:t>
            </a:r>
            <a:r>
              <a:rPr dirty="0"/>
              <a:t>capacity</a:t>
            </a:r>
            <a:r>
              <a:rPr spc="3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dirty="0"/>
              <a:t>biological </a:t>
            </a:r>
            <a:r>
              <a:rPr spc="-10" dirty="0"/>
              <a:t>species </a:t>
            </a:r>
            <a:r>
              <a:rPr dirty="0"/>
              <a:t>in</a:t>
            </a:r>
            <a:r>
              <a:rPr spc="75" dirty="0"/>
              <a:t> </a:t>
            </a:r>
            <a:r>
              <a:rPr dirty="0"/>
              <a:t>an</a:t>
            </a:r>
            <a:r>
              <a:rPr spc="80" dirty="0"/>
              <a:t> </a:t>
            </a:r>
            <a:r>
              <a:rPr dirty="0"/>
              <a:t>environment</a:t>
            </a:r>
            <a:r>
              <a:rPr spc="80" dirty="0"/>
              <a:t> </a:t>
            </a:r>
            <a:r>
              <a:rPr spc="60" dirty="0"/>
              <a:t>is</a:t>
            </a:r>
            <a:r>
              <a:rPr spc="6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b="1" spc="-10" dirty="0">
                <a:solidFill>
                  <a:srgbClr val="77923B"/>
                </a:solidFill>
                <a:latin typeface="Arial"/>
                <a:cs typeface="Arial"/>
              </a:rPr>
              <a:t>maximum </a:t>
            </a:r>
            <a:r>
              <a:rPr b="1" spc="-130" dirty="0">
                <a:solidFill>
                  <a:srgbClr val="77923B"/>
                </a:solidFill>
                <a:latin typeface="Arial"/>
                <a:cs typeface="Arial"/>
              </a:rPr>
              <a:t>population</a:t>
            </a:r>
            <a:r>
              <a:rPr b="1" spc="2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b="1" spc="-60" dirty="0">
                <a:solidFill>
                  <a:srgbClr val="77923B"/>
                </a:solidFill>
                <a:latin typeface="Arial"/>
                <a:cs typeface="Arial"/>
              </a:rPr>
              <a:t>size</a:t>
            </a:r>
            <a:r>
              <a:rPr b="1" spc="-3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species</a:t>
            </a:r>
            <a:r>
              <a:rPr spc="20" dirty="0"/>
              <a:t> </a:t>
            </a:r>
            <a:r>
              <a:rPr dirty="0"/>
              <a:t>that</a:t>
            </a:r>
            <a:r>
              <a:rPr spc="-5" dirty="0"/>
              <a:t> </a:t>
            </a:r>
            <a:r>
              <a:rPr spc="-25" dirty="0"/>
              <a:t>the </a:t>
            </a:r>
            <a:r>
              <a:rPr dirty="0"/>
              <a:t>environment</a:t>
            </a:r>
            <a:r>
              <a:rPr spc="200" dirty="0"/>
              <a:t> </a:t>
            </a:r>
            <a:r>
              <a:rPr dirty="0"/>
              <a:t>can</a:t>
            </a:r>
            <a:r>
              <a:rPr spc="220" dirty="0"/>
              <a:t> </a:t>
            </a:r>
            <a:r>
              <a:rPr dirty="0"/>
              <a:t>sustain</a:t>
            </a:r>
            <a:r>
              <a:rPr spc="170" dirty="0"/>
              <a:t> </a:t>
            </a:r>
            <a:r>
              <a:rPr dirty="0"/>
              <a:t>indefinitely,</a:t>
            </a:r>
            <a:r>
              <a:rPr spc="170" dirty="0"/>
              <a:t> </a:t>
            </a:r>
            <a:r>
              <a:rPr spc="-20" dirty="0"/>
              <a:t>given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food, </a:t>
            </a:r>
            <a:r>
              <a:rPr dirty="0"/>
              <a:t>habitat,</a:t>
            </a:r>
            <a:r>
              <a:rPr spc="-20" dirty="0"/>
              <a:t> </a:t>
            </a:r>
            <a:r>
              <a:rPr dirty="0"/>
              <a:t>water,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45" dirty="0"/>
              <a:t>other </a:t>
            </a:r>
            <a:r>
              <a:rPr dirty="0"/>
              <a:t>necessities</a:t>
            </a:r>
            <a:r>
              <a:rPr spc="65" dirty="0"/>
              <a:t> </a:t>
            </a:r>
            <a:r>
              <a:rPr dirty="0"/>
              <a:t>available</a:t>
            </a:r>
            <a:r>
              <a:rPr spc="120" dirty="0"/>
              <a:t> </a:t>
            </a:r>
            <a:r>
              <a:rPr dirty="0"/>
              <a:t>in</a:t>
            </a:r>
            <a:r>
              <a:rPr spc="114" dirty="0"/>
              <a:t> </a:t>
            </a:r>
            <a:r>
              <a:rPr dirty="0"/>
              <a:t>the</a:t>
            </a:r>
            <a:r>
              <a:rPr spc="105" dirty="0"/>
              <a:t> </a:t>
            </a:r>
            <a:r>
              <a:rPr spc="-10" dirty="0"/>
              <a:t>environment.</a:t>
            </a:r>
          </a:p>
          <a:p>
            <a:pPr marL="342900" indent="-330200">
              <a:lnSpc>
                <a:spcPct val="100000"/>
              </a:lnSpc>
              <a:spcBef>
                <a:spcPts val="434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dirty="0"/>
              <a:t>Carrying</a:t>
            </a:r>
            <a:r>
              <a:rPr spc="-45" dirty="0"/>
              <a:t> </a:t>
            </a:r>
            <a:r>
              <a:rPr dirty="0"/>
              <a:t>capacity has</a:t>
            </a:r>
            <a:r>
              <a:rPr spc="-5" dirty="0"/>
              <a:t> </a:t>
            </a:r>
            <a:r>
              <a:rPr spc="75" dirty="0"/>
              <a:t>two</a:t>
            </a:r>
            <a:r>
              <a:rPr dirty="0"/>
              <a:t> basic </a:t>
            </a:r>
            <a:r>
              <a:rPr spc="-10" dirty="0"/>
              <a:t>components</a:t>
            </a:r>
          </a:p>
          <a:p>
            <a:pPr marL="742315" lvl="1" indent="-272415">
              <a:lnSpc>
                <a:spcPct val="100000"/>
              </a:lnSpc>
              <a:spcBef>
                <a:spcPts val="38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Supporting</a:t>
            </a:r>
            <a:r>
              <a:rPr sz="2600" spc="-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capacity</a:t>
            </a:r>
            <a:r>
              <a:rPr sz="2600" spc="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(the</a:t>
            </a:r>
            <a:r>
              <a:rPr sz="2600" spc="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capacity</a:t>
            </a:r>
            <a:r>
              <a:rPr sz="2600" spc="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to</a:t>
            </a:r>
            <a:r>
              <a:rPr sz="2600" spc="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F6128"/>
                </a:solidFill>
                <a:latin typeface="Arial"/>
                <a:cs typeface="Arial"/>
              </a:rPr>
              <a:t>regenerate)</a:t>
            </a:r>
            <a:endParaRPr sz="2600">
              <a:latin typeface="Arial"/>
              <a:cs typeface="Arial"/>
            </a:endParaRPr>
          </a:p>
          <a:p>
            <a:pPr marL="742950" marR="406400" lvl="1" indent="-273050">
              <a:lnSpc>
                <a:spcPts val="2810"/>
              </a:lnSpc>
              <a:spcBef>
                <a:spcPts val="750"/>
              </a:spcBef>
              <a:buFont typeface="Wingdings"/>
              <a:buChar char=""/>
              <a:tabLst>
                <a:tab pos="742950" algn="l"/>
                <a:tab pos="831215" algn="l"/>
              </a:tabLst>
            </a:pPr>
            <a:r>
              <a:rPr sz="2600" dirty="0">
                <a:solidFill>
                  <a:srgbClr val="77923B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Assimilative</a:t>
            </a:r>
            <a:r>
              <a:rPr sz="2600" spc="6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capacity</a:t>
            </a:r>
            <a:r>
              <a:rPr sz="2600" spc="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(the</a:t>
            </a:r>
            <a:r>
              <a:rPr sz="2600" spc="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capacity</a:t>
            </a:r>
            <a:r>
              <a:rPr sz="2600" spc="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to</a:t>
            </a:r>
            <a:r>
              <a:rPr sz="2600" spc="6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40" dirty="0">
                <a:solidFill>
                  <a:srgbClr val="4F6128"/>
                </a:solidFill>
                <a:latin typeface="Arial"/>
                <a:cs typeface="Arial"/>
              </a:rPr>
              <a:t>tolerate </a:t>
            </a:r>
            <a:r>
              <a:rPr sz="2600" dirty="0">
                <a:solidFill>
                  <a:srgbClr val="4F6128"/>
                </a:solidFill>
                <a:latin typeface="Arial"/>
                <a:cs typeface="Arial"/>
              </a:rPr>
              <a:t>different</a:t>
            </a:r>
            <a:r>
              <a:rPr sz="2600" spc="39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F6128"/>
                </a:solidFill>
                <a:latin typeface="Arial"/>
                <a:cs typeface="Arial"/>
              </a:rPr>
              <a:t>stresses)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76"/>
    </mc:Choice>
    <mc:Fallback>
      <p:transition spd="slow" advClick="0" advTm="237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1886</Words>
  <Application>Microsoft Office PowerPoint</Application>
  <PresentationFormat>On-screen Show (4:3)</PresentationFormat>
  <Paragraphs>198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Carlito</vt:lpstr>
      <vt:lpstr>Times New Roman</vt:lpstr>
      <vt:lpstr>Wingdings</vt:lpstr>
      <vt:lpstr>Office Theme</vt:lpstr>
      <vt:lpstr>PowerPoint Presentation</vt:lpstr>
      <vt:lpstr>What is Sustainability?</vt:lpstr>
      <vt:lpstr>What is Sustainability?</vt:lpstr>
      <vt:lpstr>What is Sustainability?</vt:lpstr>
      <vt:lpstr>From unsustainable to sustainable development</vt:lpstr>
      <vt:lpstr>Was Thanos Right?</vt:lpstr>
      <vt:lpstr>the key aspects for sustainable development</vt:lpstr>
      <vt:lpstr>Measures for Sustainable Development</vt:lpstr>
      <vt:lpstr>Carrying capacity</vt:lpstr>
      <vt:lpstr>Sustainable Development Goals</vt:lpstr>
      <vt:lpstr>The political process</vt:lpstr>
      <vt:lpstr>SDG Indicators</vt:lpstr>
      <vt:lpstr>17 goals under the Sustainable Development Goals</vt:lpstr>
      <vt:lpstr>17 goals under the Sustainable Development Goals</vt:lpstr>
      <vt:lpstr>17 goals under the Sustainable Development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of Sustainable Development</vt:lpstr>
      <vt:lpstr>Urban Problems Related To Energy</vt:lpstr>
      <vt:lpstr>Water Conservation</vt:lpstr>
      <vt:lpstr>Rainwater Harvesting</vt:lpstr>
      <vt:lpstr>Rainwater Harvesting</vt:lpstr>
      <vt:lpstr>Rainwater Harvesting</vt:lpstr>
      <vt:lpstr>Watershed Management</vt:lpstr>
      <vt:lpstr>Watershed Management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Aashish Raj</cp:lastModifiedBy>
  <cp:revision>2</cp:revision>
  <dcterms:created xsi:type="dcterms:W3CDTF">2023-12-12T13:58:11Z</dcterms:created>
  <dcterms:modified xsi:type="dcterms:W3CDTF">2023-12-18T13:25:15Z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2023-12-12T00:00:00Z</vt:filetime>
  </property>
  <property fmtid="{D5CDD505-2E9C-101B-9397-08002B2CF9AE}" pid="5" name="Producer">
    <vt:lpwstr>3-Heights(TM) PDF Security Shell 4.8.25.2 (http://www.pdf-tools.com)</vt:lpwstr>
  </property>
</Properties>
</file>