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0" autoAdjust="0"/>
    <p:restoredTop sz="0" autoAdjust="0"/>
  </p:normalViewPr>
  <p:slideViewPr>
    <p:cSldViewPr>
      <p:cViewPr varScale="1">
        <p:scale>
          <a:sx n="79" d="100"/>
          <a:sy n="79" d="100"/>
        </p:scale>
        <p:origin x="200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2179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C957E8-C642-413C-91F9-50767BE05C35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0E7663-B76C-4784-9DAB-C15FF3A52A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3188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FFF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This PPT should be used </a:t>
            </a:r>
            <a:r>
              <a:rPr spc="-5" dirty="0"/>
              <a:t>as </a:t>
            </a:r>
            <a:r>
              <a:rPr dirty="0"/>
              <a:t>reference </a:t>
            </a:r>
            <a:r>
              <a:rPr spc="-25" dirty="0"/>
              <a:t>only. </a:t>
            </a:r>
            <a:r>
              <a:rPr dirty="0"/>
              <a:t>Reading books</a:t>
            </a:r>
            <a:r>
              <a:rPr spc="-15" dirty="0"/>
              <a:t> </a:t>
            </a:r>
            <a:r>
              <a:rPr spc="-5" dirty="0"/>
              <a:t>(mentioned</a:t>
            </a:r>
          </a:p>
          <a:p>
            <a:pPr marL="12700">
              <a:lnSpc>
                <a:spcPct val="100000"/>
              </a:lnSpc>
            </a:pPr>
            <a:r>
              <a:rPr dirty="0"/>
              <a:t>in </a:t>
            </a:r>
            <a:r>
              <a:rPr spc="-5" dirty="0"/>
              <a:t>syllabus) </a:t>
            </a:r>
            <a:r>
              <a:rPr dirty="0"/>
              <a:t>is mandatory </a:t>
            </a:r>
            <a:r>
              <a:rPr spc="-5" dirty="0"/>
              <a:t>for the </a:t>
            </a:r>
            <a:r>
              <a:rPr dirty="0"/>
              <a:t>preparation of </a:t>
            </a:r>
            <a:r>
              <a:rPr spc="-5" dirty="0"/>
              <a:t>the</a:t>
            </a:r>
            <a:r>
              <a:rPr spc="10" dirty="0"/>
              <a:t> </a:t>
            </a:r>
            <a:r>
              <a:rPr dirty="0"/>
              <a:t>examinations.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C3D59B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FFF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This PPT should be used </a:t>
            </a:r>
            <a:r>
              <a:rPr spc="-5" dirty="0"/>
              <a:t>as </a:t>
            </a:r>
            <a:r>
              <a:rPr dirty="0"/>
              <a:t>reference </a:t>
            </a:r>
            <a:r>
              <a:rPr spc="-25" dirty="0"/>
              <a:t>only. </a:t>
            </a:r>
            <a:r>
              <a:rPr dirty="0"/>
              <a:t>Reading books</a:t>
            </a:r>
            <a:r>
              <a:rPr spc="-15" dirty="0"/>
              <a:t> </a:t>
            </a:r>
            <a:r>
              <a:rPr spc="-5" dirty="0"/>
              <a:t>(mentioned</a:t>
            </a:r>
          </a:p>
          <a:p>
            <a:pPr marL="12700">
              <a:lnSpc>
                <a:spcPct val="100000"/>
              </a:lnSpc>
            </a:pPr>
            <a:r>
              <a:rPr dirty="0"/>
              <a:t>in </a:t>
            </a:r>
            <a:r>
              <a:rPr spc="-5" dirty="0"/>
              <a:t>syllabus) </a:t>
            </a:r>
            <a:r>
              <a:rPr dirty="0"/>
              <a:t>is mandatory </a:t>
            </a:r>
            <a:r>
              <a:rPr spc="-5" dirty="0"/>
              <a:t>for the </a:t>
            </a:r>
            <a:r>
              <a:rPr dirty="0"/>
              <a:t>preparation of </a:t>
            </a:r>
            <a:r>
              <a:rPr spc="-5" dirty="0"/>
              <a:t>the</a:t>
            </a:r>
            <a:r>
              <a:rPr spc="10" dirty="0"/>
              <a:t> </a:t>
            </a:r>
            <a:r>
              <a:rPr dirty="0"/>
              <a:t>examinations.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C3D59B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FFF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This PPT should be used </a:t>
            </a:r>
            <a:r>
              <a:rPr spc="-5" dirty="0"/>
              <a:t>as </a:t>
            </a:r>
            <a:r>
              <a:rPr dirty="0"/>
              <a:t>reference </a:t>
            </a:r>
            <a:r>
              <a:rPr spc="-25" dirty="0"/>
              <a:t>only. </a:t>
            </a:r>
            <a:r>
              <a:rPr dirty="0"/>
              <a:t>Reading books</a:t>
            </a:r>
            <a:r>
              <a:rPr spc="-15" dirty="0"/>
              <a:t> </a:t>
            </a:r>
            <a:r>
              <a:rPr spc="-5" dirty="0"/>
              <a:t>(mentioned</a:t>
            </a:r>
          </a:p>
          <a:p>
            <a:pPr marL="12700">
              <a:lnSpc>
                <a:spcPct val="100000"/>
              </a:lnSpc>
            </a:pPr>
            <a:r>
              <a:rPr dirty="0"/>
              <a:t>in </a:t>
            </a:r>
            <a:r>
              <a:rPr spc="-5" dirty="0"/>
              <a:t>syllabus) </a:t>
            </a:r>
            <a:r>
              <a:rPr dirty="0"/>
              <a:t>is mandatory </a:t>
            </a:r>
            <a:r>
              <a:rPr spc="-5" dirty="0"/>
              <a:t>for the </a:t>
            </a:r>
            <a:r>
              <a:rPr dirty="0"/>
              <a:t>preparation of </a:t>
            </a:r>
            <a:r>
              <a:rPr spc="-5" dirty="0"/>
              <a:t>the</a:t>
            </a:r>
            <a:r>
              <a:rPr spc="10" dirty="0"/>
              <a:t> </a:t>
            </a:r>
            <a:r>
              <a:rPr dirty="0"/>
              <a:t>examinations.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12/14/2023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C3D59B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FFF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This PPT should be used </a:t>
            </a:r>
            <a:r>
              <a:rPr spc="-5" dirty="0"/>
              <a:t>as </a:t>
            </a:r>
            <a:r>
              <a:rPr dirty="0"/>
              <a:t>reference </a:t>
            </a:r>
            <a:r>
              <a:rPr spc="-25" dirty="0"/>
              <a:t>only. </a:t>
            </a:r>
            <a:r>
              <a:rPr dirty="0"/>
              <a:t>Reading books</a:t>
            </a:r>
            <a:r>
              <a:rPr spc="-15" dirty="0"/>
              <a:t> </a:t>
            </a:r>
            <a:r>
              <a:rPr spc="-5" dirty="0"/>
              <a:t>(mentioned</a:t>
            </a:r>
          </a:p>
          <a:p>
            <a:pPr marL="12700">
              <a:lnSpc>
                <a:spcPct val="100000"/>
              </a:lnSpc>
            </a:pPr>
            <a:r>
              <a:rPr dirty="0"/>
              <a:t>in </a:t>
            </a:r>
            <a:r>
              <a:rPr spc="-5" dirty="0"/>
              <a:t>syllabus) </a:t>
            </a:r>
            <a:r>
              <a:rPr dirty="0"/>
              <a:t>is mandatory </a:t>
            </a:r>
            <a:r>
              <a:rPr spc="-5" dirty="0"/>
              <a:t>for the </a:t>
            </a:r>
            <a:r>
              <a:rPr dirty="0"/>
              <a:t>preparation of </a:t>
            </a:r>
            <a:r>
              <a:rPr spc="-5" dirty="0"/>
              <a:t>the</a:t>
            </a:r>
            <a:r>
              <a:rPr spc="10" dirty="0"/>
              <a:t> </a:t>
            </a:r>
            <a:r>
              <a:rPr dirty="0"/>
              <a:t>examinations.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3999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6237732"/>
                </a:moveTo>
                <a:lnTo>
                  <a:pt x="0" y="6237732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6237732"/>
                </a:lnTo>
                <a:close/>
              </a:path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1484376"/>
                </a:lnTo>
                <a:lnTo>
                  <a:pt x="9144000" y="1484376"/>
                </a:lnTo>
                <a:lnTo>
                  <a:pt x="9144000" y="0"/>
                </a:lnTo>
                <a:close/>
              </a:path>
            </a:pathLst>
          </a:custGeom>
          <a:solidFill>
            <a:srgbClr val="003D0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3573779"/>
            <a:ext cx="9144000" cy="2303145"/>
          </a:xfrm>
          <a:custGeom>
            <a:avLst/>
            <a:gdLst/>
            <a:ahLst/>
            <a:cxnLst/>
            <a:rect l="l" t="t" r="r" b="b"/>
            <a:pathLst>
              <a:path w="9144000" h="2303145">
                <a:moveTo>
                  <a:pt x="9144000" y="0"/>
                </a:moveTo>
                <a:lnTo>
                  <a:pt x="0" y="0"/>
                </a:lnTo>
                <a:lnTo>
                  <a:pt x="0" y="2302764"/>
                </a:lnTo>
                <a:lnTo>
                  <a:pt x="9144000" y="2302764"/>
                </a:lnTo>
                <a:lnTo>
                  <a:pt x="9144000" y="0"/>
                </a:lnTo>
                <a:close/>
              </a:path>
            </a:pathLst>
          </a:custGeom>
          <a:solidFill>
            <a:srgbClr val="000000">
              <a:alpha val="5803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FFF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This PPT should be used </a:t>
            </a:r>
            <a:r>
              <a:rPr spc="-5" dirty="0"/>
              <a:t>as </a:t>
            </a:r>
            <a:r>
              <a:rPr dirty="0"/>
              <a:t>reference </a:t>
            </a:r>
            <a:r>
              <a:rPr spc="-25" dirty="0"/>
              <a:t>only. </a:t>
            </a:r>
            <a:r>
              <a:rPr dirty="0"/>
              <a:t>Reading books</a:t>
            </a:r>
            <a:r>
              <a:rPr spc="-15" dirty="0"/>
              <a:t> </a:t>
            </a:r>
            <a:r>
              <a:rPr spc="-5" dirty="0"/>
              <a:t>(mentioned</a:t>
            </a:r>
          </a:p>
          <a:p>
            <a:pPr marL="12700">
              <a:lnSpc>
                <a:spcPct val="100000"/>
              </a:lnSpc>
            </a:pPr>
            <a:r>
              <a:rPr dirty="0"/>
              <a:t>in </a:t>
            </a:r>
            <a:r>
              <a:rPr spc="-5" dirty="0"/>
              <a:t>syllabus) </a:t>
            </a:r>
            <a:r>
              <a:rPr dirty="0"/>
              <a:t>is mandatory </a:t>
            </a:r>
            <a:r>
              <a:rPr spc="-5" dirty="0"/>
              <a:t>for the </a:t>
            </a:r>
            <a:r>
              <a:rPr dirty="0"/>
              <a:t>preparation of </a:t>
            </a:r>
            <a:r>
              <a:rPr spc="-5" dirty="0"/>
              <a:t>the</a:t>
            </a:r>
            <a:r>
              <a:rPr spc="10" dirty="0"/>
              <a:t> </a:t>
            </a:r>
            <a:r>
              <a:rPr dirty="0"/>
              <a:t>examinations.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12/14/2023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484375"/>
            <a:ext cx="9144000" cy="4753610"/>
          </a:xfrm>
          <a:custGeom>
            <a:avLst/>
            <a:gdLst/>
            <a:ahLst/>
            <a:cxnLst/>
            <a:rect l="l" t="t" r="r" b="b"/>
            <a:pathLst>
              <a:path w="9144000" h="4753610">
                <a:moveTo>
                  <a:pt x="0" y="4753356"/>
                </a:moveTo>
                <a:lnTo>
                  <a:pt x="9144000" y="4753356"/>
                </a:lnTo>
                <a:lnTo>
                  <a:pt x="9144000" y="0"/>
                </a:lnTo>
                <a:lnTo>
                  <a:pt x="0" y="0"/>
                </a:lnTo>
                <a:lnTo>
                  <a:pt x="0" y="4753356"/>
                </a:lnTo>
                <a:close/>
              </a:path>
            </a:pathLst>
          </a:custGeom>
          <a:solidFill>
            <a:srgbClr val="EBF0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237732"/>
            <a:ext cx="9144000" cy="620395"/>
          </a:xfrm>
          <a:custGeom>
            <a:avLst/>
            <a:gdLst/>
            <a:ahLst/>
            <a:cxnLst/>
            <a:rect l="l" t="t" r="r" b="b"/>
            <a:pathLst>
              <a:path w="9144000" h="620395">
                <a:moveTo>
                  <a:pt x="9144000" y="0"/>
                </a:moveTo>
                <a:lnTo>
                  <a:pt x="0" y="0"/>
                </a:lnTo>
                <a:lnTo>
                  <a:pt x="0" y="620268"/>
                </a:lnTo>
                <a:lnTo>
                  <a:pt x="9144000" y="620268"/>
                </a:lnTo>
                <a:lnTo>
                  <a:pt x="9144000" y="0"/>
                </a:lnTo>
                <a:close/>
              </a:path>
            </a:pathLst>
          </a:custGeom>
          <a:solidFill>
            <a:srgbClr val="003D0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9144000" cy="1484630"/>
          </a:xfrm>
          <a:custGeom>
            <a:avLst/>
            <a:gdLst/>
            <a:ahLst/>
            <a:cxnLst/>
            <a:rect l="l" t="t" r="r" b="b"/>
            <a:pathLst>
              <a:path w="9144000" h="1484630">
                <a:moveTo>
                  <a:pt x="9144000" y="0"/>
                </a:moveTo>
                <a:lnTo>
                  <a:pt x="0" y="0"/>
                </a:lnTo>
                <a:lnTo>
                  <a:pt x="0" y="1484376"/>
                </a:lnTo>
                <a:lnTo>
                  <a:pt x="9144000" y="1484376"/>
                </a:lnTo>
                <a:lnTo>
                  <a:pt x="9144000" y="0"/>
                </a:lnTo>
                <a:close/>
              </a:path>
            </a:pathLst>
          </a:custGeom>
          <a:solidFill>
            <a:srgbClr val="003D0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940" y="158622"/>
            <a:ext cx="8072119" cy="13671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C3D59B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555749"/>
            <a:ext cx="8072119" cy="41954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48844" y="6379066"/>
            <a:ext cx="5166360" cy="379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FFFF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This PPT should be used </a:t>
            </a:r>
            <a:r>
              <a:rPr spc="-5" dirty="0"/>
              <a:t>as </a:t>
            </a:r>
            <a:r>
              <a:rPr dirty="0"/>
              <a:t>reference </a:t>
            </a:r>
            <a:r>
              <a:rPr spc="-25" dirty="0"/>
              <a:t>only. </a:t>
            </a:r>
            <a:r>
              <a:rPr dirty="0"/>
              <a:t>Reading books</a:t>
            </a:r>
            <a:r>
              <a:rPr spc="-15" dirty="0"/>
              <a:t> </a:t>
            </a:r>
            <a:r>
              <a:rPr spc="-5" dirty="0"/>
              <a:t>(mentioned</a:t>
            </a:r>
          </a:p>
          <a:p>
            <a:pPr marL="12700">
              <a:lnSpc>
                <a:spcPct val="100000"/>
              </a:lnSpc>
            </a:pPr>
            <a:r>
              <a:rPr dirty="0"/>
              <a:t>in </a:t>
            </a:r>
            <a:r>
              <a:rPr spc="-5" dirty="0"/>
              <a:t>syllabus) </a:t>
            </a:r>
            <a:r>
              <a:rPr dirty="0"/>
              <a:t>is mandatory </a:t>
            </a:r>
            <a:r>
              <a:rPr spc="-5" dirty="0"/>
              <a:t>for the </a:t>
            </a:r>
            <a:r>
              <a:rPr dirty="0"/>
              <a:t>preparation of </a:t>
            </a:r>
            <a:r>
              <a:rPr spc="-5" dirty="0"/>
              <a:t>the</a:t>
            </a:r>
            <a:r>
              <a:rPr spc="10" dirty="0"/>
              <a:t> </a:t>
            </a:r>
            <a:r>
              <a:rPr dirty="0"/>
              <a:t>examinations.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8267" y="3956380"/>
            <a:ext cx="7351395" cy="17468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80" dirty="0">
                <a:solidFill>
                  <a:srgbClr val="EBF0DE"/>
                </a:solidFill>
                <a:latin typeface="Trebuchet MS"/>
                <a:cs typeface="Trebuchet MS"/>
              </a:rPr>
              <a:t>WATER</a:t>
            </a:r>
            <a:r>
              <a:rPr sz="4400" spc="-180" dirty="0">
                <a:solidFill>
                  <a:srgbClr val="EBF0DE"/>
                </a:solidFill>
                <a:latin typeface="Trebuchet MS"/>
                <a:cs typeface="Trebuchet MS"/>
              </a:rPr>
              <a:t> </a:t>
            </a:r>
            <a:r>
              <a:rPr sz="4400" spc="225" dirty="0">
                <a:solidFill>
                  <a:srgbClr val="EBF0DE"/>
                </a:solidFill>
                <a:latin typeface="Trebuchet MS"/>
                <a:cs typeface="Trebuchet MS"/>
              </a:rPr>
              <a:t>RESOURCE</a:t>
            </a:r>
            <a:endParaRPr sz="4400">
              <a:latin typeface="Trebuchet MS"/>
              <a:cs typeface="Trebuchet MS"/>
            </a:endParaRPr>
          </a:p>
          <a:p>
            <a:pPr marL="4030979">
              <a:lnSpc>
                <a:spcPct val="100000"/>
              </a:lnSpc>
              <a:spcBef>
                <a:spcPts val="4425"/>
              </a:spcBef>
            </a:pPr>
            <a:r>
              <a:rPr sz="3200" spc="-270" dirty="0">
                <a:solidFill>
                  <a:srgbClr val="C3D59B"/>
                </a:solidFill>
                <a:latin typeface="Verdana"/>
                <a:cs typeface="Verdana"/>
              </a:rPr>
              <a:t>Dr. </a:t>
            </a:r>
            <a:r>
              <a:rPr sz="3200" spc="-130" dirty="0">
                <a:solidFill>
                  <a:srgbClr val="C3D59B"/>
                </a:solidFill>
                <a:latin typeface="Verdana"/>
                <a:cs typeface="Verdana"/>
              </a:rPr>
              <a:t>Prasenjit</a:t>
            </a:r>
            <a:r>
              <a:rPr sz="3200" spc="-330" dirty="0">
                <a:solidFill>
                  <a:srgbClr val="C3D59B"/>
                </a:solidFill>
                <a:latin typeface="Verdana"/>
                <a:cs typeface="Verdana"/>
              </a:rPr>
              <a:t> </a:t>
            </a:r>
            <a:r>
              <a:rPr sz="3200" spc="-204" dirty="0">
                <a:solidFill>
                  <a:srgbClr val="C3D59B"/>
                </a:solidFill>
                <a:latin typeface="Verdana"/>
                <a:cs typeface="Verdana"/>
              </a:rPr>
              <a:t>Adak</a:t>
            </a:r>
            <a:endParaRPr sz="3200">
              <a:latin typeface="Verdana"/>
              <a:cs typeface="Verdan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567"/>
    </mc:Choice>
    <mc:Fallback>
      <p:transition spd="slow" advTm="3567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93902"/>
            <a:ext cx="61461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5" dirty="0"/>
              <a:t>Water </a:t>
            </a:r>
            <a:r>
              <a:rPr spc="-5" dirty="0"/>
              <a:t>calamities</a:t>
            </a:r>
            <a:r>
              <a:rPr spc="-305" dirty="0"/>
              <a:t> </a:t>
            </a:r>
            <a:r>
              <a:rPr spc="-25" dirty="0"/>
              <a:t>(Flood)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6841" y="1601851"/>
            <a:ext cx="4084320" cy="4377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0" indent="-330835">
              <a:lnSpc>
                <a:spcPts val="2860"/>
              </a:lnSpc>
              <a:spcBef>
                <a:spcPts val="100"/>
              </a:spcBef>
              <a:buClr>
                <a:srgbClr val="77923B"/>
              </a:buClr>
              <a:buFont typeface="Wingdings"/>
              <a:buChar char=""/>
              <a:tabLst>
                <a:tab pos="342900" algn="l"/>
                <a:tab pos="343535" algn="l"/>
              </a:tabLst>
            </a:pPr>
            <a:r>
              <a:rPr sz="2400" spc="-190" dirty="0">
                <a:solidFill>
                  <a:srgbClr val="003D07"/>
                </a:solidFill>
                <a:latin typeface="Verdana"/>
                <a:cs typeface="Verdana"/>
              </a:rPr>
              <a:t>Types</a:t>
            </a:r>
            <a:endParaRPr sz="2400">
              <a:latin typeface="Verdana"/>
              <a:cs typeface="Verdana"/>
            </a:endParaRPr>
          </a:p>
          <a:p>
            <a:pPr marL="742315" marR="110489" lvl="1" indent="-273050">
              <a:lnSpc>
                <a:spcPct val="80000"/>
              </a:lnSpc>
              <a:spcBef>
                <a:spcPts val="414"/>
              </a:spcBef>
              <a:buClr>
                <a:srgbClr val="77923B"/>
              </a:buClr>
              <a:buFont typeface="Wingdings"/>
              <a:buChar char=""/>
              <a:tabLst>
                <a:tab pos="742315" algn="l"/>
                <a:tab pos="742950" algn="l"/>
              </a:tabLst>
            </a:pPr>
            <a:r>
              <a:rPr sz="1800" spc="-60" dirty="0">
                <a:solidFill>
                  <a:srgbClr val="4F6128"/>
                </a:solidFill>
                <a:latin typeface="Verdana"/>
                <a:cs typeface="Verdana"/>
              </a:rPr>
              <a:t>Flash </a:t>
            </a:r>
            <a:r>
              <a:rPr sz="1800" spc="-140" dirty="0">
                <a:solidFill>
                  <a:srgbClr val="4F6128"/>
                </a:solidFill>
                <a:latin typeface="Verdana"/>
                <a:cs typeface="Verdana"/>
              </a:rPr>
              <a:t>flood: </a:t>
            </a:r>
            <a:r>
              <a:rPr sz="1800" spc="-145" dirty="0">
                <a:solidFill>
                  <a:srgbClr val="4F6128"/>
                </a:solidFill>
                <a:latin typeface="Verdana"/>
                <a:cs typeface="Verdana"/>
              </a:rPr>
              <a:t>Heavy </a:t>
            </a:r>
            <a:r>
              <a:rPr sz="1800" spc="-80" dirty="0">
                <a:solidFill>
                  <a:srgbClr val="4F6128"/>
                </a:solidFill>
                <a:latin typeface="Verdana"/>
                <a:cs typeface="Verdana"/>
              </a:rPr>
              <a:t>rainfall,</a:t>
            </a:r>
            <a:r>
              <a:rPr sz="1800" spc="-254" dirty="0">
                <a:solidFill>
                  <a:srgbClr val="4F6128"/>
                </a:solidFill>
                <a:latin typeface="Verdana"/>
                <a:cs typeface="Verdana"/>
              </a:rPr>
              <a:t> </a:t>
            </a:r>
            <a:r>
              <a:rPr sz="1800" spc="-170" dirty="0">
                <a:solidFill>
                  <a:srgbClr val="4F6128"/>
                </a:solidFill>
                <a:latin typeface="Verdana"/>
                <a:cs typeface="Verdana"/>
              </a:rPr>
              <a:t>dam  </a:t>
            </a:r>
            <a:r>
              <a:rPr sz="1800" spc="-90" dirty="0">
                <a:solidFill>
                  <a:srgbClr val="4F6128"/>
                </a:solidFill>
                <a:latin typeface="Verdana"/>
                <a:cs typeface="Verdana"/>
              </a:rPr>
              <a:t>failure, </a:t>
            </a:r>
            <a:r>
              <a:rPr sz="1800" spc="-65" dirty="0">
                <a:solidFill>
                  <a:srgbClr val="4F6128"/>
                </a:solidFill>
                <a:latin typeface="Verdana"/>
                <a:cs typeface="Verdana"/>
              </a:rPr>
              <a:t>river</a:t>
            </a:r>
            <a:r>
              <a:rPr sz="1800" spc="-225" dirty="0">
                <a:solidFill>
                  <a:srgbClr val="4F6128"/>
                </a:solidFill>
                <a:latin typeface="Verdana"/>
                <a:cs typeface="Verdana"/>
              </a:rPr>
              <a:t> </a:t>
            </a:r>
            <a:r>
              <a:rPr sz="1800" spc="-90" dirty="0">
                <a:solidFill>
                  <a:srgbClr val="4F6128"/>
                </a:solidFill>
                <a:latin typeface="Verdana"/>
                <a:cs typeface="Verdana"/>
              </a:rPr>
              <a:t>obstruction</a:t>
            </a:r>
            <a:endParaRPr sz="1800">
              <a:latin typeface="Verdana"/>
              <a:cs typeface="Verdana"/>
            </a:endParaRPr>
          </a:p>
          <a:p>
            <a:pPr marL="742315" marR="5080" lvl="1" indent="-273050">
              <a:lnSpc>
                <a:spcPct val="80000"/>
              </a:lnSpc>
              <a:spcBef>
                <a:spcPts val="405"/>
              </a:spcBef>
              <a:buClr>
                <a:srgbClr val="77923B"/>
              </a:buClr>
              <a:buFont typeface="Wingdings"/>
              <a:buChar char=""/>
              <a:tabLst>
                <a:tab pos="742315" algn="l"/>
                <a:tab pos="742950" algn="l"/>
              </a:tabLst>
            </a:pPr>
            <a:r>
              <a:rPr sz="1800" spc="-80" dirty="0">
                <a:solidFill>
                  <a:srgbClr val="4F6128"/>
                </a:solidFill>
                <a:latin typeface="Verdana"/>
                <a:cs typeface="Verdana"/>
              </a:rPr>
              <a:t>River </a:t>
            </a:r>
            <a:r>
              <a:rPr sz="1800" spc="-140" dirty="0">
                <a:solidFill>
                  <a:srgbClr val="4F6128"/>
                </a:solidFill>
                <a:latin typeface="Verdana"/>
                <a:cs typeface="Verdana"/>
              </a:rPr>
              <a:t>flood: </a:t>
            </a:r>
            <a:r>
              <a:rPr sz="1800" spc="-80" dirty="0">
                <a:solidFill>
                  <a:srgbClr val="4F6128"/>
                </a:solidFill>
                <a:latin typeface="Verdana"/>
                <a:cs typeface="Verdana"/>
              </a:rPr>
              <a:t>Precipitation </a:t>
            </a:r>
            <a:r>
              <a:rPr sz="1800" spc="-100" dirty="0">
                <a:solidFill>
                  <a:srgbClr val="4F6128"/>
                </a:solidFill>
                <a:latin typeface="Verdana"/>
                <a:cs typeface="Verdana"/>
              </a:rPr>
              <a:t>over  </a:t>
            </a:r>
            <a:r>
              <a:rPr sz="1800" spc="-75" dirty="0">
                <a:solidFill>
                  <a:srgbClr val="4F6128"/>
                </a:solidFill>
                <a:latin typeface="Verdana"/>
                <a:cs typeface="Verdana"/>
              </a:rPr>
              <a:t>large </a:t>
            </a:r>
            <a:r>
              <a:rPr sz="1800" spc="-120" dirty="0">
                <a:solidFill>
                  <a:srgbClr val="4F6128"/>
                </a:solidFill>
                <a:latin typeface="Verdana"/>
                <a:cs typeface="Verdana"/>
              </a:rPr>
              <a:t>catchment </a:t>
            </a:r>
            <a:r>
              <a:rPr sz="1800" spc="-125" dirty="0">
                <a:solidFill>
                  <a:srgbClr val="4F6128"/>
                </a:solidFill>
                <a:latin typeface="Verdana"/>
                <a:cs typeface="Verdana"/>
              </a:rPr>
              <a:t>area, </a:t>
            </a:r>
            <a:r>
              <a:rPr sz="1800" spc="-110" dirty="0">
                <a:solidFill>
                  <a:srgbClr val="4F6128"/>
                </a:solidFill>
                <a:latin typeface="Verdana"/>
                <a:cs typeface="Verdana"/>
              </a:rPr>
              <a:t>melting</a:t>
            </a:r>
            <a:r>
              <a:rPr sz="1800" spc="-320" dirty="0">
                <a:solidFill>
                  <a:srgbClr val="4F6128"/>
                </a:solidFill>
                <a:latin typeface="Verdana"/>
                <a:cs typeface="Verdana"/>
              </a:rPr>
              <a:t> </a:t>
            </a:r>
            <a:r>
              <a:rPr sz="1800" spc="-90" dirty="0">
                <a:solidFill>
                  <a:srgbClr val="4F6128"/>
                </a:solidFill>
                <a:latin typeface="Verdana"/>
                <a:cs typeface="Verdana"/>
              </a:rPr>
              <a:t>of  </a:t>
            </a:r>
            <a:r>
              <a:rPr sz="1800" spc="-85" dirty="0">
                <a:solidFill>
                  <a:srgbClr val="4F6128"/>
                </a:solidFill>
                <a:latin typeface="Verdana"/>
                <a:cs typeface="Verdana"/>
              </a:rPr>
              <a:t>snow</a:t>
            </a:r>
            <a:endParaRPr sz="1800">
              <a:latin typeface="Verdana"/>
              <a:cs typeface="Verdana"/>
            </a:endParaRPr>
          </a:p>
          <a:p>
            <a:pPr marL="742315" marR="685165" lvl="1" indent="-273050">
              <a:lnSpc>
                <a:spcPct val="80000"/>
              </a:lnSpc>
              <a:spcBef>
                <a:spcPts val="395"/>
              </a:spcBef>
              <a:buClr>
                <a:srgbClr val="77923B"/>
              </a:buClr>
              <a:buFont typeface="Wingdings"/>
              <a:buChar char=""/>
              <a:tabLst>
                <a:tab pos="742315" algn="l"/>
                <a:tab pos="742950" algn="l"/>
              </a:tabLst>
            </a:pPr>
            <a:r>
              <a:rPr sz="1800" spc="-85" dirty="0">
                <a:solidFill>
                  <a:srgbClr val="4F6128"/>
                </a:solidFill>
                <a:latin typeface="Verdana"/>
                <a:cs typeface="Verdana"/>
              </a:rPr>
              <a:t>Coastal </a:t>
            </a:r>
            <a:r>
              <a:rPr sz="1800" spc="-140" dirty="0">
                <a:solidFill>
                  <a:srgbClr val="4F6128"/>
                </a:solidFill>
                <a:latin typeface="Verdana"/>
                <a:cs typeface="Verdana"/>
              </a:rPr>
              <a:t>flood:</a:t>
            </a:r>
            <a:r>
              <a:rPr sz="1800" spc="-245" dirty="0">
                <a:solidFill>
                  <a:srgbClr val="4F6128"/>
                </a:solidFill>
                <a:latin typeface="Verdana"/>
                <a:cs typeface="Verdana"/>
              </a:rPr>
              <a:t> </a:t>
            </a:r>
            <a:r>
              <a:rPr sz="1800" spc="-95" dirty="0">
                <a:solidFill>
                  <a:srgbClr val="4F6128"/>
                </a:solidFill>
                <a:latin typeface="Verdana"/>
                <a:cs typeface="Verdana"/>
              </a:rPr>
              <a:t>Hurricanes,  </a:t>
            </a:r>
            <a:r>
              <a:rPr sz="1800" spc="-75" dirty="0">
                <a:solidFill>
                  <a:srgbClr val="4F6128"/>
                </a:solidFill>
                <a:latin typeface="Verdana"/>
                <a:cs typeface="Verdana"/>
              </a:rPr>
              <a:t>tropical </a:t>
            </a:r>
            <a:r>
              <a:rPr sz="1800" spc="-114" dirty="0">
                <a:solidFill>
                  <a:srgbClr val="4F6128"/>
                </a:solidFill>
                <a:latin typeface="Verdana"/>
                <a:cs typeface="Verdana"/>
              </a:rPr>
              <a:t>cyclone,</a:t>
            </a:r>
            <a:r>
              <a:rPr sz="1800" spc="-235" dirty="0">
                <a:solidFill>
                  <a:srgbClr val="4F6128"/>
                </a:solidFill>
                <a:latin typeface="Verdana"/>
                <a:cs typeface="Verdana"/>
              </a:rPr>
              <a:t> </a:t>
            </a:r>
            <a:r>
              <a:rPr sz="1800" spc="-120" dirty="0">
                <a:solidFill>
                  <a:srgbClr val="4F6128"/>
                </a:solidFill>
                <a:latin typeface="Verdana"/>
                <a:cs typeface="Verdana"/>
              </a:rPr>
              <a:t>tsunami</a:t>
            </a:r>
            <a:endParaRPr sz="1800">
              <a:latin typeface="Verdana"/>
              <a:cs typeface="Verdana"/>
            </a:endParaRPr>
          </a:p>
          <a:p>
            <a:pPr marL="342900" indent="-330835">
              <a:lnSpc>
                <a:spcPts val="2785"/>
              </a:lnSpc>
              <a:buClr>
                <a:srgbClr val="77923B"/>
              </a:buClr>
              <a:buFont typeface="Wingdings"/>
              <a:buChar char=""/>
              <a:tabLst>
                <a:tab pos="342900" algn="l"/>
                <a:tab pos="343535" algn="l"/>
              </a:tabLst>
            </a:pPr>
            <a:r>
              <a:rPr sz="2400" spc="-120" dirty="0">
                <a:solidFill>
                  <a:srgbClr val="003D07"/>
                </a:solidFill>
                <a:latin typeface="Verdana"/>
                <a:cs typeface="Verdana"/>
              </a:rPr>
              <a:t>Causes</a:t>
            </a:r>
            <a:endParaRPr sz="2400">
              <a:latin typeface="Verdana"/>
              <a:cs typeface="Verdana"/>
            </a:endParaRPr>
          </a:p>
          <a:p>
            <a:pPr marL="742315" lvl="1" indent="-273050">
              <a:lnSpc>
                <a:spcPts val="2110"/>
              </a:lnSpc>
              <a:buClr>
                <a:srgbClr val="77923B"/>
              </a:buClr>
              <a:buFont typeface="Wingdings"/>
              <a:buChar char=""/>
              <a:tabLst>
                <a:tab pos="742315" algn="l"/>
                <a:tab pos="742950" algn="l"/>
              </a:tabLst>
            </a:pPr>
            <a:r>
              <a:rPr sz="1800" spc="-95" dirty="0">
                <a:solidFill>
                  <a:srgbClr val="4F6128"/>
                </a:solidFill>
                <a:latin typeface="Verdana"/>
                <a:cs typeface="Verdana"/>
              </a:rPr>
              <a:t>Upslope</a:t>
            </a:r>
            <a:r>
              <a:rPr sz="1800" spc="-175" dirty="0">
                <a:solidFill>
                  <a:srgbClr val="4F6128"/>
                </a:solidFill>
                <a:latin typeface="Verdana"/>
                <a:cs typeface="Verdana"/>
              </a:rPr>
              <a:t> </a:t>
            </a:r>
            <a:r>
              <a:rPr sz="1800" spc="-70" dirty="0">
                <a:solidFill>
                  <a:srgbClr val="4F6128"/>
                </a:solidFill>
                <a:latin typeface="Verdana"/>
                <a:cs typeface="Verdana"/>
              </a:rPr>
              <a:t>factors</a:t>
            </a:r>
            <a:endParaRPr sz="1800">
              <a:latin typeface="Verdana"/>
              <a:cs typeface="Verdana"/>
            </a:endParaRPr>
          </a:p>
          <a:p>
            <a:pPr marL="1155700" lvl="2" indent="-229235">
              <a:lnSpc>
                <a:spcPts val="1839"/>
              </a:lnSpc>
              <a:buFont typeface="Wingdings"/>
              <a:buChar char=""/>
              <a:tabLst>
                <a:tab pos="1155700" algn="l"/>
                <a:tab pos="1156335" algn="l"/>
              </a:tabLst>
            </a:pPr>
            <a:r>
              <a:rPr sz="1600" spc="-90" dirty="0">
                <a:solidFill>
                  <a:srgbClr val="77923B"/>
                </a:solidFill>
                <a:latin typeface="Verdana"/>
                <a:cs typeface="Verdana"/>
              </a:rPr>
              <a:t>Melting </a:t>
            </a:r>
            <a:r>
              <a:rPr sz="1600" spc="-85" dirty="0">
                <a:solidFill>
                  <a:srgbClr val="77923B"/>
                </a:solidFill>
                <a:latin typeface="Verdana"/>
                <a:cs typeface="Verdana"/>
              </a:rPr>
              <a:t>of</a:t>
            </a:r>
            <a:r>
              <a:rPr sz="1600" spc="-150" dirty="0">
                <a:solidFill>
                  <a:srgbClr val="77923B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77923B"/>
                </a:solidFill>
                <a:latin typeface="Verdana"/>
                <a:cs typeface="Verdana"/>
              </a:rPr>
              <a:t>snow</a:t>
            </a:r>
            <a:endParaRPr sz="1600">
              <a:latin typeface="Verdana"/>
              <a:cs typeface="Verdana"/>
            </a:endParaRPr>
          </a:p>
          <a:p>
            <a:pPr marL="1155700" lvl="2" indent="-229235">
              <a:lnSpc>
                <a:spcPts val="1835"/>
              </a:lnSpc>
              <a:buFont typeface="Wingdings"/>
              <a:buChar char=""/>
              <a:tabLst>
                <a:tab pos="1155700" algn="l"/>
                <a:tab pos="1156335" algn="l"/>
              </a:tabLst>
            </a:pPr>
            <a:r>
              <a:rPr sz="1600" spc="-120" dirty="0">
                <a:solidFill>
                  <a:srgbClr val="77923B"/>
                </a:solidFill>
                <a:latin typeface="Verdana"/>
                <a:cs typeface="Verdana"/>
              </a:rPr>
              <a:t>Intense</a:t>
            </a:r>
            <a:r>
              <a:rPr sz="1600" spc="-105" dirty="0">
                <a:solidFill>
                  <a:srgbClr val="77923B"/>
                </a:solidFill>
                <a:latin typeface="Verdana"/>
                <a:cs typeface="Verdana"/>
              </a:rPr>
              <a:t> </a:t>
            </a:r>
            <a:r>
              <a:rPr sz="1600" spc="-50" dirty="0">
                <a:solidFill>
                  <a:srgbClr val="77923B"/>
                </a:solidFill>
                <a:latin typeface="Verdana"/>
                <a:cs typeface="Verdana"/>
              </a:rPr>
              <a:t>rainfall</a:t>
            </a:r>
            <a:endParaRPr sz="1600">
              <a:latin typeface="Verdana"/>
              <a:cs typeface="Verdana"/>
            </a:endParaRPr>
          </a:p>
          <a:p>
            <a:pPr marL="1155700" lvl="2" indent="-229235">
              <a:lnSpc>
                <a:spcPts val="1855"/>
              </a:lnSpc>
              <a:buFont typeface="Wingdings"/>
              <a:buChar char=""/>
              <a:tabLst>
                <a:tab pos="1155700" algn="l"/>
                <a:tab pos="1156335" algn="l"/>
              </a:tabLst>
            </a:pPr>
            <a:r>
              <a:rPr sz="1600" spc="-140" dirty="0">
                <a:solidFill>
                  <a:srgbClr val="77923B"/>
                </a:solidFill>
                <a:latin typeface="Verdana"/>
                <a:cs typeface="Verdana"/>
              </a:rPr>
              <a:t>Time </a:t>
            </a:r>
            <a:r>
              <a:rPr sz="1600" spc="-85" dirty="0">
                <a:solidFill>
                  <a:srgbClr val="77923B"/>
                </a:solidFill>
                <a:latin typeface="Verdana"/>
                <a:cs typeface="Verdana"/>
              </a:rPr>
              <a:t>of</a:t>
            </a:r>
            <a:r>
              <a:rPr sz="1600" spc="-110" dirty="0">
                <a:solidFill>
                  <a:srgbClr val="77923B"/>
                </a:solidFill>
                <a:latin typeface="Verdana"/>
                <a:cs typeface="Verdana"/>
              </a:rPr>
              <a:t> </a:t>
            </a:r>
            <a:r>
              <a:rPr sz="1600" spc="-90" dirty="0">
                <a:solidFill>
                  <a:srgbClr val="77923B"/>
                </a:solidFill>
                <a:latin typeface="Verdana"/>
                <a:cs typeface="Verdana"/>
              </a:rPr>
              <a:t>concentration</a:t>
            </a:r>
            <a:endParaRPr sz="1600">
              <a:latin typeface="Verdana"/>
              <a:cs typeface="Verdana"/>
            </a:endParaRPr>
          </a:p>
          <a:p>
            <a:pPr marL="742315" lvl="1" indent="-273050">
              <a:lnSpc>
                <a:spcPts val="2100"/>
              </a:lnSpc>
              <a:buClr>
                <a:srgbClr val="77923B"/>
              </a:buClr>
              <a:buFont typeface="Wingdings"/>
              <a:buChar char=""/>
              <a:tabLst>
                <a:tab pos="742315" algn="l"/>
                <a:tab pos="742950" algn="l"/>
              </a:tabLst>
            </a:pPr>
            <a:r>
              <a:rPr sz="1800" spc="-105" dirty="0">
                <a:solidFill>
                  <a:srgbClr val="4F6128"/>
                </a:solidFill>
                <a:latin typeface="Verdana"/>
                <a:cs typeface="Verdana"/>
              </a:rPr>
              <a:t>Downslope</a:t>
            </a:r>
            <a:r>
              <a:rPr sz="1800" spc="-175" dirty="0">
                <a:solidFill>
                  <a:srgbClr val="4F6128"/>
                </a:solidFill>
                <a:latin typeface="Verdana"/>
                <a:cs typeface="Verdana"/>
              </a:rPr>
              <a:t> </a:t>
            </a:r>
            <a:r>
              <a:rPr sz="1800" spc="-70" dirty="0">
                <a:solidFill>
                  <a:srgbClr val="4F6128"/>
                </a:solidFill>
                <a:latin typeface="Verdana"/>
                <a:cs typeface="Verdana"/>
              </a:rPr>
              <a:t>factors</a:t>
            </a:r>
            <a:endParaRPr sz="1800">
              <a:latin typeface="Verdana"/>
              <a:cs typeface="Verdana"/>
            </a:endParaRPr>
          </a:p>
          <a:p>
            <a:pPr marL="1155700" lvl="2" indent="-229235">
              <a:lnSpc>
                <a:spcPts val="1839"/>
              </a:lnSpc>
              <a:buFont typeface="Wingdings"/>
              <a:buChar char=""/>
              <a:tabLst>
                <a:tab pos="1155700" algn="l"/>
                <a:tab pos="1156335" algn="l"/>
              </a:tabLst>
            </a:pPr>
            <a:r>
              <a:rPr sz="1600" spc="-130" dirty="0">
                <a:solidFill>
                  <a:srgbClr val="77923B"/>
                </a:solidFill>
                <a:latin typeface="Verdana"/>
                <a:cs typeface="Verdana"/>
              </a:rPr>
              <a:t>Dams </a:t>
            </a:r>
            <a:r>
              <a:rPr sz="1600" spc="-125" dirty="0">
                <a:solidFill>
                  <a:srgbClr val="77923B"/>
                </a:solidFill>
                <a:latin typeface="Verdana"/>
                <a:cs typeface="Verdana"/>
              </a:rPr>
              <a:t>and</a:t>
            </a:r>
            <a:r>
              <a:rPr sz="1600" spc="-145" dirty="0">
                <a:solidFill>
                  <a:srgbClr val="77923B"/>
                </a:solidFill>
                <a:latin typeface="Verdana"/>
                <a:cs typeface="Verdana"/>
              </a:rPr>
              <a:t> </a:t>
            </a:r>
            <a:r>
              <a:rPr sz="1600" spc="-55" dirty="0">
                <a:solidFill>
                  <a:srgbClr val="77923B"/>
                </a:solidFill>
                <a:latin typeface="Verdana"/>
                <a:cs typeface="Verdana"/>
              </a:rPr>
              <a:t>reservoirs</a:t>
            </a:r>
            <a:endParaRPr sz="1600">
              <a:latin typeface="Verdana"/>
              <a:cs typeface="Verdana"/>
            </a:endParaRPr>
          </a:p>
          <a:p>
            <a:pPr marL="1155700" lvl="2" indent="-229235">
              <a:lnSpc>
                <a:spcPts val="1835"/>
              </a:lnSpc>
              <a:buFont typeface="Wingdings"/>
              <a:buChar char=""/>
              <a:tabLst>
                <a:tab pos="1155700" algn="l"/>
                <a:tab pos="1156335" algn="l"/>
              </a:tabLst>
            </a:pPr>
            <a:r>
              <a:rPr sz="1600" spc="-105" dirty="0">
                <a:solidFill>
                  <a:srgbClr val="77923B"/>
                </a:solidFill>
                <a:latin typeface="Verdana"/>
                <a:cs typeface="Verdana"/>
              </a:rPr>
              <a:t>Tides</a:t>
            </a:r>
            <a:endParaRPr sz="1600">
              <a:latin typeface="Verdana"/>
              <a:cs typeface="Verdana"/>
            </a:endParaRPr>
          </a:p>
          <a:p>
            <a:pPr marL="1155700" lvl="2" indent="-229235">
              <a:lnSpc>
                <a:spcPts val="1880"/>
              </a:lnSpc>
              <a:buFont typeface="Wingdings"/>
              <a:buChar char=""/>
              <a:tabLst>
                <a:tab pos="1155700" algn="l"/>
                <a:tab pos="1156335" algn="l"/>
              </a:tabLst>
            </a:pPr>
            <a:r>
              <a:rPr sz="1600" spc="-80" dirty="0">
                <a:solidFill>
                  <a:srgbClr val="77923B"/>
                </a:solidFill>
                <a:latin typeface="Verdana"/>
                <a:cs typeface="Verdana"/>
              </a:rPr>
              <a:t>Natural </a:t>
            </a:r>
            <a:r>
              <a:rPr sz="1600" spc="-140" dirty="0">
                <a:solidFill>
                  <a:srgbClr val="77923B"/>
                </a:solidFill>
                <a:latin typeface="Verdana"/>
                <a:cs typeface="Verdana"/>
              </a:rPr>
              <a:t>events: </a:t>
            </a:r>
            <a:r>
              <a:rPr sz="1600" spc="-135" dirty="0">
                <a:solidFill>
                  <a:srgbClr val="77923B"/>
                </a:solidFill>
                <a:latin typeface="Verdana"/>
                <a:cs typeface="Verdana"/>
              </a:rPr>
              <a:t>Tsunami,</a:t>
            </a:r>
            <a:r>
              <a:rPr sz="1600" spc="-155" dirty="0">
                <a:solidFill>
                  <a:srgbClr val="77923B"/>
                </a:solidFill>
                <a:latin typeface="Verdana"/>
                <a:cs typeface="Verdana"/>
              </a:rPr>
              <a:t> </a:t>
            </a:r>
            <a:r>
              <a:rPr sz="1600" spc="-110" dirty="0">
                <a:solidFill>
                  <a:srgbClr val="77923B"/>
                </a:solidFill>
                <a:latin typeface="Verdana"/>
                <a:cs typeface="Verdana"/>
              </a:rPr>
              <a:t>Storm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286755" y="1642872"/>
            <a:ext cx="3857243" cy="42489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This PPT should be used </a:t>
            </a:r>
            <a:r>
              <a:rPr spc="-5" dirty="0"/>
              <a:t>as </a:t>
            </a:r>
            <a:r>
              <a:rPr dirty="0"/>
              <a:t>reference </a:t>
            </a:r>
            <a:r>
              <a:rPr spc="-25" dirty="0"/>
              <a:t>only. </a:t>
            </a:r>
            <a:r>
              <a:rPr dirty="0"/>
              <a:t>Reading books</a:t>
            </a:r>
            <a:r>
              <a:rPr spc="-15" dirty="0"/>
              <a:t> </a:t>
            </a:r>
            <a:r>
              <a:rPr spc="-5" dirty="0"/>
              <a:t>(mentioned</a:t>
            </a:r>
          </a:p>
          <a:p>
            <a:pPr marL="12700">
              <a:lnSpc>
                <a:spcPct val="100000"/>
              </a:lnSpc>
            </a:pPr>
            <a:r>
              <a:rPr dirty="0"/>
              <a:t>in </a:t>
            </a:r>
            <a:r>
              <a:rPr spc="-5" dirty="0"/>
              <a:t>syllabus) </a:t>
            </a:r>
            <a:r>
              <a:rPr dirty="0"/>
              <a:t>is mandatory </a:t>
            </a:r>
            <a:r>
              <a:rPr spc="-5" dirty="0"/>
              <a:t>for the </a:t>
            </a:r>
            <a:r>
              <a:rPr dirty="0"/>
              <a:t>preparation of </a:t>
            </a:r>
            <a:r>
              <a:rPr spc="-5" dirty="0"/>
              <a:t>the</a:t>
            </a:r>
            <a:r>
              <a:rPr spc="10" dirty="0"/>
              <a:t> </a:t>
            </a:r>
            <a:r>
              <a:rPr dirty="0"/>
              <a:t>examinations.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2648"/>
    </mc:Choice>
    <mc:Fallback>
      <p:transition spd="slow" advTm="52648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93902"/>
            <a:ext cx="61461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5" dirty="0"/>
              <a:t>Water </a:t>
            </a:r>
            <a:r>
              <a:rPr spc="-5" dirty="0"/>
              <a:t>calamities</a:t>
            </a:r>
            <a:r>
              <a:rPr spc="-305" dirty="0"/>
              <a:t> </a:t>
            </a:r>
            <a:r>
              <a:rPr spc="-25" dirty="0"/>
              <a:t>(Flood)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This PPT should be used </a:t>
            </a:r>
            <a:r>
              <a:rPr spc="-5" dirty="0"/>
              <a:t>as </a:t>
            </a:r>
            <a:r>
              <a:rPr dirty="0"/>
              <a:t>reference </a:t>
            </a:r>
            <a:r>
              <a:rPr spc="-25" dirty="0"/>
              <a:t>only. </a:t>
            </a:r>
            <a:r>
              <a:rPr dirty="0"/>
              <a:t>Reading books</a:t>
            </a:r>
            <a:r>
              <a:rPr spc="-15" dirty="0"/>
              <a:t> </a:t>
            </a:r>
            <a:r>
              <a:rPr spc="-5" dirty="0"/>
              <a:t>(mentioned</a:t>
            </a:r>
          </a:p>
          <a:p>
            <a:pPr marL="12700">
              <a:lnSpc>
                <a:spcPct val="100000"/>
              </a:lnSpc>
            </a:pPr>
            <a:r>
              <a:rPr dirty="0"/>
              <a:t>in </a:t>
            </a:r>
            <a:r>
              <a:rPr spc="-5" dirty="0"/>
              <a:t>syllabus) </a:t>
            </a:r>
            <a:r>
              <a:rPr dirty="0"/>
              <a:t>is mandatory </a:t>
            </a:r>
            <a:r>
              <a:rPr spc="-5" dirty="0"/>
              <a:t>for the </a:t>
            </a:r>
            <a:r>
              <a:rPr dirty="0"/>
              <a:t>preparation of </a:t>
            </a:r>
            <a:r>
              <a:rPr spc="-5" dirty="0"/>
              <a:t>the</a:t>
            </a:r>
            <a:r>
              <a:rPr spc="10" dirty="0"/>
              <a:t> </a:t>
            </a:r>
            <a:r>
              <a:rPr dirty="0"/>
              <a:t>examinations.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27339"/>
            <a:ext cx="8054975" cy="3356610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342900" indent="-330835">
              <a:lnSpc>
                <a:spcPct val="100000"/>
              </a:lnSpc>
              <a:spcBef>
                <a:spcPts val="915"/>
              </a:spcBef>
              <a:buClr>
                <a:srgbClr val="77923B"/>
              </a:buClr>
              <a:buFont typeface="Wingdings"/>
              <a:buChar char=""/>
              <a:tabLst>
                <a:tab pos="343535" algn="l"/>
              </a:tabLst>
            </a:pPr>
            <a:r>
              <a:rPr sz="3200" spc="-114" dirty="0">
                <a:solidFill>
                  <a:srgbClr val="003D07"/>
                </a:solidFill>
                <a:latin typeface="Verdana"/>
                <a:cs typeface="Verdana"/>
              </a:rPr>
              <a:t>Effects</a:t>
            </a:r>
            <a:endParaRPr sz="3200">
              <a:latin typeface="Verdana"/>
              <a:cs typeface="Verdana"/>
            </a:endParaRPr>
          </a:p>
          <a:p>
            <a:pPr marL="742950" marR="5080" lvl="1" indent="-273050">
              <a:lnSpc>
                <a:spcPct val="100000"/>
              </a:lnSpc>
              <a:spcBef>
                <a:spcPts val="700"/>
              </a:spcBef>
              <a:buClr>
                <a:srgbClr val="77923B"/>
              </a:buClr>
              <a:buFont typeface="Wingdings"/>
              <a:buChar char=""/>
              <a:tabLst>
                <a:tab pos="742950" algn="l"/>
              </a:tabLst>
            </a:pPr>
            <a:r>
              <a:rPr sz="2800" spc="-185" dirty="0">
                <a:solidFill>
                  <a:srgbClr val="4F6128"/>
                </a:solidFill>
                <a:latin typeface="Verdana"/>
                <a:cs typeface="Verdana"/>
              </a:rPr>
              <a:t>Negative effects: </a:t>
            </a:r>
            <a:r>
              <a:rPr sz="2800" spc="-45" dirty="0">
                <a:solidFill>
                  <a:srgbClr val="4F6128"/>
                </a:solidFill>
                <a:latin typeface="Verdana"/>
                <a:cs typeface="Verdana"/>
              </a:rPr>
              <a:t>Loss </a:t>
            </a:r>
            <a:r>
              <a:rPr sz="2800" spc="-140" dirty="0">
                <a:solidFill>
                  <a:srgbClr val="4F6128"/>
                </a:solidFill>
                <a:latin typeface="Verdana"/>
                <a:cs typeface="Verdana"/>
              </a:rPr>
              <a:t>of </a:t>
            </a:r>
            <a:r>
              <a:rPr sz="2800" spc="-80" dirty="0">
                <a:solidFill>
                  <a:srgbClr val="4F6128"/>
                </a:solidFill>
                <a:latin typeface="Verdana"/>
                <a:cs typeface="Verdana"/>
              </a:rPr>
              <a:t>life </a:t>
            </a:r>
            <a:r>
              <a:rPr sz="2800" spc="-220" dirty="0">
                <a:solidFill>
                  <a:srgbClr val="4F6128"/>
                </a:solidFill>
                <a:latin typeface="Verdana"/>
                <a:cs typeface="Verdana"/>
              </a:rPr>
              <a:t>and </a:t>
            </a:r>
            <a:r>
              <a:rPr sz="2800" spc="-190" dirty="0">
                <a:solidFill>
                  <a:srgbClr val="4F6128"/>
                </a:solidFill>
                <a:latin typeface="Verdana"/>
                <a:cs typeface="Verdana"/>
              </a:rPr>
              <a:t>property,  </a:t>
            </a:r>
            <a:r>
              <a:rPr sz="2800" spc="-229" dirty="0">
                <a:solidFill>
                  <a:srgbClr val="4F6128"/>
                </a:solidFill>
                <a:latin typeface="Verdana"/>
                <a:cs typeface="Verdana"/>
              </a:rPr>
              <a:t>damage </a:t>
            </a:r>
            <a:r>
              <a:rPr sz="2800" spc="-190" dirty="0">
                <a:solidFill>
                  <a:srgbClr val="4F6128"/>
                </a:solidFill>
                <a:latin typeface="Verdana"/>
                <a:cs typeface="Verdana"/>
              </a:rPr>
              <a:t>to </a:t>
            </a:r>
            <a:r>
              <a:rPr sz="2800" spc="-150" dirty="0">
                <a:solidFill>
                  <a:srgbClr val="4F6128"/>
                </a:solidFill>
                <a:latin typeface="Verdana"/>
                <a:cs typeface="Verdana"/>
              </a:rPr>
              <a:t>crops, </a:t>
            </a:r>
            <a:r>
              <a:rPr sz="2800" spc="-229" dirty="0">
                <a:solidFill>
                  <a:srgbClr val="4F6128"/>
                </a:solidFill>
                <a:latin typeface="Verdana"/>
                <a:cs typeface="Verdana"/>
              </a:rPr>
              <a:t>damage </a:t>
            </a:r>
            <a:r>
              <a:rPr sz="2800" spc="-190" dirty="0">
                <a:solidFill>
                  <a:srgbClr val="4F6128"/>
                </a:solidFill>
                <a:latin typeface="Verdana"/>
                <a:cs typeface="Verdana"/>
              </a:rPr>
              <a:t>to </a:t>
            </a:r>
            <a:r>
              <a:rPr sz="2800" spc="-140" dirty="0">
                <a:solidFill>
                  <a:srgbClr val="4F6128"/>
                </a:solidFill>
                <a:latin typeface="Verdana"/>
                <a:cs typeface="Verdana"/>
              </a:rPr>
              <a:t>power  </a:t>
            </a:r>
            <a:r>
              <a:rPr sz="2800" spc="-150" dirty="0">
                <a:solidFill>
                  <a:srgbClr val="4F6128"/>
                </a:solidFill>
                <a:latin typeface="Verdana"/>
                <a:cs typeface="Verdana"/>
              </a:rPr>
              <a:t>transmission, </a:t>
            </a:r>
            <a:r>
              <a:rPr sz="2800" spc="-130" dirty="0">
                <a:solidFill>
                  <a:srgbClr val="4F6128"/>
                </a:solidFill>
                <a:latin typeface="Verdana"/>
                <a:cs typeface="Verdana"/>
              </a:rPr>
              <a:t>water-borne </a:t>
            </a:r>
            <a:r>
              <a:rPr sz="2800" spc="-145" dirty="0">
                <a:solidFill>
                  <a:srgbClr val="4F6128"/>
                </a:solidFill>
                <a:latin typeface="Verdana"/>
                <a:cs typeface="Verdana"/>
              </a:rPr>
              <a:t>diseases,  </a:t>
            </a:r>
            <a:r>
              <a:rPr sz="2800" spc="-140" dirty="0">
                <a:solidFill>
                  <a:srgbClr val="4F6128"/>
                </a:solidFill>
                <a:latin typeface="Verdana"/>
                <a:cs typeface="Verdana"/>
              </a:rPr>
              <a:t>difficulty in </a:t>
            </a:r>
            <a:r>
              <a:rPr sz="2800" spc="-160" dirty="0">
                <a:solidFill>
                  <a:srgbClr val="4F6128"/>
                </a:solidFill>
                <a:latin typeface="Verdana"/>
                <a:cs typeface="Verdana"/>
              </a:rPr>
              <a:t>health </a:t>
            </a:r>
            <a:r>
              <a:rPr sz="2800" spc="-120" dirty="0">
                <a:solidFill>
                  <a:srgbClr val="4F6128"/>
                </a:solidFill>
                <a:latin typeface="Verdana"/>
                <a:cs typeface="Verdana"/>
              </a:rPr>
              <a:t>facilities, </a:t>
            </a:r>
            <a:r>
              <a:rPr sz="2800" spc="-135" dirty="0">
                <a:solidFill>
                  <a:srgbClr val="4F6128"/>
                </a:solidFill>
                <a:latin typeface="Verdana"/>
                <a:cs typeface="Verdana"/>
              </a:rPr>
              <a:t>decline </a:t>
            </a:r>
            <a:r>
              <a:rPr sz="2800" spc="-140" dirty="0">
                <a:solidFill>
                  <a:srgbClr val="4F6128"/>
                </a:solidFill>
                <a:latin typeface="Verdana"/>
                <a:cs typeface="Verdana"/>
              </a:rPr>
              <a:t>in</a:t>
            </a:r>
            <a:r>
              <a:rPr sz="2800" spc="-640" dirty="0">
                <a:solidFill>
                  <a:srgbClr val="4F6128"/>
                </a:solidFill>
                <a:latin typeface="Verdana"/>
                <a:cs typeface="Verdana"/>
              </a:rPr>
              <a:t> </a:t>
            </a:r>
            <a:r>
              <a:rPr sz="2800" spc="-145" dirty="0">
                <a:solidFill>
                  <a:srgbClr val="4F6128"/>
                </a:solidFill>
                <a:latin typeface="Verdana"/>
                <a:cs typeface="Verdana"/>
              </a:rPr>
              <a:t>tourism</a:t>
            </a:r>
            <a:endParaRPr sz="2800">
              <a:latin typeface="Verdana"/>
              <a:cs typeface="Verdana"/>
            </a:endParaRPr>
          </a:p>
          <a:p>
            <a:pPr marL="742950" marR="821055" lvl="1" indent="-273050">
              <a:lnSpc>
                <a:spcPct val="100000"/>
              </a:lnSpc>
              <a:spcBef>
                <a:spcPts val="710"/>
              </a:spcBef>
              <a:buClr>
                <a:srgbClr val="77923B"/>
              </a:buClr>
              <a:buFont typeface="Wingdings"/>
              <a:buChar char=""/>
              <a:tabLst>
                <a:tab pos="742950" algn="l"/>
              </a:tabLst>
            </a:pPr>
            <a:r>
              <a:rPr sz="2800" spc="-114" dirty="0">
                <a:solidFill>
                  <a:srgbClr val="4F6128"/>
                </a:solidFill>
                <a:latin typeface="Verdana"/>
                <a:cs typeface="Verdana"/>
              </a:rPr>
              <a:t>Positive </a:t>
            </a:r>
            <a:r>
              <a:rPr sz="2800" spc="-185" dirty="0">
                <a:solidFill>
                  <a:srgbClr val="4F6128"/>
                </a:solidFill>
                <a:latin typeface="Verdana"/>
                <a:cs typeface="Verdana"/>
              </a:rPr>
              <a:t>effects: </a:t>
            </a:r>
            <a:r>
              <a:rPr sz="2800" spc="-150" dirty="0">
                <a:solidFill>
                  <a:srgbClr val="4F6128"/>
                </a:solidFill>
                <a:latin typeface="Verdana"/>
                <a:cs typeface="Verdana"/>
              </a:rPr>
              <a:t>Distribution </a:t>
            </a:r>
            <a:r>
              <a:rPr sz="2800" spc="-140" dirty="0">
                <a:solidFill>
                  <a:srgbClr val="4F6128"/>
                </a:solidFill>
                <a:latin typeface="Verdana"/>
                <a:cs typeface="Verdana"/>
              </a:rPr>
              <a:t>of</a:t>
            </a:r>
            <a:r>
              <a:rPr sz="2800" spc="-445" dirty="0">
                <a:solidFill>
                  <a:srgbClr val="4F6128"/>
                </a:solidFill>
                <a:latin typeface="Verdana"/>
                <a:cs typeface="Verdana"/>
              </a:rPr>
              <a:t> </a:t>
            </a:r>
            <a:r>
              <a:rPr sz="2800" spc="-175" dirty="0">
                <a:solidFill>
                  <a:srgbClr val="4F6128"/>
                </a:solidFill>
                <a:latin typeface="Verdana"/>
                <a:cs typeface="Verdana"/>
              </a:rPr>
              <a:t>nutrients,  </a:t>
            </a:r>
            <a:r>
              <a:rPr sz="2800" spc="-125" dirty="0">
                <a:solidFill>
                  <a:srgbClr val="4F6128"/>
                </a:solidFill>
                <a:latin typeface="Verdana"/>
                <a:cs typeface="Verdana"/>
              </a:rPr>
              <a:t>relocation </a:t>
            </a:r>
            <a:r>
              <a:rPr sz="2800" spc="-140" dirty="0">
                <a:solidFill>
                  <a:srgbClr val="4F6128"/>
                </a:solidFill>
                <a:latin typeface="Verdana"/>
                <a:cs typeface="Verdana"/>
              </a:rPr>
              <a:t>of</a:t>
            </a:r>
            <a:r>
              <a:rPr sz="2800" spc="-320" dirty="0">
                <a:solidFill>
                  <a:srgbClr val="4F6128"/>
                </a:solidFill>
                <a:latin typeface="Verdana"/>
                <a:cs typeface="Verdana"/>
              </a:rPr>
              <a:t> </a:t>
            </a:r>
            <a:r>
              <a:rPr sz="2800" spc="-100" dirty="0">
                <a:solidFill>
                  <a:srgbClr val="4F6128"/>
                </a:solidFill>
                <a:latin typeface="Verdana"/>
                <a:cs typeface="Verdana"/>
              </a:rPr>
              <a:t>fishes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035"/>
    </mc:Choice>
    <mc:Fallback>
      <p:transition spd="slow" advTm="12035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93902"/>
            <a:ext cx="678053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5" dirty="0"/>
              <a:t>Water </a:t>
            </a:r>
            <a:r>
              <a:rPr spc="-5" dirty="0"/>
              <a:t>calamities</a:t>
            </a:r>
            <a:r>
              <a:rPr spc="-310" dirty="0"/>
              <a:t> </a:t>
            </a:r>
            <a:r>
              <a:rPr spc="10" dirty="0"/>
              <a:t>(Drought)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6841" y="1971801"/>
            <a:ext cx="5006975" cy="36588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2900" indent="-330835">
              <a:lnSpc>
                <a:spcPct val="100000"/>
              </a:lnSpc>
              <a:spcBef>
                <a:spcPts val="95"/>
              </a:spcBef>
              <a:buClr>
                <a:srgbClr val="77923B"/>
              </a:buClr>
              <a:buFont typeface="Wingdings"/>
              <a:buChar char=""/>
              <a:tabLst>
                <a:tab pos="342900" algn="l"/>
                <a:tab pos="343535" algn="l"/>
              </a:tabLst>
            </a:pPr>
            <a:r>
              <a:rPr sz="2500" spc="-204" dirty="0">
                <a:solidFill>
                  <a:srgbClr val="003D07"/>
                </a:solidFill>
                <a:latin typeface="Verdana"/>
                <a:cs typeface="Verdana"/>
              </a:rPr>
              <a:t>Types</a:t>
            </a:r>
            <a:endParaRPr sz="2500">
              <a:latin typeface="Verdana"/>
              <a:cs typeface="Verdana"/>
            </a:endParaRPr>
          </a:p>
          <a:p>
            <a:pPr marL="742315" marR="616585" lvl="1" indent="-273050">
              <a:lnSpc>
                <a:spcPct val="80000"/>
              </a:lnSpc>
              <a:spcBef>
                <a:spcPts val="600"/>
              </a:spcBef>
              <a:buClr>
                <a:srgbClr val="77923B"/>
              </a:buClr>
              <a:buFont typeface="Wingdings"/>
              <a:buChar char=""/>
              <a:tabLst>
                <a:tab pos="742315" algn="l"/>
                <a:tab pos="742950" algn="l"/>
              </a:tabLst>
            </a:pPr>
            <a:r>
              <a:rPr sz="2200" spc="-105" dirty="0">
                <a:solidFill>
                  <a:srgbClr val="4F6128"/>
                </a:solidFill>
                <a:latin typeface="Verdana"/>
                <a:cs typeface="Verdana"/>
              </a:rPr>
              <a:t>Meteorological </a:t>
            </a:r>
            <a:r>
              <a:rPr sz="2200" spc="-190" dirty="0">
                <a:solidFill>
                  <a:srgbClr val="4F6128"/>
                </a:solidFill>
                <a:latin typeface="Verdana"/>
                <a:cs typeface="Verdana"/>
              </a:rPr>
              <a:t>drought: </a:t>
            </a:r>
            <a:r>
              <a:rPr sz="2200" spc="-35" dirty="0">
                <a:solidFill>
                  <a:srgbClr val="4F6128"/>
                </a:solidFill>
                <a:latin typeface="Verdana"/>
                <a:cs typeface="Verdana"/>
              </a:rPr>
              <a:t>Less  </a:t>
            </a:r>
            <a:r>
              <a:rPr sz="2200" spc="-70" dirty="0">
                <a:solidFill>
                  <a:srgbClr val="4F6128"/>
                </a:solidFill>
                <a:latin typeface="Verdana"/>
                <a:cs typeface="Verdana"/>
              </a:rPr>
              <a:t>rainfall</a:t>
            </a:r>
            <a:endParaRPr sz="2200">
              <a:latin typeface="Verdana"/>
              <a:cs typeface="Verdana"/>
            </a:endParaRPr>
          </a:p>
          <a:p>
            <a:pPr marL="742315" marR="5080" lvl="1" indent="-273050">
              <a:lnSpc>
                <a:spcPct val="80000"/>
              </a:lnSpc>
              <a:spcBef>
                <a:spcPts val="600"/>
              </a:spcBef>
              <a:buClr>
                <a:srgbClr val="77923B"/>
              </a:buClr>
              <a:buFont typeface="Wingdings"/>
              <a:buChar char=""/>
              <a:tabLst>
                <a:tab pos="742315" algn="l"/>
                <a:tab pos="742950" algn="l"/>
              </a:tabLst>
            </a:pPr>
            <a:r>
              <a:rPr sz="2200" spc="-110" dirty="0">
                <a:solidFill>
                  <a:srgbClr val="4F6128"/>
                </a:solidFill>
                <a:latin typeface="Verdana"/>
                <a:cs typeface="Verdana"/>
              </a:rPr>
              <a:t>Hydrological </a:t>
            </a:r>
            <a:r>
              <a:rPr sz="2200" spc="-195" dirty="0">
                <a:solidFill>
                  <a:srgbClr val="4F6128"/>
                </a:solidFill>
                <a:latin typeface="Verdana"/>
                <a:cs typeface="Verdana"/>
              </a:rPr>
              <a:t>drought: </a:t>
            </a:r>
            <a:r>
              <a:rPr sz="2200" spc="-75" dirty="0">
                <a:solidFill>
                  <a:srgbClr val="4F6128"/>
                </a:solidFill>
                <a:latin typeface="Verdana"/>
                <a:cs typeface="Verdana"/>
              </a:rPr>
              <a:t>Low</a:t>
            </a:r>
            <a:r>
              <a:rPr sz="2200" spc="-250" dirty="0">
                <a:solidFill>
                  <a:srgbClr val="4F6128"/>
                </a:solidFill>
                <a:latin typeface="Verdana"/>
                <a:cs typeface="Verdana"/>
              </a:rPr>
              <a:t> </a:t>
            </a:r>
            <a:r>
              <a:rPr sz="2200" spc="-120" dirty="0">
                <a:solidFill>
                  <a:srgbClr val="4F6128"/>
                </a:solidFill>
                <a:latin typeface="Verdana"/>
                <a:cs typeface="Verdana"/>
              </a:rPr>
              <a:t>stream  </a:t>
            </a:r>
            <a:r>
              <a:rPr sz="2200" spc="-75" dirty="0">
                <a:solidFill>
                  <a:srgbClr val="4F6128"/>
                </a:solidFill>
                <a:latin typeface="Verdana"/>
                <a:cs typeface="Verdana"/>
              </a:rPr>
              <a:t>flow</a:t>
            </a:r>
            <a:endParaRPr sz="2200">
              <a:latin typeface="Verdana"/>
              <a:cs typeface="Verdana"/>
            </a:endParaRPr>
          </a:p>
          <a:p>
            <a:pPr marL="742315" marR="529590" lvl="1" indent="-273050">
              <a:lnSpc>
                <a:spcPts val="2110"/>
              </a:lnSpc>
              <a:spcBef>
                <a:spcPts val="585"/>
              </a:spcBef>
              <a:buClr>
                <a:srgbClr val="77923B"/>
              </a:buClr>
              <a:buFont typeface="Wingdings"/>
              <a:buChar char=""/>
              <a:tabLst>
                <a:tab pos="742315" algn="l"/>
                <a:tab pos="742950" algn="l"/>
              </a:tabLst>
            </a:pPr>
            <a:r>
              <a:rPr sz="2200" spc="-85" dirty="0">
                <a:solidFill>
                  <a:srgbClr val="4F6128"/>
                </a:solidFill>
                <a:latin typeface="Verdana"/>
                <a:cs typeface="Verdana"/>
              </a:rPr>
              <a:t>Agricultural </a:t>
            </a:r>
            <a:r>
              <a:rPr sz="2200" spc="-195" dirty="0">
                <a:solidFill>
                  <a:srgbClr val="4F6128"/>
                </a:solidFill>
                <a:latin typeface="Verdana"/>
                <a:cs typeface="Verdana"/>
              </a:rPr>
              <a:t>drought: </a:t>
            </a:r>
            <a:r>
              <a:rPr sz="2200" spc="-75" dirty="0">
                <a:solidFill>
                  <a:srgbClr val="4F6128"/>
                </a:solidFill>
                <a:latin typeface="Verdana"/>
                <a:cs typeface="Verdana"/>
              </a:rPr>
              <a:t>Low</a:t>
            </a:r>
            <a:r>
              <a:rPr sz="2200" spc="-295" dirty="0">
                <a:solidFill>
                  <a:srgbClr val="4F6128"/>
                </a:solidFill>
                <a:latin typeface="Verdana"/>
                <a:cs typeface="Verdana"/>
              </a:rPr>
              <a:t> </a:t>
            </a:r>
            <a:r>
              <a:rPr sz="2200" spc="-45" dirty="0">
                <a:solidFill>
                  <a:srgbClr val="4F6128"/>
                </a:solidFill>
                <a:latin typeface="Verdana"/>
                <a:cs typeface="Verdana"/>
              </a:rPr>
              <a:t>soil  </a:t>
            </a:r>
            <a:r>
              <a:rPr sz="2200" spc="-114" dirty="0">
                <a:solidFill>
                  <a:srgbClr val="4F6128"/>
                </a:solidFill>
                <a:latin typeface="Verdana"/>
                <a:cs typeface="Verdana"/>
              </a:rPr>
              <a:t>moisture</a:t>
            </a:r>
            <a:endParaRPr sz="2200">
              <a:latin typeface="Verdana"/>
              <a:cs typeface="Verdana"/>
            </a:endParaRPr>
          </a:p>
          <a:p>
            <a:pPr marL="342900" indent="-330835">
              <a:lnSpc>
                <a:spcPct val="100000"/>
              </a:lnSpc>
              <a:spcBef>
                <a:spcPts val="25"/>
              </a:spcBef>
              <a:buClr>
                <a:srgbClr val="77923B"/>
              </a:buClr>
              <a:buFont typeface="Wingdings"/>
              <a:buChar char=""/>
              <a:tabLst>
                <a:tab pos="342900" algn="l"/>
                <a:tab pos="343535" algn="l"/>
              </a:tabLst>
            </a:pPr>
            <a:r>
              <a:rPr sz="2500" spc="-125" dirty="0">
                <a:solidFill>
                  <a:srgbClr val="003D07"/>
                </a:solidFill>
                <a:latin typeface="Verdana"/>
                <a:cs typeface="Verdana"/>
              </a:rPr>
              <a:t>Causes</a:t>
            </a:r>
            <a:endParaRPr sz="2500">
              <a:latin typeface="Verdana"/>
              <a:cs typeface="Verdana"/>
            </a:endParaRPr>
          </a:p>
          <a:p>
            <a:pPr marL="742315" lvl="1" indent="-273050">
              <a:lnSpc>
                <a:spcPct val="100000"/>
              </a:lnSpc>
              <a:spcBef>
                <a:spcPts val="70"/>
              </a:spcBef>
              <a:buClr>
                <a:srgbClr val="77923B"/>
              </a:buClr>
              <a:buFont typeface="Wingdings"/>
              <a:buChar char=""/>
              <a:tabLst>
                <a:tab pos="742315" algn="l"/>
                <a:tab pos="742950" algn="l"/>
              </a:tabLst>
            </a:pPr>
            <a:r>
              <a:rPr sz="2200" spc="-170" dirty="0">
                <a:solidFill>
                  <a:srgbClr val="4F6128"/>
                </a:solidFill>
                <a:latin typeface="Verdana"/>
                <a:cs typeface="Verdana"/>
              </a:rPr>
              <a:t>Dry</a:t>
            </a:r>
            <a:r>
              <a:rPr sz="2200" spc="-190" dirty="0">
                <a:solidFill>
                  <a:srgbClr val="4F6128"/>
                </a:solidFill>
                <a:latin typeface="Verdana"/>
                <a:cs typeface="Verdana"/>
              </a:rPr>
              <a:t> </a:t>
            </a:r>
            <a:r>
              <a:rPr sz="2200" spc="-105" dirty="0">
                <a:solidFill>
                  <a:srgbClr val="4F6128"/>
                </a:solidFill>
                <a:latin typeface="Verdana"/>
                <a:cs typeface="Verdana"/>
              </a:rPr>
              <a:t>season</a:t>
            </a:r>
            <a:endParaRPr sz="2200">
              <a:latin typeface="Verdana"/>
              <a:cs typeface="Verdana"/>
            </a:endParaRPr>
          </a:p>
          <a:p>
            <a:pPr marL="742315" lvl="1" indent="-273050">
              <a:lnSpc>
                <a:spcPct val="100000"/>
              </a:lnSpc>
              <a:spcBef>
                <a:spcPts val="75"/>
              </a:spcBef>
              <a:buClr>
                <a:srgbClr val="77923B"/>
              </a:buClr>
              <a:buFont typeface="Wingdings"/>
              <a:buChar char=""/>
              <a:tabLst>
                <a:tab pos="742315" algn="l"/>
                <a:tab pos="742950" algn="l"/>
              </a:tabLst>
            </a:pPr>
            <a:r>
              <a:rPr sz="2200" spc="-130" dirty="0">
                <a:solidFill>
                  <a:srgbClr val="4F6128"/>
                </a:solidFill>
                <a:latin typeface="Verdana"/>
                <a:cs typeface="Verdana"/>
              </a:rPr>
              <a:t>Climate</a:t>
            </a:r>
            <a:r>
              <a:rPr sz="2200" spc="-180" dirty="0">
                <a:solidFill>
                  <a:srgbClr val="4F6128"/>
                </a:solidFill>
                <a:latin typeface="Verdana"/>
                <a:cs typeface="Verdana"/>
              </a:rPr>
              <a:t> </a:t>
            </a:r>
            <a:r>
              <a:rPr sz="2200" spc="-150" dirty="0">
                <a:solidFill>
                  <a:srgbClr val="4F6128"/>
                </a:solidFill>
                <a:latin typeface="Verdana"/>
                <a:cs typeface="Verdana"/>
              </a:rPr>
              <a:t>change</a:t>
            </a:r>
            <a:endParaRPr sz="2200">
              <a:latin typeface="Verdana"/>
              <a:cs typeface="Verdana"/>
            </a:endParaRPr>
          </a:p>
          <a:p>
            <a:pPr marL="742315" lvl="1" indent="-273050">
              <a:lnSpc>
                <a:spcPct val="100000"/>
              </a:lnSpc>
              <a:spcBef>
                <a:spcPts val="70"/>
              </a:spcBef>
              <a:buClr>
                <a:srgbClr val="77923B"/>
              </a:buClr>
              <a:buFont typeface="Wingdings"/>
              <a:buChar char=""/>
              <a:tabLst>
                <a:tab pos="742315" algn="l"/>
                <a:tab pos="742950" algn="l"/>
              </a:tabLst>
            </a:pPr>
            <a:r>
              <a:rPr sz="2200" spc="-85" dirty="0">
                <a:solidFill>
                  <a:srgbClr val="4F6128"/>
                </a:solidFill>
                <a:latin typeface="Verdana"/>
                <a:cs typeface="Verdana"/>
              </a:rPr>
              <a:t>Erosion </a:t>
            </a:r>
            <a:r>
              <a:rPr sz="2200" spc="-175" dirty="0">
                <a:solidFill>
                  <a:srgbClr val="4F6128"/>
                </a:solidFill>
                <a:latin typeface="Verdana"/>
                <a:cs typeface="Verdana"/>
              </a:rPr>
              <a:t>and </a:t>
            </a:r>
            <a:r>
              <a:rPr sz="2200" spc="-185" dirty="0">
                <a:solidFill>
                  <a:srgbClr val="4F6128"/>
                </a:solidFill>
                <a:latin typeface="Verdana"/>
                <a:cs typeface="Verdana"/>
              </a:rPr>
              <a:t>human</a:t>
            </a:r>
            <a:r>
              <a:rPr sz="2200" spc="-280" dirty="0">
                <a:solidFill>
                  <a:srgbClr val="4F6128"/>
                </a:solidFill>
                <a:latin typeface="Verdana"/>
                <a:cs typeface="Verdana"/>
              </a:rPr>
              <a:t> </a:t>
            </a:r>
            <a:r>
              <a:rPr sz="2200" spc="-140" dirty="0">
                <a:solidFill>
                  <a:srgbClr val="4F6128"/>
                </a:solidFill>
                <a:latin typeface="Verdana"/>
                <a:cs typeface="Verdana"/>
              </a:rPr>
              <a:t>activity</a:t>
            </a:r>
            <a:endParaRPr sz="22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786628" y="2016251"/>
            <a:ext cx="3169920" cy="3537585"/>
            <a:chOff x="5786628" y="2016251"/>
            <a:chExt cx="3169920" cy="3537585"/>
          </a:xfrm>
        </p:grpSpPr>
        <p:sp>
          <p:nvSpPr>
            <p:cNvPr id="5" name="object 5"/>
            <p:cNvSpPr/>
            <p:nvPr/>
          </p:nvSpPr>
          <p:spPr>
            <a:xfrm>
              <a:off x="5786628" y="2016251"/>
              <a:ext cx="2933700" cy="220065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748272" y="3345179"/>
              <a:ext cx="2208276" cy="22082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This PPT should be used </a:t>
            </a:r>
            <a:r>
              <a:rPr spc="-5" dirty="0"/>
              <a:t>as </a:t>
            </a:r>
            <a:r>
              <a:rPr dirty="0"/>
              <a:t>reference </a:t>
            </a:r>
            <a:r>
              <a:rPr spc="-25" dirty="0"/>
              <a:t>only. </a:t>
            </a:r>
            <a:r>
              <a:rPr dirty="0"/>
              <a:t>Reading books</a:t>
            </a:r>
            <a:r>
              <a:rPr spc="-15" dirty="0"/>
              <a:t> </a:t>
            </a:r>
            <a:r>
              <a:rPr spc="-5" dirty="0"/>
              <a:t>(mentioned</a:t>
            </a:r>
          </a:p>
          <a:p>
            <a:pPr marL="12700">
              <a:lnSpc>
                <a:spcPct val="100000"/>
              </a:lnSpc>
            </a:pPr>
            <a:r>
              <a:rPr dirty="0"/>
              <a:t>in </a:t>
            </a:r>
            <a:r>
              <a:rPr spc="-5" dirty="0"/>
              <a:t>syllabus) </a:t>
            </a:r>
            <a:r>
              <a:rPr dirty="0"/>
              <a:t>is mandatory </a:t>
            </a:r>
            <a:r>
              <a:rPr spc="-5" dirty="0"/>
              <a:t>for the </a:t>
            </a:r>
            <a:r>
              <a:rPr dirty="0"/>
              <a:t>preparation of </a:t>
            </a:r>
            <a:r>
              <a:rPr spc="-5" dirty="0"/>
              <a:t>the</a:t>
            </a:r>
            <a:r>
              <a:rPr spc="10" dirty="0"/>
              <a:t> </a:t>
            </a:r>
            <a:r>
              <a:rPr dirty="0"/>
              <a:t>examinations.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2171"/>
    </mc:Choice>
    <mc:Fallback>
      <p:transition spd="slow" advTm="2217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93902"/>
            <a:ext cx="678053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5" dirty="0"/>
              <a:t>Water </a:t>
            </a:r>
            <a:r>
              <a:rPr spc="-5" dirty="0"/>
              <a:t>calamities</a:t>
            </a:r>
            <a:r>
              <a:rPr spc="-310" dirty="0"/>
              <a:t> </a:t>
            </a:r>
            <a:r>
              <a:rPr spc="10" dirty="0"/>
              <a:t>(Drought)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This PPT should be used </a:t>
            </a:r>
            <a:r>
              <a:rPr spc="-5" dirty="0"/>
              <a:t>as </a:t>
            </a:r>
            <a:r>
              <a:rPr dirty="0"/>
              <a:t>reference </a:t>
            </a:r>
            <a:r>
              <a:rPr spc="-25" dirty="0"/>
              <a:t>only. </a:t>
            </a:r>
            <a:r>
              <a:rPr dirty="0"/>
              <a:t>Reading books</a:t>
            </a:r>
            <a:r>
              <a:rPr spc="-15" dirty="0"/>
              <a:t> </a:t>
            </a:r>
            <a:r>
              <a:rPr spc="-5" dirty="0"/>
              <a:t>(mentioned</a:t>
            </a:r>
          </a:p>
          <a:p>
            <a:pPr marL="12700">
              <a:lnSpc>
                <a:spcPct val="100000"/>
              </a:lnSpc>
            </a:pPr>
            <a:r>
              <a:rPr dirty="0"/>
              <a:t>in </a:t>
            </a:r>
            <a:r>
              <a:rPr spc="-5" dirty="0"/>
              <a:t>syllabus) </a:t>
            </a:r>
            <a:r>
              <a:rPr dirty="0"/>
              <a:t>is mandatory </a:t>
            </a:r>
            <a:r>
              <a:rPr spc="-5" dirty="0"/>
              <a:t>for the </a:t>
            </a:r>
            <a:r>
              <a:rPr dirty="0"/>
              <a:t>preparation of </a:t>
            </a:r>
            <a:r>
              <a:rPr spc="-5" dirty="0"/>
              <a:t>the</a:t>
            </a:r>
            <a:r>
              <a:rPr spc="10" dirty="0"/>
              <a:t> </a:t>
            </a:r>
            <a:r>
              <a:rPr dirty="0"/>
              <a:t>examinations.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27339"/>
            <a:ext cx="4734560" cy="4227195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342900" indent="-330835">
              <a:lnSpc>
                <a:spcPct val="100000"/>
              </a:lnSpc>
              <a:spcBef>
                <a:spcPts val="915"/>
              </a:spcBef>
              <a:buClr>
                <a:srgbClr val="77923B"/>
              </a:buClr>
              <a:buFont typeface="Wingdings"/>
              <a:buChar char=""/>
              <a:tabLst>
                <a:tab pos="343535" algn="l"/>
              </a:tabLst>
            </a:pPr>
            <a:r>
              <a:rPr sz="3200" spc="-114" dirty="0">
                <a:solidFill>
                  <a:srgbClr val="003D07"/>
                </a:solidFill>
                <a:latin typeface="Verdana"/>
                <a:cs typeface="Verdana"/>
              </a:rPr>
              <a:t>Effects</a:t>
            </a:r>
            <a:endParaRPr sz="3200">
              <a:latin typeface="Verdana"/>
              <a:cs typeface="Verdana"/>
            </a:endParaRPr>
          </a:p>
          <a:p>
            <a:pPr marL="742950" lvl="1" indent="-273050">
              <a:lnSpc>
                <a:spcPct val="100000"/>
              </a:lnSpc>
              <a:spcBef>
                <a:spcPts val="700"/>
              </a:spcBef>
              <a:buClr>
                <a:srgbClr val="77923B"/>
              </a:buClr>
              <a:buFont typeface="Wingdings"/>
              <a:buChar char=""/>
              <a:tabLst>
                <a:tab pos="742950" algn="l"/>
              </a:tabLst>
            </a:pPr>
            <a:r>
              <a:rPr sz="2800" spc="-145" dirty="0">
                <a:solidFill>
                  <a:srgbClr val="4F6128"/>
                </a:solidFill>
                <a:latin typeface="Verdana"/>
                <a:cs typeface="Verdana"/>
              </a:rPr>
              <a:t>Decrease </a:t>
            </a:r>
            <a:r>
              <a:rPr sz="2800" spc="-140" dirty="0">
                <a:solidFill>
                  <a:srgbClr val="4F6128"/>
                </a:solidFill>
                <a:latin typeface="Verdana"/>
                <a:cs typeface="Verdana"/>
              </a:rPr>
              <a:t>in </a:t>
            </a:r>
            <a:r>
              <a:rPr sz="2800" spc="-125" dirty="0">
                <a:solidFill>
                  <a:srgbClr val="4F6128"/>
                </a:solidFill>
                <a:latin typeface="Verdana"/>
                <a:cs typeface="Verdana"/>
              </a:rPr>
              <a:t>crop</a:t>
            </a:r>
            <a:r>
              <a:rPr sz="2800" spc="-434" dirty="0">
                <a:solidFill>
                  <a:srgbClr val="4F6128"/>
                </a:solidFill>
                <a:latin typeface="Verdana"/>
                <a:cs typeface="Verdana"/>
              </a:rPr>
              <a:t> </a:t>
            </a:r>
            <a:r>
              <a:rPr sz="2800" spc="-165" dirty="0">
                <a:solidFill>
                  <a:srgbClr val="4F6128"/>
                </a:solidFill>
                <a:latin typeface="Verdana"/>
                <a:cs typeface="Verdana"/>
              </a:rPr>
              <a:t>growth</a:t>
            </a:r>
            <a:endParaRPr sz="2800">
              <a:latin typeface="Verdana"/>
              <a:cs typeface="Verdana"/>
            </a:endParaRPr>
          </a:p>
          <a:p>
            <a:pPr marL="742950" lvl="1" indent="-273050">
              <a:lnSpc>
                <a:spcPct val="100000"/>
              </a:lnSpc>
              <a:spcBef>
                <a:spcPts val="710"/>
              </a:spcBef>
              <a:buClr>
                <a:srgbClr val="77923B"/>
              </a:buClr>
              <a:buFont typeface="Wingdings"/>
              <a:buChar char=""/>
              <a:tabLst>
                <a:tab pos="742950" algn="l"/>
              </a:tabLst>
            </a:pPr>
            <a:r>
              <a:rPr sz="2800" spc="-190" dirty="0">
                <a:solidFill>
                  <a:srgbClr val="4F6128"/>
                </a:solidFill>
                <a:latin typeface="Verdana"/>
                <a:cs typeface="Verdana"/>
              </a:rPr>
              <a:t>Dust</a:t>
            </a:r>
            <a:r>
              <a:rPr sz="2800" spc="-235" dirty="0">
                <a:solidFill>
                  <a:srgbClr val="4F6128"/>
                </a:solidFill>
                <a:latin typeface="Verdana"/>
                <a:cs typeface="Verdana"/>
              </a:rPr>
              <a:t> </a:t>
            </a:r>
            <a:r>
              <a:rPr sz="2800" spc="-145" dirty="0">
                <a:solidFill>
                  <a:srgbClr val="4F6128"/>
                </a:solidFill>
                <a:latin typeface="Verdana"/>
                <a:cs typeface="Verdana"/>
              </a:rPr>
              <a:t>storm</a:t>
            </a:r>
            <a:endParaRPr sz="2800">
              <a:latin typeface="Verdana"/>
              <a:cs typeface="Verdana"/>
            </a:endParaRPr>
          </a:p>
          <a:p>
            <a:pPr marL="742950" lvl="1" indent="-273050">
              <a:lnSpc>
                <a:spcPct val="100000"/>
              </a:lnSpc>
              <a:spcBef>
                <a:spcPts val="695"/>
              </a:spcBef>
              <a:buClr>
                <a:srgbClr val="77923B"/>
              </a:buClr>
              <a:buFont typeface="Wingdings"/>
              <a:buChar char=""/>
              <a:tabLst>
                <a:tab pos="742950" algn="l"/>
              </a:tabLst>
            </a:pPr>
            <a:r>
              <a:rPr sz="2800" spc="-175" dirty="0">
                <a:solidFill>
                  <a:srgbClr val="4F6128"/>
                </a:solidFill>
                <a:latin typeface="Verdana"/>
                <a:cs typeface="Verdana"/>
              </a:rPr>
              <a:t>Famine </a:t>
            </a:r>
            <a:r>
              <a:rPr sz="2800" spc="-220" dirty="0">
                <a:solidFill>
                  <a:srgbClr val="4F6128"/>
                </a:solidFill>
                <a:latin typeface="Verdana"/>
                <a:cs typeface="Verdana"/>
              </a:rPr>
              <a:t>and </a:t>
            </a:r>
            <a:r>
              <a:rPr sz="2800" spc="-165" dirty="0">
                <a:solidFill>
                  <a:srgbClr val="4F6128"/>
                </a:solidFill>
                <a:latin typeface="Verdana"/>
                <a:cs typeface="Verdana"/>
              </a:rPr>
              <a:t>mal</a:t>
            </a:r>
            <a:r>
              <a:rPr sz="2800" spc="-355" dirty="0">
                <a:solidFill>
                  <a:srgbClr val="4F6128"/>
                </a:solidFill>
                <a:latin typeface="Verdana"/>
                <a:cs typeface="Verdana"/>
              </a:rPr>
              <a:t> </a:t>
            </a:r>
            <a:r>
              <a:rPr sz="2800" spc="-155" dirty="0">
                <a:solidFill>
                  <a:srgbClr val="4F6128"/>
                </a:solidFill>
                <a:latin typeface="Verdana"/>
                <a:cs typeface="Verdana"/>
              </a:rPr>
              <a:t>nutrition</a:t>
            </a:r>
            <a:endParaRPr sz="2800">
              <a:latin typeface="Verdana"/>
              <a:cs typeface="Verdana"/>
            </a:endParaRPr>
          </a:p>
          <a:p>
            <a:pPr marL="742950" lvl="1" indent="-273050">
              <a:lnSpc>
                <a:spcPct val="100000"/>
              </a:lnSpc>
              <a:spcBef>
                <a:spcPts val="700"/>
              </a:spcBef>
              <a:buClr>
                <a:srgbClr val="77923B"/>
              </a:buClr>
              <a:buFont typeface="Wingdings"/>
              <a:buChar char=""/>
              <a:tabLst>
                <a:tab pos="742950" algn="l"/>
              </a:tabLst>
            </a:pPr>
            <a:r>
              <a:rPr sz="2800" spc="-185" dirty="0">
                <a:solidFill>
                  <a:srgbClr val="4F6128"/>
                </a:solidFill>
                <a:latin typeface="Verdana"/>
                <a:cs typeface="Verdana"/>
              </a:rPr>
              <a:t>Habitat</a:t>
            </a:r>
            <a:r>
              <a:rPr sz="2800" spc="-240" dirty="0">
                <a:solidFill>
                  <a:srgbClr val="4F6128"/>
                </a:solidFill>
                <a:latin typeface="Verdana"/>
                <a:cs typeface="Verdana"/>
              </a:rPr>
              <a:t> </a:t>
            </a:r>
            <a:r>
              <a:rPr sz="2800" spc="-190" dirty="0">
                <a:solidFill>
                  <a:srgbClr val="4F6128"/>
                </a:solidFill>
                <a:latin typeface="Verdana"/>
                <a:cs typeface="Verdana"/>
              </a:rPr>
              <a:t>change</a:t>
            </a:r>
            <a:endParaRPr sz="2800">
              <a:latin typeface="Verdana"/>
              <a:cs typeface="Verdana"/>
            </a:endParaRPr>
          </a:p>
          <a:p>
            <a:pPr marL="742950" lvl="1" indent="-273050">
              <a:lnSpc>
                <a:spcPct val="100000"/>
              </a:lnSpc>
              <a:spcBef>
                <a:spcPts val="705"/>
              </a:spcBef>
              <a:buClr>
                <a:srgbClr val="77923B"/>
              </a:buClr>
              <a:buFont typeface="Wingdings"/>
              <a:buChar char=""/>
              <a:tabLst>
                <a:tab pos="742950" algn="l"/>
              </a:tabLst>
            </a:pPr>
            <a:r>
              <a:rPr sz="2800" spc="-105" dirty="0">
                <a:solidFill>
                  <a:srgbClr val="4F6128"/>
                </a:solidFill>
                <a:latin typeface="Verdana"/>
                <a:cs typeface="Verdana"/>
              </a:rPr>
              <a:t>Mass</a:t>
            </a:r>
            <a:r>
              <a:rPr sz="2800" spc="-240" dirty="0">
                <a:solidFill>
                  <a:srgbClr val="4F6128"/>
                </a:solidFill>
                <a:latin typeface="Verdana"/>
                <a:cs typeface="Verdana"/>
              </a:rPr>
              <a:t> </a:t>
            </a:r>
            <a:r>
              <a:rPr sz="2800" spc="-170" dirty="0">
                <a:solidFill>
                  <a:srgbClr val="4F6128"/>
                </a:solidFill>
                <a:latin typeface="Verdana"/>
                <a:cs typeface="Verdana"/>
              </a:rPr>
              <a:t>migration</a:t>
            </a:r>
            <a:endParaRPr sz="2800">
              <a:latin typeface="Verdana"/>
              <a:cs typeface="Verdana"/>
            </a:endParaRPr>
          </a:p>
          <a:p>
            <a:pPr marL="742950" lvl="1" indent="-273050">
              <a:lnSpc>
                <a:spcPct val="100000"/>
              </a:lnSpc>
              <a:spcBef>
                <a:spcPts val="700"/>
              </a:spcBef>
              <a:buClr>
                <a:srgbClr val="77923B"/>
              </a:buClr>
              <a:buFont typeface="Wingdings"/>
              <a:buChar char=""/>
              <a:tabLst>
                <a:tab pos="742950" algn="l"/>
              </a:tabLst>
            </a:pPr>
            <a:r>
              <a:rPr sz="2800" spc="-175" dirty="0">
                <a:solidFill>
                  <a:srgbClr val="4F6128"/>
                </a:solidFill>
                <a:latin typeface="Verdana"/>
                <a:cs typeface="Verdana"/>
              </a:rPr>
              <a:t>Reduced</a:t>
            </a:r>
            <a:r>
              <a:rPr sz="2800" spc="-225" dirty="0">
                <a:solidFill>
                  <a:srgbClr val="4F6128"/>
                </a:solidFill>
                <a:latin typeface="Verdana"/>
                <a:cs typeface="Verdana"/>
              </a:rPr>
              <a:t> </a:t>
            </a:r>
            <a:r>
              <a:rPr sz="2800" spc="-120" dirty="0">
                <a:solidFill>
                  <a:srgbClr val="4F6128"/>
                </a:solidFill>
                <a:latin typeface="Verdana"/>
                <a:cs typeface="Verdana"/>
              </a:rPr>
              <a:t>electricity</a:t>
            </a:r>
            <a:endParaRPr sz="2800">
              <a:latin typeface="Verdana"/>
              <a:cs typeface="Verdana"/>
            </a:endParaRPr>
          </a:p>
          <a:p>
            <a:pPr marL="742950" lvl="1" indent="-273050">
              <a:lnSpc>
                <a:spcPct val="100000"/>
              </a:lnSpc>
              <a:spcBef>
                <a:spcPts val="695"/>
              </a:spcBef>
              <a:buClr>
                <a:srgbClr val="77923B"/>
              </a:buClr>
              <a:buFont typeface="Wingdings"/>
              <a:buChar char=""/>
              <a:tabLst>
                <a:tab pos="742950" algn="l"/>
              </a:tabLst>
            </a:pPr>
            <a:r>
              <a:rPr sz="2800" spc="-170" dirty="0">
                <a:solidFill>
                  <a:srgbClr val="4F6128"/>
                </a:solidFill>
                <a:latin typeface="Verdana"/>
                <a:cs typeface="Verdana"/>
              </a:rPr>
              <a:t>Wild</a:t>
            </a:r>
            <a:r>
              <a:rPr sz="2800" spc="-225" dirty="0">
                <a:solidFill>
                  <a:srgbClr val="4F6128"/>
                </a:solidFill>
                <a:latin typeface="Verdana"/>
                <a:cs typeface="Verdana"/>
              </a:rPr>
              <a:t> </a:t>
            </a:r>
            <a:r>
              <a:rPr sz="2800" spc="-90" dirty="0">
                <a:solidFill>
                  <a:srgbClr val="4F6128"/>
                </a:solidFill>
                <a:latin typeface="Verdana"/>
                <a:cs typeface="Verdana"/>
              </a:rPr>
              <a:t>fire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323"/>
    </mc:Choice>
    <mc:Fallback>
      <p:transition spd="slow" advTm="17323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93902"/>
            <a:ext cx="145923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04" dirty="0"/>
              <a:t>Dams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27496"/>
            <a:ext cx="3674745" cy="4017645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342900" indent="-330835">
              <a:lnSpc>
                <a:spcPct val="100000"/>
              </a:lnSpc>
              <a:spcBef>
                <a:spcPts val="915"/>
              </a:spcBef>
              <a:buClr>
                <a:srgbClr val="77923B"/>
              </a:buClr>
              <a:buFont typeface="Wingdings"/>
              <a:buChar char=""/>
              <a:tabLst>
                <a:tab pos="342900" algn="l"/>
                <a:tab pos="343535" algn="l"/>
              </a:tabLst>
            </a:pPr>
            <a:r>
              <a:rPr sz="2800" spc="-130" dirty="0">
                <a:solidFill>
                  <a:srgbClr val="003D07"/>
                </a:solidFill>
                <a:latin typeface="Verdana"/>
                <a:cs typeface="Verdana"/>
              </a:rPr>
              <a:t>Benefits</a:t>
            </a:r>
            <a:endParaRPr sz="2800">
              <a:latin typeface="Verdana"/>
              <a:cs typeface="Verdana"/>
            </a:endParaRPr>
          </a:p>
          <a:p>
            <a:pPr marL="742950" lvl="1" indent="-273050">
              <a:lnSpc>
                <a:spcPct val="100000"/>
              </a:lnSpc>
              <a:spcBef>
                <a:spcPts val="705"/>
              </a:spcBef>
              <a:buClr>
                <a:srgbClr val="77923B"/>
              </a:buClr>
              <a:buFont typeface="Wingdings"/>
              <a:buChar char=""/>
              <a:tabLst>
                <a:tab pos="742315" algn="l"/>
                <a:tab pos="742950" algn="l"/>
              </a:tabLst>
            </a:pPr>
            <a:r>
              <a:rPr sz="2400" spc="-95" dirty="0">
                <a:solidFill>
                  <a:srgbClr val="4F6128"/>
                </a:solidFill>
                <a:latin typeface="Verdana"/>
                <a:cs typeface="Verdana"/>
              </a:rPr>
              <a:t>Electricity</a:t>
            </a:r>
            <a:r>
              <a:rPr sz="2400" spc="-204" dirty="0">
                <a:solidFill>
                  <a:srgbClr val="4F6128"/>
                </a:solidFill>
                <a:latin typeface="Verdana"/>
                <a:cs typeface="Verdana"/>
              </a:rPr>
              <a:t> </a:t>
            </a:r>
            <a:r>
              <a:rPr sz="2400" spc="-145" dirty="0">
                <a:solidFill>
                  <a:srgbClr val="4F6128"/>
                </a:solidFill>
                <a:latin typeface="Verdana"/>
                <a:cs typeface="Verdana"/>
              </a:rPr>
              <a:t>generation</a:t>
            </a:r>
            <a:endParaRPr sz="2400">
              <a:latin typeface="Verdana"/>
              <a:cs typeface="Verdana"/>
            </a:endParaRPr>
          </a:p>
          <a:p>
            <a:pPr marL="742950" lvl="1" indent="-273050">
              <a:lnSpc>
                <a:spcPct val="100000"/>
              </a:lnSpc>
              <a:spcBef>
                <a:spcPts val="695"/>
              </a:spcBef>
              <a:buClr>
                <a:srgbClr val="77923B"/>
              </a:buClr>
              <a:buFont typeface="Wingdings"/>
              <a:buChar char=""/>
              <a:tabLst>
                <a:tab pos="742315" algn="l"/>
                <a:tab pos="742950" algn="l"/>
              </a:tabLst>
            </a:pPr>
            <a:r>
              <a:rPr sz="2400" spc="-175" dirty="0">
                <a:solidFill>
                  <a:srgbClr val="4F6128"/>
                </a:solidFill>
                <a:latin typeface="Verdana"/>
                <a:cs typeface="Verdana"/>
              </a:rPr>
              <a:t>Employment</a:t>
            </a:r>
            <a:endParaRPr sz="2400">
              <a:latin typeface="Verdana"/>
              <a:cs typeface="Verdana"/>
            </a:endParaRPr>
          </a:p>
          <a:p>
            <a:pPr marL="742950" marR="791210" lvl="1" indent="-273050">
              <a:lnSpc>
                <a:spcPct val="100000"/>
              </a:lnSpc>
              <a:spcBef>
                <a:spcPts val="710"/>
              </a:spcBef>
              <a:buClr>
                <a:srgbClr val="77923B"/>
              </a:buClr>
              <a:buFont typeface="Wingdings"/>
              <a:buChar char=""/>
              <a:tabLst>
                <a:tab pos="742315" algn="l"/>
                <a:tab pos="742950" algn="l"/>
              </a:tabLst>
            </a:pPr>
            <a:r>
              <a:rPr sz="2400" spc="-140" dirty="0">
                <a:solidFill>
                  <a:srgbClr val="4F6128"/>
                </a:solidFill>
                <a:latin typeface="Verdana"/>
                <a:cs typeface="Verdana"/>
              </a:rPr>
              <a:t>Irrigation</a:t>
            </a:r>
            <a:r>
              <a:rPr sz="2400" spc="-204" dirty="0">
                <a:solidFill>
                  <a:srgbClr val="4F6128"/>
                </a:solidFill>
                <a:latin typeface="Verdana"/>
                <a:cs typeface="Verdana"/>
              </a:rPr>
              <a:t> </a:t>
            </a:r>
            <a:r>
              <a:rPr sz="2400" spc="-125" dirty="0">
                <a:solidFill>
                  <a:srgbClr val="4F6128"/>
                </a:solidFill>
                <a:latin typeface="Verdana"/>
                <a:cs typeface="Verdana"/>
              </a:rPr>
              <a:t>water  </a:t>
            </a:r>
            <a:r>
              <a:rPr sz="2400" spc="-135" dirty="0">
                <a:solidFill>
                  <a:srgbClr val="4F6128"/>
                </a:solidFill>
                <a:latin typeface="Verdana"/>
                <a:cs typeface="Verdana"/>
              </a:rPr>
              <a:t>supply</a:t>
            </a:r>
            <a:endParaRPr sz="2400">
              <a:latin typeface="Verdana"/>
              <a:cs typeface="Verdana"/>
            </a:endParaRPr>
          </a:p>
          <a:p>
            <a:pPr marL="742950" marR="901065" lvl="1" indent="-273050">
              <a:lnSpc>
                <a:spcPct val="100000"/>
              </a:lnSpc>
              <a:spcBef>
                <a:spcPts val="695"/>
              </a:spcBef>
              <a:buClr>
                <a:srgbClr val="77923B"/>
              </a:buClr>
              <a:buFont typeface="Wingdings"/>
              <a:buChar char=""/>
              <a:tabLst>
                <a:tab pos="742315" algn="l"/>
                <a:tab pos="742950" algn="l"/>
              </a:tabLst>
            </a:pPr>
            <a:r>
              <a:rPr sz="2400" spc="-145" dirty="0">
                <a:solidFill>
                  <a:srgbClr val="4F6128"/>
                </a:solidFill>
                <a:latin typeface="Verdana"/>
                <a:cs typeface="Verdana"/>
              </a:rPr>
              <a:t>Drinking</a:t>
            </a:r>
            <a:r>
              <a:rPr sz="2400" spc="-229" dirty="0">
                <a:solidFill>
                  <a:srgbClr val="4F6128"/>
                </a:solidFill>
                <a:latin typeface="Verdana"/>
                <a:cs typeface="Verdana"/>
              </a:rPr>
              <a:t> </a:t>
            </a:r>
            <a:r>
              <a:rPr sz="2400" spc="-125" dirty="0">
                <a:solidFill>
                  <a:srgbClr val="4F6128"/>
                </a:solidFill>
                <a:latin typeface="Verdana"/>
                <a:cs typeface="Verdana"/>
              </a:rPr>
              <a:t>water  </a:t>
            </a:r>
            <a:r>
              <a:rPr sz="2400" spc="-135" dirty="0">
                <a:solidFill>
                  <a:srgbClr val="4F6128"/>
                </a:solidFill>
                <a:latin typeface="Verdana"/>
                <a:cs typeface="Verdana"/>
              </a:rPr>
              <a:t>supply</a:t>
            </a:r>
            <a:endParaRPr sz="2400">
              <a:latin typeface="Verdana"/>
              <a:cs typeface="Verdana"/>
            </a:endParaRPr>
          </a:p>
          <a:p>
            <a:pPr marL="742950" lvl="1" indent="-273050">
              <a:lnSpc>
                <a:spcPct val="100000"/>
              </a:lnSpc>
              <a:spcBef>
                <a:spcPts val="700"/>
              </a:spcBef>
              <a:buClr>
                <a:srgbClr val="77923B"/>
              </a:buClr>
              <a:buFont typeface="Wingdings"/>
              <a:buChar char=""/>
              <a:tabLst>
                <a:tab pos="742315" algn="l"/>
                <a:tab pos="742950" algn="l"/>
              </a:tabLst>
            </a:pPr>
            <a:r>
              <a:rPr sz="2400" spc="-145" dirty="0">
                <a:solidFill>
                  <a:srgbClr val="4F6128"/>
                </a:solidFill>
                <a:latin typeface="Verdana"/>
                <a:cs typeface="Verdana"/>
              </a:rPr>
              <a:t>Reduction </a:t>
            </a:r>
            <a:r>
              <a:rPr sz="2400" spc="-120" dirty="0">
                <a:solidFill>
                  <a:srgbClr val="4F6128"/>
                </a:solidFill>
                <a:latin typeface="Verdana"/>
                <a:cs typeface="Verdana"/>
              </a:rPr>
              <a:t>in</a:t>
            </a:r>
            <a:r>
              <a:rPr sz="2400" spc="-250" dirty="0">
                <a:solidFill>
                  <a:srgbClr val="4F6128"/>
                </a:solidFill>
                <a:latin typeface="Verdana"/>
                <a:cs typeface="Verdana"/>
              </a:rPr>
              <a:t> </a:t>
            </a:r>
            <a:r>
              <a:rPr sz="2400" spc="-160" dirty="0">
                <a:solidFill>
                  <a:srgbClr val="4F6128"/>
                </a:solidFill>
                <a:latin typeface="Verdana"/>
                <a:cs typeface="Verdana"/>
              </a:rPr>
              <a:t>famine</a:t>
            </a:r>
            <a:endParaRPr sz="2400">
              <a:latin typeface="Verdana"/>
              <a:cs typeface="Verdana"/>
            </a:endParaRPr>
          </a:p>
          <a:p>
            <a:pPr marL="742950" lvl="1" indent="-273050">
              <a:lnSpc>
                <a:spcPct val="100000"/>
              </a:lnSpc>
              <a:spcBef>
                <a:spcPts val="710"/>
              </a:spcBef>
              <a:buClr>
                <a:srgbClr val="77923B"/>
              </a:buClr>
              <a:buFont typeface="Wingdings"/>
              <a:buChar char=""/>
              <a:tabLst>
                <a:tab pos="742315" algn="l"/>
                <a:tab pos="742950" algn="l"/>
              </a:tabLst>
            </a:pPr>
            <a:r>
              <a:rPr sz="2400" spc="-105" dirty="0">
                <a:solidFill>
                  <a:srgbClr val="4F6128"/>
                </a:solidFill>
                <a:latin typeface="Verdana"/>
                <a:cs typeface="Verdana"/>
              </a:rPr>
              <a:t>Flood</a:t>
            </a:r>
            <a:r>
              <a:rPr sz="2400" spc="-195" dirty="0">
                <a:solidFill>
                  <a:srgbClr val="4F6128"/>
                </a:solidFill>
                <a:latin typeface="Verdana"/>
                <a:cs typeface="Verdana"/>
              </a:rPr>
              <a:t> </a:t>
            </a:r>
            <a:r>
              <a:rPr sz="2400" spc="-100" dirty="0">
                <a:solidFill>
                  <a:srgbClr val="4F6128"/>
                </a:solidFill>
                <a:latin typeface="Verdana"/>
                <a:cs typeface="Verdana"/>
              </a:rPr>
              <a:t>control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4067" y="1969007"/>
            <a:ext cx="4789932" cy="35707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This PPT should be used </a:t>
            </a:r>
            <a:r>
              <a:rPr spc="-5" dirty="0"/>
              <a:t>as </a:t>
            </a:r>
            <a:r>
              <a:rPr dirty="0"/>
              <a:t>reference </a:t>
            </a:r>
            <a:r>
              <a:rPr spc="-25" dirty="0"/>
              <a:t>only. </a:t>
            </a:r>
            <a:r>
              <a:rPr dirty="0"/>
              <a:t>Reading books</a:t>
            </a:r>
            <a:r>
              <a:rPr spc="-15" dirty="0"/>
              <a:t> </a:t>
            </a:r>
            <a:r>
              <a:rPr spc="-5" dirty="0"/>
              <a:t>(mentioned</a:t>
            </a:r>
          </a:p>
          <a:p>
            <a:pPr marL="12700">
              <a:lnSpc>
                <a:spcPct val="100000"/>
              </a:lnSpc>
            </a:pPr>
            <a:r>
              <a:rPr dirty="0"/>
              <a:t>in </a:t>
            </a:r>
            <a:r>
              <a:rPr spc="-5" dirty="0"/>
              <a:t>syllabus) </a:t>
            </a:r>
            <a:r>
              <a:rPr dirty="0"/>
              <a:t>is mandatory </a:t>
            </a:r>
            <a:r>
              <a:rPr spc="-5" dirty="0"/>
              <a:t>for the </a:t>
            </a:r>
            <a:r>
              <a:rPr dirty="0"/>
              <a:t>preparation of </a:t>
            </a:r>
            <a:r>
              <a:rPr spc="-5" dirty="0"/>
              <a:t>the</a:t>
            </a:r>
            <a:r>
              <a:rPr spc="10" dirty="0"/>
              <a:t> </a:t>
            </a:r>
            <a:r>
              <a:rPr dirty="0"/>
              <a:t>examinations.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9977"/>
    </mc:Choice>
    <mc:Fallback>
      <p:transition spd="slow" advTm="39977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93902"/>
            <a:ext cx="145923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04" dirty="0"/>
              <a:t>Dams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This PPT should be used </a:t>
            </a:r>
            <a:r>
              <a:rPr spc="-5" dirty="0"/>
              <a:t>as </a:t>
            </a:r>
            <a:r>
              <a:rPr dirty="0"/>
              <a:t>reference </a:t>
            </a:r>
            <a:r>
              <a:rPr spc="-25" dirty="0"/>
              <a:t>only. </a:t>
            </a:r>
            <a:r>
              <a:rPr dirty="0"/>
              <a:t>Reading books</a:t>
            </a:r>
            <a:r>
              <a:rPr spc="-15" dirty="0"/>
              <a:t> </a:t>
            </a:r>
            <a:r>
              <a:rPr spc="-5" dirty="0"/>
              <a:t>(mentioned</a:t>
            </a:r>
          </a:p>
          <a:p>
            <a:pPr marL="12700">
              <a:lnSpc>
                <a:spcPct val="100000"/>
              </a:lnSpc>
            </a:pPr>
            <a:r>
              <a:rPr dirty="0"/>
              <a:t>in </a:t>
            </a:r>
            <a:r>
              <a:rPr spc="-5" dirty="0"/>
              <a:t>syllabus) </a:t>
            </a:r>
            <a:r>
              <a:rPr dirty="0"/>
              <a:t>is mandatory </a:t>
            </a:r>
            <a:r>
              <a:rPr spc="-5" dirty="0"/>
              <a:t>for the </a:t>
            </a:r>
            <a:r>
              <a:rPr dirty="0"/>
              <a:t>preparation of </a:t>
            </a:r>
            <a:r>
              <a:rPr spc="-5" dirty="0"/>
              <a:t>the</a:t>
            </a:r>
            <a:r>
              <a:rPr spc="10" dirty="0"/>
              <a:t> </a:t>
            </a:r>
            <a:r>
              <a:rPr dirty="0"/>
              <a:t>examinations.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55749"/>
            <a:ext cx="7601584" cy="4195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2900" indent="-330835">
              <a:lnSpc>
                <a:spcPct val="100000"/>
              </a:lnSpc>
              <a:spcBef>
                <a:spcPts val="95"/>
              </a:spcBef>
              <a:buClr>
                <a:srgbClr val="77923B"/>
              </a:buClr>
              <a:buFont typeface="Wingdings"/>
              <a:buChar char=""/>
              <a:tabLst>
                <a:tab pos="342900" algn="l"/>
                <a:tab pos="343535" algn="l"/>
              </a:tabLst>
            </a:pPr>
            <a:r>
              <a:rPr sz="2500" spc="-95" dirty="0">
                <a:solidFill>
                  <a:srgbClr val="003D07"/>
                </a:solidFill>
                <a:latin typeface="Verdana"/>
                <a:cs typeface="Verdana"/>
              </a:rPr>
              <a:t>Problems</a:t>
            </a:r>
            <a:endParaRPr sz="2500">
              <a:latin typeface="Verdana"/>
              <a:cs typeface="Verdana"/>
            </a:endParaRPr>
          </a:p>
          <a:p>
            <a:pPr marL="742950" lvl="1" indent="-273050">
              <a:lnSpc>
                <a:spcPct val="100000"/>
              </a:lnSpc>
              <a:spcBef>
                <a:spcPts val="70"/>
              </a:spcBef>
              <a:buClr>
                <a:srgbClr val="77923B"/>
              </a:buClr>
              <a:buFont typeface="Wingdings"/>
              <a:buChar char=""/>
              <a:tabLst>
                <a:tab pos="742315" algn="l"/>
                <a:tab pos="742950" algn="l"/>
              </a:tabLst>
            </a:pPr>
            <a:r>
              <a:rPr sz="2200" spc="-130" dirty="0">
                <a:solidFill>
                  <a:srgbClr val="4F6128"/>
                </a:solidFill>
                <a:latin typeface="Verdana"/>
                <a:cs typeface="Verdana"/>
              </a:rPr>
              <a:t>Displacement </a:t>
            </a:r>
            <a:r>
              <a:rPr sz="2200" spc="-110" dirty="0">
                <a:solidFill>
                  <a:srgbClr val="4F6128"/>
                </a:solidFill>
                <a:latin typeface="Verdana"/>
                <a:cs typeface="Verdana"/>
              </a:rPr>
              <a:t>of </a:t>
            </a:r>
            <a:r>
              <a:rPr sz="2200" spc="-90" dirty="0">
                <a:solidFill>
                  <a:srgbClr val="4F6128"/>
                </a:solidFill>
                <a:latin typeface="Verdana"/>
                <a:cs typeface="Verdana"/>
              </a:rPr>
              <a:t>tribal</a:t>
            </a:r>
            <a:r>
              <a:rPr sz="2200" spc="-310" dirty="0">
                <a:solidFill>
                  <a:srgbClr val="4F6128"/>
                </a:solidFill>
                <a:latin typeface="Verdana"/>
                <a:cs typeface="Verdana"/>
              </a:rPr>
              <a:t> </a:t>
            </a:r>
            <a:r>
              <a:rPr sz="2200" spc="-120" dirty="0">
                <a:solidFill>
                  <a:srgbClr val="4F6128"/>
                </a:solidFill>
                <a:latin typeface="Verdana"/>
                <a:cs typeface="Verdana"/>
              </a:rPr>
              <a:t>people</a:t>
            </a:r>
            <a:endParaRPr sz="2200">
              <a:latin typeface="Verdana"/>
              <a:cs typeface="Verdana"/>
            </a:endParaRPr>
          </a:p>
          <a:p>
            <a:pPr marL="742950" lvl="1" indent="-273050">
              <a:lnSpc>
                <a:spcPct val="100000"/>
              </a:lnSpc>
              <a:spcBef>
                <a:spcPts val="75"/>
              </a:spcBef>
              <a:buClr>
                <a:srgbClr val="77923B"/>
              </a:buClr>
              <a:buFont typeface="Wingdings"/>
              <a:buChar char=""/>
              <a:tabLst>
                <a:tab pos="742315" algn="l"/>
                <a:tab pos="742950" algn="l"/>
              </a:tabLst>
            </a:pPr>
            <a:r>
              <a:rPr sz="2200" spc="-35" dirty="0">
                <a:solidFill>
                  <a:srgbClr val="4F6128"/>
                </a:solidFill>
                <a:latin typeface="Verdana"/>
                <a:cs typeface="Verdana"/>
              </a:rPr>
              <a:t>Loss </a:t>
            </a:r>
            <a:r>
              <a:rPr sz="2200" spc="-110" dirty="0">
                <a:solidFill>
                  <a:srgbClr val="4F6128"/>
                </a:solidFill>
                <a:latin typeface="Verdana"/>
                <a:cs typeface="Verdana"/>
              </a:rPr>
              <a:t>of</a:t>
            </a:r>
            <a:r>
              <a:rPr sz="2200" spc="-340" dirty="0">
                <a:solidFill>
                  <a:srgbClr val="4F6128"/>
                </a:solidFill>
                <a:latin typeface="Verdana"/>
                <a:cs typeface="Verdana"/>
              </a:rPr>
              <a:t> </a:t>
            </a:r>
            <a:r>
              <a:rPr sz="2200" spc="-85" dirty="0">
                <a:solidFill>
                  <a:srgbClr val="4F6128"/>
                </a:solidFill>
                <a:latin typeface="Verdana"/>
                <a:cs typeface="Verdana"/>
              </a:rPr>
              <a:t>forest</a:t>
            </a:r>
            <a:endParaRPr sz="2200">
              <a:latin typeface="Verdana"/>
              <a:cs typeface="Verdana"/>
            </a:endParaRPr>
          </a:p>
          <a:p>
            <a:pPr marL="742950" lvl="1" indent="-273050">
              <a:lnSpc>
                <a:spcPct val="100000"/>
              </a:lnSpc>
              <a:spcBef>
                <a:spcPts val="75"/>
              </a:spcBef>
              <a:buClr>
                <a:srgbClr val="77923B"/>
              </a:buClr>
              <a:buFont typeface="Wingdings"/>
              <a:buChar char=""/>
              <a:tabLst>
                <a:tab pos="742315" algn="l"/>
                <a:tab pos="742950" algn="l"/>
              </a:tabLst>
            </a:pPr>
            <a:r>
              <a:rPr sz="2200" spc="-150" dirty="0">
                <a:solidFill>
                  <a:srgbClr val="4F6128"/>
                </a:solidFill>
                <a:latin typeface="Verdana"/>
                <a:cs typeface="Verdana"/>
              </a:rPr>
              <a:t>Changes </a:t>
            </a:r>
            <a:r>
              <a:rPr sz="2200" spc="-110" dirty="0">
                <a:solidFill>
                  <a:srgbClr val="4F6128"/>
                </a:solidFill>
                <a:latin typeface="Verdana"/>
                <a:cs typeface="Verdana"/>
              </a:rPr>
              <a:t>in </a:t>
            </a:r>
            <a:r>
              <a:rPr sz="2200" spc="-140" dirty="0">
                <a:solidFill>
                  <a:srgbClr val="4F6128"/>
                </a:solidFill>
                <a:latin typeface="Verdana"/>
                <a:cs typeface="Verdana"/>
              </a:rPr>
              <a:t>aquatic</a:t>
            </a:r>
            <a:r>
              <a:rPr sz="2200" spc="-275" dirty="0">
                <a:solidFill>
                  <a:srgbClr val="4F6128"/>
                </a:solidFill>
                <a:latin typeface="Verdana"/>
                <a:cs typeface="Verdana"/>
              </a:rPr>
              <a:t> </a:t>
            </a:r>
            <a:r>
              <a:rPr sz="2200" spc="-150" dirty="0">
                <a:solidFill>
                  <a:srgbClr val="4F6128"/>
                </a:solidFill>
                <a:latin typeface="Verdana"/>
                <a:cs typeface="Verdana"/>
              </a:rPr>
              <a:t>environment</a:t>
            </a:r>
            <a:endParaRPr sz="2200">
              <a:latin typeface="Verdana"/>
              <a:cs typeface="Verdana"/>
            </a:endParaRPr>
          </a:p>
          <a:p>
            <a:pPr marL="742950" lvl="1" indent="-273050">
              <a:lnSpc>
                <a:spcPct val="100000"/>
              </a:lnSpc>
              <a:spcBef>
                <a:spcPts val="70"/>
              </a:spcBef>
              <a:buClr>
                <a:srgbClr val="77923B"/>
              </a:buClr>
              <a:buFont typeface="Wingdings"/>
              <a:buChar char=""/>
              <a:tabLst>
                <a:tab pos="742315" algn="l"/>
                <a:tab pos="742950" algn="l"/>
              </a:tabLst>
            </a:pPr>
            <a:r>
              <a:rPr sz="2200" spc="-140" dirty="0">
                <a:solidFill>
                  <a:srgbClr val="4F6128"/>
                </a:solidFill>
                <a:latin typeface="Verdana"/>
                <a:cs typeface="Verdana"/>
              </a:rPr>
              <a:t>Waterlogging </a:t>
            </a:r>
            <a:r>
              <a:rPr sz="2200" spc="-120" dirty="0">
                <a:solidFill>
                  <a:srgbClr val="4F6128"/>
                </a:solidFill>
                <a:latin typeface="Verdana"/>
                <a:cs typeface="Verdana"/>
              </a:rPr>
              <a:t>near</a:t>
            </a:r>
            <a:r>
              <a:rPr sz="2200" spc="-229" dirty="0">
                <a:solidFill>
                  <a:srgbClr val="4F6128"/>
                </a:solidFill>
                <a:latin typeface="Verdana"/>
                <a:cs typeface="Verdana"/>
              </a:rPr>
              <a:t> </a:t>
            </a:r>
            <a:r>
              <a:rPr sz="2200" spc="-75" dirty="0">
                <a:solidFill>
                  <a:srgbClr val="4F6128"/>
                </a:solidFill>
                <a:latin typeface="Verdana"/>
                <a:cs typeface="Verdana"/>
              </a:rPr>
              <a:t>reservoir</a:t>
            </a:r>
            <a:endParaRPr sz="2200">
              <a:latin typeface="Verdana"/>
              <a:cs typeface="Verdana"/>
            </a:endParaRPr>
          </a:p>
          <a:p>
            <a:pPr marL="742950" lvl="1" indent="-273050">
              <a:lnSpc>
                <a:spcPct val="100000"/>
              </a:lnSpc>
              <a:spcBef>
                <a:spcPts val="75"/>
              </a:spcBef>
              <a:buClr>
                <a:srgbClr val="77923B"/>
              </a:buClr>
              <a:buFont typeface="Wingdings"/>
              <a:buChar char=""/>
              <a:tabLst>
                <a:tab pos="742315" algn="l"/>
                <a:tab pos="742950" algn="l"/>
              </a:tabLst>
            </a:pPr>
            <a:r>
              <a:rPr sz="2200" spc="-125" dirty="0">
                <a:solidFill>
                  <a:srgbClr val="4F6128"/>
                </a:solidFill>
                <a:latin typeface="Verdana"/>
                <a:cs typeface="Verdana"/>
              </a:rPr>
              <a:t>Breeding </a:t>
            </a:r>
            <a:r>
              <a:rPr sz="2200" spc="-110" dirty="0">
                <a:solidFill>
                  <a:srgbClr val="4F6128"/>
                </a:solidFill>
                <a:latin typeface="Verdana"/>
                <a:cs typeface="Verdana"/>
              </a:rPr>
              <a:t>of</a:t>
            </a:r>
            <a:r>
              <a:rPr sz="2200" spc="-250" dirty="0">
                <a:solidFill>
                  <a:srgbClr val="4F6128"/>
                </a:solidFill>
                <a:latin typeface="Verdana"/>
                <a:cs typeface="Verdana"/>
              </a:rPr>
              <a:t> </a:t>
            </a:r>
            <a:r>
              <a:rPr sz="2200" spc="-100" dirty="0">
                <a:solidFill>
                  <a:srgbClr val="4F6128"/>
                </a:solidFill>
                <a:latin typeface="Verdana"/>
                <a:cs typeface="Verdana"/>
              </a:rPr>
              <a:t>vectors</a:t>
            </a:r>
            <a:endParaRPr sz="2200">
              <a:latin typeface="Verdana"/>
              <a:cs typeface="Verdana"/>
            </a:endParaRPr>
          </a:p>
          <a:p>
            <a:pPr marL="742950" lvl="1" indent="-273050">
              <a:lnSpc>
                <a:spcPct val="100000"/>
              </a:lnSpc>
              <a:spcBef>
                <a:spcPts val="70"/>
              </a:spcBef>
              <a:buClr>
                <a:srgbClr val="77923B"/>
              </a:buClr>
              <a:buFont typeface="Wingdings"/>
              <a:buChar char=""/>
              <a:tabLst>
                <a:tab pos="742315" algn="l"/>
                <a:tab pos="742950" algn="l"/>
              </a:tabLst>
            </a:pPr>
            <a:r>
              <a:rPr sz="2200" spc="-95" dirty="0">
                <a:solidFill>
                  <a:srgbClr val="4F6128"/>
                </a:solidFill>
                <a:latin typeface="Verdana"/>
                <a:cs typeface="Verdana"/>
              </a:rPr>
              <a:t>Microclimatic</a:t>
            </a:r>
            <a:r>
              <a:rPr sz="2200" spc="-175" dirty="0">
                <a:solidFill>
                  <a:srgbClr val="4F6128"/>
                </a:solidFill>
                <a:latin typeface="Verdana"/>
                <a:cs typeface="Verdana"/>
              </a:rPr>
              <a:t> </a:t>
            </a:r>
            <a:r>
              <a:rPr sz="2200" spc="-130" dirty="0">
                <a:solidFill>
                  <a:srgbClr val="4F6128"/>
                </a:solidFill>
                <a:latin typeface="Verdana"/>
                <a:cs typeface="Verdana"/>
              </a:rPr>
              <a:t>changes</a:t>
            </a:r>
            <a:endParaRPr sz="2200">
              <a:latin typeface="Verdana"/>
              <a:cs typeface="Verdana"/>
            </a:endParaRPr>
          </a:p>
          <a:p>
            <a:pPr marL="742950" lvl="1" indent="-273050">
              <a:lnSpc>
                <a:spcPct val="100000"/>
              </a:lnSpc>
              <a:spcBef>
                <a:spcPts val="75"/>
              </a:spcBef>
              <a:buClr>
                <a:srgbClr val="77923B"/>
              </a:buClr>
              <a:buFont typeface="Wingdings"/>
              <a:buChar char=""/>
              <a:tabLst>
                <a:tab pos="742315" algn="l"/>
                <a:tab pos="742950" algn="l"/>
              </a:tabLst>
            </a:pPr>
            <a:r>
              <a:rPr sz="2200" spc="-140" dirty="0">
                <a:solidFill>
                  <a:srgbClr val="4F6128"/>
                </a:solidFill>
                <a:latin typeface="Verdana"/>
                <a:cs typeface="Verdana"/>
              </a:rPr>
              <a:t>Reduced </a:t>
            </a:r>
            <a:r>
              <a:rPr sz="2200" spc="-114" dirty="0">
                <a:solidFill>
                  <a:srgbClr val="4F6128"/>
                </a:solidFill>
                <a:latin typeface="Verdana"/>
                <a:cs typeface="Verdana"/>
              </a:rPr>
              <a:t>water</a:t>
            </a:r>
            <a:r>
              <a:rPr sz="2200" spc="-225" dirty="0">
                <a:solidFill>
                  <a:srgbClr val="4F6128"/>
                </a:solidFill>
                <a:latin typeface="Verdana"/>
                <a:cs typeface="Verdana"/>
              </a:rPr>
              <a:t> </a:t>
            </a:r>
            <a:r>
              <a:rPr sz="2200" spc="-75" dirty="0">
                <a:solidFill>
                  <a:srgbClr val="4F6128"/>
                </a:solidFill>
                <a:latin typeface="Verdana"/>
                <a:cs typeface="Verdana"/>
              </a:rPr>
              <a:t>flow</a:t>
            </a:r>
            <a:endParaRPr sz="2200">
              <a:latin typeface="Verdana"/>
              <a:cs typeface="Verdana"/>
            </a:endParaRPr>
          </a:p>
          <a:p>
            <a:pPr marL="742950" lvl="1" indent="-273050">
              <a:lnSpc>
                <a:spcPct val="100000"/>
              </a:lnSpc>
              <a:spcBef>
                <a:spcPts val="70"/>
              </a:spcBef>
              <a:buClr>
                <a:srgbClr val="77923B"/>
              </a:buClr>
              <a:buFont typeface="Wingdings"/>
              <a:buChar char=""/>
              <a:tabLst>
                <a:tab pos="742315" algn="l"/>
                <a:tab pos="742950" algn="l"/>
              </a:tabLst>
            </a:pPr>
            <a:r>
              <a:rPr sz="2200" spc="-70" dirty="0">
                <a:solidFill>
                  <a:srgbClr val="4F6128"/>
                </a:solidFill>
                <a:latin typeface="Verdana"/>
                <a:cs typeface="Verdana"/>
              </a:rPr>
              <a:t>Flash</a:t>
            </a:r>
            <a:r>
              <a:rPr sz="2200" spc="-190" dirty="0">
                <a:solidFill>
                  <a:srgbClr val="4F6128"/>
                </a:solidFill>
                <a:latin typeface="Verdana"/>
                <a:cs typeface="Verdana"/>
              </a:rPr>
              <a:t> </a:t>
            </a:r>
            <a:r>
              <a:rPr sz="2200" spc="-105" dirty="0">
                <a:solidFill>
                  <a:srgbClr val="4F6128"/>
                </a:solidFill>
                <a:latin typeface="Verdana"/>
                <a:cs typeface="Verdana"/>
              </a:rPr>
              <a:t>flood</a:t>
            </a:r>
            <a:endParaRPr sz="2200">
              <a:latin typeface="Verdana"/>
              <a:cs typeface="Verdana"/>
            </a:endParaRPr>
          </a:p>
          <a:p>
            <a:pPr marL="742950" lvl="1" indent="-273050">
              <a:lnSpc>
                <a:spcPct val="100000"/>
              </a:lnSpc>
              <a:spcBef>
                <a:spcPts val="75"/>
              </a:spcBef>
              <a:buClr>
                <a:srgbClr val="77923B"/>
              </a:buClr>
              <a:buFont typeface="Wingdings"/>
              <a:buChar char=""/>
              <a:tabLst>
                <a:tab pos="742315" algn="l"/>
                <a:tab pos="742950" algn="l"/>
              </a:tabLst>
            </a:pPr>
            <a:r>
              <a:rPr sz="2200" spc="-110" dirty="0">
                <a:solidFill>
                  <a:srgbClr val="4F6128"/>
                </a:solidFill>
                <a:latin typeface="Verdana"/>
                <a:cs typeface="Verdana"/>
              </a:rPr>
              <a:t>Salt </a:t>
            </a:r>
            <a:r>
              <a:rPr sz="2200" spc="-114" dirty="0">
                <a:solidFill>
                  <a:srgbClr val="4F6128"/>
                </a:solidFill>
                <a:latin typeface="Verdana"/>
                <a:cs typeface="Verdana"/>
              </a:rPr>
              <a:t>water</a:t>
            </a:r>
            <a:r>
              <a:rPr sz="2200" spc="-265" dirty="0">
                <a:solidFill>
                  <a:srgbClr val="4F6128"/>
                </a:solidFill>
                <a:latin typeface="Verdana"/>
                <a:cs typeface="Verdana"/>
              </a:rPr>
              <a:t> </a:t>
            </a:r>
            <a:r>
              <a:rPr sz="2200" spc="-105" dirty="0">
                <a:solidFill>
                  <a:srgbClr val="4F6128"/>
                </a:solidFill>
                <a:latin typeface="Verdana"/>
                <a:cs typeface="Verdana"/>
              </a:rPr>
              <a:t>intrusion</a:t>
            </a:r>
            <a:endParaRPr sz="2200">
              <a:latin typeface="Verdana"/>
              <a:cs typeface="Verdana"/>
            </a:endParaRPr>
          </a:p>
          <a:p>
            <a:pPr marL="742950" lvl="1" indent="-273050">
              <a:lnSpc>
                <a:spcPct val="100000"/>
              </a:lnSpc>
              <a:spcBef>
                <a:spcPts val="70"/>
              </a:spcBef>
              <a:buClr>
                <a:srgbClr val="77923B"/>
              </a:buClr>
              <a:buFont typeface="Wingdings"/>
              <a:buChar char=""/>
              <a:tabLst>
                <a:tab pos="742315" algn="l"/>
                <a:tab pos="742950" algn="l"/>
              </a:tabLst>
            </a:pPr>
            <a:r>
              <a:rPr sz="2200" spc="-155" dirty="0">
                <a:solidFill>
                  <a:srgbClr val="4F6128"/>
                </a:solidFill>
                <a:latin typeface="Verdana"/>
                <a:cs typeface="Verdana"/>
              </a:rPr>
              <a:t>Sediment </a:t>
            </a:r>
            <a:r>
              <a:rPr sz="2200" spc="-110" dirty="0">
                <a:solidFill>
                  <a:srgbClr val="4F6128"/>
                </a:solidFill>
                <a:latin typeface="Verdana"/>
                <a:cs typeface="Verdana"/>
              </a:rPr>
              <a:t>carrying </a:t>
            </a:r>
            <a:r>
              <a:rPr sz="2200" spc="-114" dirty="0">
                <a:solidFill>
                  <a:srgbClr val="4F6128"/>
                </a:solidFill>
                <a:latin typeface="Verdana"/>
                <a:cs typeface="Verdana"/>
              </a:rPr>
              <a:t>nutrients </a:t>
            </a:r>
            <a:r>
              <a:rPr sz="2200" spc="-160" dirty="0">
                <a:solidFill>
                  <a:srgbClr val="4F6128"/>
                </a:solidFill>
                <a:latin typeface="Verdana"/>
                <a:cs typeface="Verdana"/>
              </a:rPr>
              <a:t>get </a:t>
            </a:r>
            <a:r>
              <a:rPr sz="2200" spc="-130" dirty="0">
                <a:solidFill>
                  <a:srgbClr val="4F6128"/>
                </a:solidFill>
                <a:latin typeface="Verdana"/>
                <a:cs typeface="Verdana"/>
              </a:rPr>
              <a:t>deposited </a:t>
            </a:r>
            <a:r>
              <a:rPr sz="2200" spc="-110" dirty="0">
                <a:solidFill>
                  <a:srgbClr val="4F6128"/>
                </a:solidFill>
                <a:latin typeface="Verdana"/>
                <a:cs typeface="Verdana"/>
              </a:rPr>
              <a:t>in</a:t>
            </a:r>
            <a:r>
              <a:rPr sz="2200" spc="-509" dirty="0">
                <a:solidFill>
                  <a:srgbClr val="4F6128"/>
                </a:solidFill>
                <a:latin typeface="Verdana"/>
                <a:cs typeface="Verdana"/>
              </a:rPr>
              <a:t> </a:t>
            </a:r>
            <a:r>
              <a:rPr sz="2200" spc="-100" dirty="0">
                <a:solidFill>
                  <a:srgbClr val="4F6128"/>
                </a:solidFill>
                <a:latin typeface="Verdana"/>
                <a:cs typeface="Verdana"/>
              </a:rPr>
              <a:t>reservoir.</a:t>
            </a:r>
            <a:endParaRPr sz="2200">
              <a:latin typeface="Verdana"/>
              <a:cs typeface="Verdana"/>
            </a:endParaRPr>
          </a:p>
          <a:p>
            <a:pPr marL="742950" lvl="1" indent="-273050">
              <a:lnSpc>
                <a:spcPct val="100000"/>
              </a:lnSpc>
              <a:spcBef>
                <a:spcPts val="75"/>
              </a:spcBef>
              <a:buClr>
                <a:srgbClr val="77923B"/>
              </a:buClr>
              <a:buFont typeface="Wingdings"/>
              <a:buChar char=""/>
              <a:tabLst>
                <a:tab pos="742315" algn="l"/>
                <a:tab pos="742950" algn="l"/>
              </a:tabLst>
            </a:pPr>
            <a:r>
              <a:rPr sz="2200" spc="-160" dirty="0">
                <a:solidFill>
                  <a:srgbClr val="4F6128"/>
                </a:solidFill>
                <a:latin typeface="Verdana"/>
                <a:cs typeface="Verdana"/>
              </a:rPr>
              <a:t>Outbreak </a:t>
            </a:r>
            <a:r>
              <a:rPr sz="2200" spc="-110" dirty="0">
                <a:solidFill>
                  <a:srgbClr val="4F6128"/>
                </a:solidFill>
                <a:latin typeface="Verdana"/>
                <a:cs typeface="Verdana"/>
              </a:rPr>
              <a:t>of </a:t>
            </a:r>
            <a:r>
              <a:rPr sz="2200" spc="-105" dirty="0">
                <a:solidFill>
                  <a:srgbClr val="4F6128"/>
                </a:solidFill>
                <a:latin typeface="Verdana"/>
                <a:cs typeface="Verdana"/>
              </a:rPr>
              <a:t>vector-borne </a:t>
            </a:r>
            <a:r>
              <a:rPr sz="2200" spc="-90" dirty="0">
                <a:solidFill>
                  <a:srgbClr val="4F6128"/>
                </a:solidFill>
                <a:latin typeface="Verdana"/>
                <a:cs typeface="Verdana"/>
              </a:rPr>
              <a:t>diseases </a:t>
            </a:r>
            <a:r>
              <a:rPr sz="2200" spc="-75" dirty="0">
                <a:solidFill>
                  <a:srgbClr val="4F6128"/>
                </a:solidFill>
                <a:latin typeface="Verdana"/>
                <a:cs typeface="Verdana"/>
              </a:rPr>
              <a:t>like</a:t>
            </a:r>
            <a:r>
              <a:rPr sz="2200" spc="-480" dirty="0">
                <a:solidFill>
                  <a:srgbClr val="4F6128"/>
                </a:solidFill>
                <a:latin typeface="Verdana"/>
                <a:cs typeface="Verdana"/>
              </a:rPr>
              <a:t> </a:t>
            </a:r>
            <a:r>
              <a:rPr sz="2200" spc="-135" dirty="0">
                <a:solidFill>
                  <a:srgbClr val="4F6128"/>
                </a:solidFill>
                <a:latin typeface="Verdana"/>
                <a:cs typeface="Verdana"/>
              </a:rPr>
              <a:t>malaria.</a:t>
            </a:r>
            <a:endParaRPr sz="2200">
              <a:latin typeface="Verdana"/>
              <a:cs typeface="Verdan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162"/>
    </mc:Choice>
    <mc:Fallback>
      <p:transition spd="slow" advTm="17162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6029" y="3076701"/>
            <a:ext cx="417195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65" dirty="0">
                <a:solidFill>
                  <a:srgbClr val="00664D"/>
                </a:solidFill>
              </a:rPr>
              <a:t>Thank</a:t>
            </a:r>
            <a:r>
              <a:rPr sz="7200" spc="-330" dirty="0">
                <a:solidFill>
                  <a:srgbClr val="00664D"/>
                </a:solidFill>
              </a:rPr>
              <a:t> </a:t>
            </a:r>
            <a:r>
              <a:rPr sz="7200" spc="-114" dirty="0">
                <a:solidFill>
                  <a:srgbClr val="00664D"/>
                </a:solidFill>
              </a:rPr>
              <a:t>You</a:t>
            </a:r>
            <a:endParaRPr sz="7200"/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This PPT should be used </a:t>
            </a:r>
            <a:r>
              <a:rPr spc="-5" dirty="0"/>
              <a:t>as </a:t>
            </a:r>
            <a:r>
              <a:rPr dirty="0"/>
              <a:t>reference </a:t>
            </a:r>
            <a:r>
              <a:rPr spc="-25" dirty="0"/>
              <a:t>only. </a:t>
            </a:r>
            <a:r>
              <a:rPr dirty="0"/>
              <a:t>Reading books</a:t>
            </a:r>
            <a:r>
              <a:rPr spc="-15" dirty="0"/>
              <a:t> </a:t>
            </a:r>
            <a:r>
              <a:rPr spc="-5" dirty="0"/>
              <a:t>(mentioned</a:t>
            </a:r>
          </a:p>
          <a:p>
            <a:pPr marL="12700">
              <a:lnSpc>
                <a:spcPct val="100000"/>
              </a:lnSpc>
            </a:pPr>
            <a:r>
              <a:rPr dirty="0"/>
              <a:t>in </a:t>
            </a:r>
            <a:r>
              <a:rPr spc="-5" dirty="0"/>
              <a:t>syllabus) </a:t>
            </a:r>
            <a:r>
              <a:rPr dirty="0"/>
              <a:t>is mandatory </a:t>
            </a:r>
            <a:r>
              <a:rPr spc="-5" dirty="0"/>
              <a:t>for the </a:t>
            </a:r>
            <a:r>
              <a:rPr dirty="0"/>
              <a:t>preparation of </a:t>
            </a:r>
            <a:r>
              <a:rPr spc="-5" dirty="0"/>
              <a:t>the</a:t>
            </a:r>
            <a:r>
              <a:rPr spc="10" dirty="0"/>
              <a:t> </a:t>
            </a:r>
            <a:r>
              <a:rPr dirty="0"/>
              <a:t>examinations.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20"/>
    </mc:Choice>
    <mc:Fallback>
      <p:transition spd="slow" advTm="72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93902"/>
            <a:ext cx="43465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5" dirty="0"/>
              <a:t>Water</a:t>
            </a:r>
            <a:r>
              <a:rPr spc="-220" dirty="0"/>
              <a:t> </a:t>
            </a:r>
            <a:r>
              <a:rPr spc="165" dirty="0"/>
              <a:t>Resources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90497"/>
            <a:ext cx="3003550" cy="437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0" indent="-330835">
              <a:lnSpc>
                <a:spcPct val="100000"/>
              </a:lnSpc>
              <a:spcBef>
                <a:spcPts val="100"/>
              </a:spcBef>
              <a:buClr>
                <a:srgbClr val="77923B"/>
              </a:buClr>
              <a:buFont typeface="Wingdings"/>
              <a:buChar char=""/>
              <a:tabLst>
                <a:tab pos="342900" algn="l"/>
                <a:tab pos="343535" algn="l"/>
              </a:tabLst>
            </a:pPr>
            <a:r>
              <a:rPr sz="2700" spc="-185" dirty="0">
                <a:solidFill>
                  <a:srgbClr val="003D07"/>
                </a:solidFill>
                <a:latin typeface="Verdana"/>
                <a:cs typeface="Verdana"/>
              </a:rPr>
              <a:t>Water</a:t>
            </a:r>
            <a:r>
              <a:rPr sz="2700" spc="-285" dirty="0">
                <a:solidFill>
                  <a:srgbClr val="003D07"/>
                </a:solidFill>
                <a:latin typeface="Verdana"/>
                <a:cs typeface="Verdana"/>
              </a:rPr>
              <a:t> </a:t>
            </a:r>
            <a:r>
              <a:rPr sz="2700" spc="-140" dirty="0">
                <a:solidFill>
                  <a:srgbClr val="003D07"/>
                </a:solidFill>
                <a:latin typeface="Verdana"/>
                <a:cs typeface="Verdana"/>
              </a:rPr>
              <a:t>availability</a:t>
            </a:r>
            <a:endParaRPr sz="27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42872" y="2071115"/>
            <a:ext cx="5884164" cy="41437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This PPT should be used </a:t>
            </a:r>
            <a:r>
              <a:rPr spc="-5" dirty="0"/>
              <a:t>as </a:t>
            </a:r>
            <a:r>
              <a:rPr dirty="0"/>
              <a:t>reference </a:t>
            </a:r>
            <a:r>
              <a:rPr spc="-25" dirty="0"/>
              <a:t>only. </a:t>
            </a:r>
            <a:r>
              <a:rPr dirty="0"/>
              <a:t>Reading books</a:t>
            </a:r>
            <a:r>
              <a:rPr spc="-15" dirty="0"/>
              <a:t> </a:t>
            </a:r>
            <a:r>
              <a:rPr spc="-5" dirty="0"/>
              <a:t>(mentioned</a:t>
            </a:r>
          </a:p>
          <a:p>
            <a:pPr marL="12700">
              <a:lnSpc>
                <a:spcPct val="100000"/>
              </a:lnSpc>
            </a:pPr>
            <a:r>
              <a:rPr dirty="0"/>
              <a:t>in </a:t>
            </a:r>
            <a:r>
              <a:rPr spc="-5" dirty="0"/>
              <a:t>syllabus) </a:t>
            </a:r>
            <a:r>
              <a:rPr dirty="0"/>
              <a:t>is mandatory </a:t>
            </a:r>
            <a:r>
              <a:rPr spc="-5" dirty="0"/>
              <a:t>for the </a:t>
            </a:r>
            <a:r>
              <a:rPr dirty="0"/>
              <a:t>preparation of </a:t>
            </a:r>
            <a:r>
              <a:rPr spc="-5" dirty="0"/>
              <a:t>the</a:t>
            </a:r>
            <a:r>
              <a:rPr spc="10" dirty="0"/>
              <a:t> </a:t>
            </a:r>
            <a:r>
              <a:rPr dirty="0"/>
              <a:t>examinations.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9933"/>
    </mc:Choice>
    <mc:Fallback>
      <p:transition spd="slow" advTm="69933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55" dirty="0"/>
              <a:t>Properties </a:t>
            </a:r>
            <a:r>
              <a:rPr spc="-100" dirty="0"/>
              <a:t>of </a:t>
            </a:r>
            <a:r>
              <a:rPr spc="-5" dirty="0"/>
              <a:t>water and</a:t>
            </a:r>
            <a:r>
              <a:rPr spc="-600" dirty="0"/>
              <a:t> </a:t>
            </a:r>
            <a:r>
              <a:rPr spc="15" dirty="0"/>
              <a:t>its  </a:t>
            </a:r>
            <a:r>
              <a:rPr spc="-55" dirty="0"/>
              <a:t>effects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This PPT should be used </a:t>
            </a:r>
            <a:r>
              <a:rPr spc="-5" dirty="0"/>
              <a:t>as </a:t>
            </a:r>
            <a:r>
              <a:rPr dirty="0"/>
              <a:t>reference </a:t>
            </a:r>
            <a:r>
              <a:rPr spc="-25" dirty="0"/>
              <a:t>only. </a:t>
            </a:r>
            <a:r>
              <a:rPr dirty="0"/>
              <a:t>Reading books</a:t>
            </a:r>
            <a:r>
              <a:rPr spc="-15" dirty="0"/>
              <a:t> </a:t>
            </a:r>
            <a:r>
              <a:rPr spc="-5" dirty="0"/>
              <a:t>(mentioned</a:t>
            </a:r>
          </a:p>
          <a:p>
            <a:pPr marL="12700">
              <a:lnSpc>
                <a:spcPct val="100000"/>
              </a:lnSpc>
            </a:pPr>
            <a:r>
              <a:rPr dirty="0"/>
              <a:t>in </a:t>
            </a:r>
            <a:r>
              <a:rPr spc="-5" dirty="0"/>
              <a:t>syllabus) </a:t>
            </a:r>
            <a:r>
              <a:rPr dirty="0"/>
              <a:t>is mandatory </a:t>
            </a:r>
            <a:r>
              <a:rPr spc="-5" dirty="0"/>
              <a:t>for the </a:t>
            </a:r>
            <a:r>
              <a:rPr dirty="0"/>
              <a:t>preparation of </a:t>
            </a:r>
            <a:r>
              <a:rPr spc="-5" dirty="0"/>
              <a:t>the</a:t>
            </a:r>
            <a:r>
              <a:rPr spc="10" dirty="0"/>
              <a:t> </a:t>
            </a:r>
            <a:r>
              <a:rPr dirty="0"/>
              <a:t>examinations.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91385"/>
            <a:ext cx="8068309" cy="3795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0" indent="-330835" algn="just">
              <a:lnSpc>
                <a:spcPts val="1945"/>
              </a:lnSpc>
              <a:spcBef>
                <a:spcPts val="100"/>
              </a:spcBef>
              <a:buClr>
                <a:srgbClr val="77923B"/>
              </a:buClr>
              <a:buFont typeface="Wingdings"/>
              <a:buChar char=""/>
              <a:tabLst>
                <a:tab pos="343535" algn="l"/>
              </a:tabLst>
            </a:pPr>
            <a:r>
              <a:rPr sz="1800" spc="-195" dirty="0">
                <a:solidFill>
                  <a:srgbClr val="003D07"/>
                </a:solidFill>
                <a:latin typeface="Verdana"/>
                <a:cs typeface="Verdana"/>
              </a:rPr>
              <a:t>It</a:t>
            </a:r>
            <a:r>
              <a:rPr sz="1800" spc="-145" dirty="0">
                <a:solidFill>
                  <a:srgbClr val="003D07"/>
                </a:solidFill>
                <a:latin typeface="Verdana"/>
                <a:cs typeface="Verdana"/>
              </a:rPr>
              <a:t> </a:t>
            </a:r>
            <a:r>
              <a:rPr sz="1800" spc="-90" dirty="0">
                <a:solidFill>
                  <a:srgbClr val="003D07"/>
                </a:solidFill>
                <a:latin typeface="Verdana"/>
                <a:cs typeface="Verdana"/>
              </a:rPr>
              <a:t>has</a:t>
            </a:r>
            <a:r>
              <a:rPr sz="1800" spc="-135" dirty="0">
                <a:solidFill>
                  <a:srgbClr val="003D07"/>
                </a:solidFill>
                <a:latin typeface="Verdana"/>
                <a:cs typeface="Verdana"/>
              </a:rPr>
              <a:t> </a:t>
            </a:r>
            <a:r>
              <a:rPr sz="1800" spc="-125" dirty="0">
                <a:solidFill>
                  <a:srgbClr val="003D07"/>
                </a:solidFill>
                <a:latin typeface="Verdana"/>
                <a:cs typeface="Verdana"/>
              </a:rPr>
              <a:t>the</a:t>
            </a:r>
            <a:r>
              <a:rPr sz="1800" spc="-165" dirty="0">
                <a:solidFill>
                  <a:srgbClr val="003D07"/>
                </a:solidFill>
                <a:latin typeface="Verdana"/>
                <a:cs typeface="Verdana"/>
              </a:rPr>
              <a:t> </a:t>
            </a:r>
            <a:r>
              <a:rPr sz="1800" b="1" spc="-30" dirty="0">
                <a:solidFill>
                  <a:srgbClr val="77923B"/>
                </a:solidFill>
                <a:latin typeface="Trebuchet MS"/>
                <a:cs typeface="Trebuchet MS"/>
              </a:rPr>
              <a:t>highest</a:t>
            </a:r>
            <a:r>
              <a:rPr sz="1800" b="1" spc="-75" dirty="0">
                <a:solidFill>
                  <a:srgbClr val="77923B"/>
                </a:solidFill>
                <a:latin typeface="Trebuchet MS"/>
                <a:cs typeface="Trebuchet MS"/>
              </a:rPr>
              <a:t> </a:t>
            </a:r>
            <a:r>
              <a:rPr sz="1800" b="1" spc="-40" dirty="0">
                <a:solidFill>
                  <a:srgbClr val="77923B"/>
                </a:solidFill>
                <a:latin typeface="Trebuchet MS"/>
                <a:cs typeface="Trebuchet MS"/>
              </a:rPr>
              <a:t>specific</a:t>
            </a:r>
            <a:r>
              <a:rPr sz="1800" b="1" spc="-65" dirty="0">
                <a:solidFill>
                  <a:srgbClr val="77923B"/>
                </a:solidFill>
                <a:latin typeface="Trebuchet MS"/>
                <a:cs typeface="Trebuchet MS"/>
              </a:rPr>
              <a:t> </a:t>
            </a:r>
            <a:r>
              <a:rPr sz="1800" b="1" spc="-105" dirty="0">
                <a:solidFill>
                  <a:srgbClr val="77923B"/>
                </a:solidFill>
                <a:latin typeface="Trebuchet MS"/>
                <a:cs typeface="Trebuchet MS"/>
              </a:rPr>
              <a:t>heat</a:t>
            </a:r>
            <a:r>
              <a:rPr sz="1800" spc="-105" dirty="0">
                <a:solidFill>
                  <a:srgbClr val="003D07"/>
                </a:solidFill>
                <a:latin typeface="Verdana"/>
                <a:cs typeface="Verdana"/>
              </a:rPr>
              <a:t>,</a:t>
            </a:r>
            <a:r>
              <a:rPr sz="1800" spc="-145" dirty="0">
                <a:solidFill>
                  <a:srgbClr val="003D07"/>
                </a:solidFill>
                <a:latin typeface="Verdana"/>
                <a:cs typeface="Verdana"/>
              </a:rPr>
              <a:t> </a:t>
            </a:r>
            <a:r>
              <a:rPr sz="1800" spc="-140" dirty="0">
                <a:solidFill>
                  <a:srgbClr val="003D07"/>
                </a:solidFill>
                <a:latin typeface="Verdana"/>
                <a:cs typeface="Verdana"/>
              </a:rPr>
              <a:t>due</a:t>
            </a:r>
            <a:r>
              <a:rPr sz="1800" spc="-150" dirty="0">
                <a:solidFill>
                  <a:srgbClr val="003D07"/>
                </a:solidFill>
                <a:latin typeface="Verdana"/>
                <a:cs typeface="Verdana"/>
              </a:rPr>
              <a:t> </a:t>
            </a:r>
            <a:r>
              <a:rPr sz="1800" spc="-120" dirty="0">
                <a:solidFill>
                  <a:srgbClr val="003D07"/>
                </a:solidFill>
                <a:latin typeface="Verdana"/>
                <a:cs typeface="Verdana"/>
              </a:rPr>
              <a:t>to</a:t>
            </a:r>
            <a:r>
              <a:rPr sz="1800" spc="-150" dirty="0">
                <a:solidFill>
                  <a:srgbClr val="003D07"/>
                </a:solidFill>
                <a:latin typeface="Verdana"/>
                <a:cs typeface="Verdana"/>
              </a:rPr>
              <a:t> </a:t>
            </a:r>
            <a:r>
              <a:rPr sz="1800" spc="-90" dirty="0">
                <a:solidFill>
                  <a:srgbClr val="003D07"/>
                </a:solidFill>
                <a:latin typeface="Verdana"/>
                <a:cs typeface="Verdana"/>
              </a:rPr>
              <a:t>which</a:t>
            </a:r>
            <a:r>
              <a:rPr sz="1800" spc="-155" dirty="0">
                <a:solidFill>
                  <a:srgbClr val="003D07"/>
                </a:solidFill>
                <a:latin typeface="Verdana"/>
                <a:cs typeface="Verdana"/>
              </a:rPr>
              <a:t> </a:t>
            </a:r>
            <a:r>
              <a:rPr sz="1800" spc="-85" dirty="0">
                <a:solidFill>
                  <a:srgbClr val="003D07"/>
                </a:solidFill>
                <a:latin typeface="Verdana"/>
                <a:cs typeface="Verdana"/>
              </a:rPr>
              <a:t>it</a:t>
            </a:r>
            <a:r>
              <a:rPr sz="1800" spc="-150" dirty="0">
                <a:solidFill>
                  <a:srgbClr val="003D07"/>
                </a:solidFill>
                <a:latin typeface="Verdana"/>
                <a:cs typeface="Verdana"/>
              </a:rPr>
              <a:t> </a:t>
            </a:r>
            <a:r>
              <a:rPr sz="1800" spc="-90" dirty="0">
                <a:solidFill>
                  <a:srgbClr val="003D07"/>
                </a:solidFill>
                <a:latin typeface="Verdana"/>
                <a:cs typeface="Verdana"/>
              </a:rPr>
              <a:t>warms</a:t>
            </a:r>
            <a:r>
              <a:rPr sz="1800" spc="-150" dirty="0">
                <a:solidFill>
                  <a:srgbClr val="003D07"/>
                </a:solidFill>
                <a:latin typeface="Verdana"/>
                <a:cs typeface="Verdana"/>
              </a:rPr>
              <a:t> up </a:t>
            </a:r>
            <a:r>
              <a:rPr sz="1800" spc="-140" dirty="0">
                <a:solidFill>
                  <a:srgbClr val="003D07"/>
                </a:solidFill>
                <a:latin typeface="Verdana"/>
                <a:cs typeface="Verdana"/>
              </a:rPr>
              <a:t>and </a:t>
            </a:r>
            <a:r>
              <a:rPr sz="1800" spc="-55" dirty="0">
                <a:solidFill>
                  <a:srgbClr val="003D07"/>
                </a:solidFill>
                <a:latin typeface="Verdana"/>
                <a:cs typeface="Verdana"/>
              </a:rPr>
              <a:t>cools</a:t>
            </a:r>
            <a:r>
              <a:rPr sz="1800" spc="-150" dirty="0">
                <a:solidFill>
                  <a:srgbClr val="003D07"/>
                </a:solidFill>
                <a:latin typeface="Verdana"/>
                <a:cs typeface="Verdana"/>
              </a:rPr>
              <a:t> </a:t>
            </a:r>
            <a:r>
              <a:rPr sz="1800" spc="-125" dirty="0">
                <a:solidFill>
                  <a:srgbClr val="003D07"/>
                </a:solidFill>
                <a:latin typeface="Verdana"/>
                <a:cs typeface="Verdana"/>
              </a:rPr>
              <a:t>down</a:t>
            </a:r>
            <a:endParaRPr sz="1800">
              <a:latin typeface="Verdana"/>
              <a:cs typeface="Verdana"/>
            </a:endParaRPr>
          </a:p>
          <a:p>
            <a:pPr marL="342900" algn="just">
              <a:lnSpc>
                <a:spcPts val="1930"/>
              </a:lnSpc>
            </a:pPr>
            <a:r>
              <a:rPr sz="1800" spc="-120" dirty="0">
                <a:solidFill>
                  <a:srgbClr val="003D07"/>
                </a:solidFill>
                <a:latin typeface="Verdana"/>
                <a:cs typeface="Verdana"/>
              </a:rPr>
              <a:t>very</a:t>
            </a:r>
            <a:r>
              <a:rPr sz="1800" spc="-145" dirty="0">
                <a:solidFill>
                  <a:srgbClr val="003D07"/>
                </a:solidFill>
                <a:latin typeface="Verdana"/>
                <a:cs typeface="Verdana"/>
              </a:rPr>
              <a:t> </a:t>
            </a:r>
            <a:r>
              <a:rPr sz="1800" spc="-60" dirty="0">
                <a:solidFill>
                  <a:srgbClr val="003D07"/>
                </a:solidFill>
                <a:latin typeface="Verdana"/>
                <a:cs typeface="Verdana"/>
              </a:rPr>
              <a:t>slowly</a:t>
            </a:r>
            <a:r>
              <a:rPr sz="1800" spc="-125" dirty="0">
                <a:solidFill>
                  <a:srgbClr val="003D07"/>
                </a:solidFill>
                <a:latin typeface="Verdana"/>
                <a:cs typeface="Verdana"/>
              </a:rPr>
              <a:t> </a:t>
            </a:r>
            <a:r>
              <a:rPr sz="1800" spc="-110" dirty="0">
                <a:solidFill>
                  <a:srgbClr val="003D07"/>
                </a:solidFill>
                <a:latin typeface="Verdana"/>
                <a:cs typeface="Verdana"/>
              </a:rPr>
              <a:t>without</a:t>
            </a:r>
            <a:r>
              <a:rPr sz="1800" spc="-160" dirty="0">
                <a:solidFill>
                  <a:srgbClr val="003D07"/>
                </a:solidFill>
                <a:latin typeface="Verdana"/>
                <a:cs typeface="Verdana"/>
              </a:rPr>
              <a:t> </a:t>
            </a:r>
            <a:r>
              <a:rPr sz="1800" spc="-95" dirty="0">
                <a:solidFill>
                  <a:srgbClr val="003D07"/>
                </a:solidFill>
                <a:latin typeface="Verdana"/>
                <a:cs typeface="Verdana"/>
              </a:rPr>
              <a:t>causing</a:t>
            </a:r>
            <a:r>
              <a:rPr sz="1800" spc="-140" dirty="0">
                <a:solidFill>
                  <a:srgbClr val="003D07"/>
                </a:solidFill>
                <a:latin typeface="Verdana"/>
                <a:cs typeface="Verdana"/>
              </a:rPr>
              <a:t> </a:t>
            </a:r>
            <a:r>
              <a:rPr sz="1800" spc="-70" dirty="0">
                <a:solidFill>
                  <a:srgbClr val="003D07"/>
                </a:solidFill>
                <a:latin typeface="Verdana"/>
                <a:cs typeface="Verdana"/>
              </a:rPr>
              <a:t>shocks</a:t>
            </a:r>
            <a:r>
              <a:rPr sz="1800" spc="-145" dirty="0">
                <a:solidFill>
                  <a:srgbClr val="003D07"/>
                </a:solidFill>
                <a:latin typeface="Verdana"/>
                <a:cs typeface="Verdana"/>
              </a:rPr>
              <a:t> </a:t>
            </a:r>
            <a:r>
              <a:rPr sz="1800" spc="-90" dirty="0">
                <a:solidFill>
                  <a:srgbClr val="003D07"/>
                </a:solidFill>
                <a:latin typeface="Verdana"/>
                <a:cs typeface="Verdana"/>
              </a:rPr>
              <a:t>of</a:t>
            </a:r>
            <a:r>
              <a:rPr sz="1800" spc="-130" dirty="0">
                <a:solidFill>
                  <a:srgbClr val="003D07"/>
                </a:solidFill>
                <a:latin typeface="Verdana"/>
                <a:cs typeface="Verdana"/>
              </a:rPr>
              <a:t> </a:t>
            </a:r>
            <a:r>
              <a:rPr sz="1800" spc="-114" dirty="0">
                <a:solidFill>
                  <a:srgbClr val="003D07"/>
                </a:solidFill>
                <a:latin typeface="Verdana"/>
                <a:cs typeface="Verdana"/>
              </a:rPr>
              <a:t>temperature</a:t>
            </a:r>
            <a:r>
              <a:rPr sz="1800" spc="-150" dirty="0">
                <a:solidFill>
                  <a:srgbClr val="003D07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003D07"/>
                </a:solidFill>
                <a:latin typeface="Verdana"/>
                <a:cs typeface="Verdana"/>
              </a:rPr>
              <a:t>jerks</a:t>
            </a:r>
            <a:r>
              <a:rPr sz="1800" spc="-135" dirty="0">
                <a:solidFill>
                  <a:srgbClr val="003D07"/>
                </a:solidFill>
                <a:latin typeface="Verdana"/>
                <a:cs typeface="Verdana"/>
              </a:rPr>
              <a:t> </a:t>
            </a:r>
            <a:r>
              <a:rPr sz="1800" spc="-120" dirty="0">
                <a:solidFill>
                  <a:srgbClr val="003D07"/>
                </a:solidFill>
                <a:latin typeface="Verdana"/>
                <a:cs typeface="Verdana"/>
              </a:rPr>
              <a:t>to</a:t>
            </a:r>
            <a:r>
              <a:rPr sz="1800" spc="-135" dirty="0">
                <a:solidFill>
                  <a:srgbClr val="003D07"/>
                </a:solidFill>
                <a:latin typeface="Verdana"/>
                <a:cs typeface="Verdana"/>
              </a:rPr>
              <a:t> </a:t>
            </a:r>
            <a:r>
              <a:rPr sz="1800" spc="-125" dirty="0">
                <a:solidFill>
                  <a:srgbClr val="003D07"/>
                </a:solidFill>
                <a:latin typeface="Verdana"/>
                <a:cs typeface="Verdana"/>
              </a:rPr>
              <a:t>the</a:t>
            </a:r>
            <a:r>
              <a:rPr sz="1800" spc="-155" dirty="0">
                <a:solidFill>
                  <a:srgbClr val="003D07"/>
                </a:solidFill>
                <a:latin typeface="Verdana"/>
                <a:cs typeface="Verdana"/>
              </a:rPr>
              <a:t> </a:t>
            </a:r>
            <a:r>
              <a:rPr sz="1800" spc="-110" dirty="0">
                <a:solidFill>
                  <a:srgbClr val="003D07"/>
                </a:solidFill>
                <a:latin typeface="Verdana"/>
                <a:cs typeface="Verdana"/>
              </a:rPr>
              <a:t>aquatic</a:t>
            </a:r>
            <a:r>
              <a:rPr sz="1800" spc="-130" dirty="0">
                <a:solidFill>
                  <a:srgbClr val="003D07"/>
                </a:solidFill>
                <a:latin typeface="Verdana"/>
                <a:cs typeface="Verdana"/>
              </a:rPr>
              <a:t> </a:t>
            </a:r>
            <a:r>
              <a:rPr sz="1800" spc="-90" dirty="0">
                <a:solidFill>
                  <a:srgbClr val="003D07"/>
                </a:solidFill>
                <a:latin typeface="Verdana"/>
                <a:cs typeface="Verdana"/>
              </a:rPr>
              <a:t>life.</a:t>
            </a:r>
            <a:endParaRPr sz="1800">
              <a:latin typeface="Verdana"/>
              <a:cs typeface="Verdana"/>
            </a:endParaRPr>
          </a:p>
          <a:p>
            <a:pPr marL="342900" marR="311785" indent="-330835" algn="just">
              <a:lnSpc>
                <a:spcPct val="80000"/>
              </a:lnSpc>
              <a:spcBef>
                <a:spcPts val="415"/>
              </a:spcBef>
              <a:buClr>
                <a:srgbClr val="77923B"/>
              </a:buClr>
              <a:buFont typeface="Wingdings"/>
              <a:buChar char=""/>
              <a:tabLst>
                <a:tab pos="343535" algn="l"/>
              </a:tabLst>
            </a:pPr>
            <a:r>
              <a:rPr sz="1800" spc="-195" dirty="0">
                <a:solidFill>
                  <a:srgbClr val="003D07"/>
                </a:solidFill>
                <a:latin typeface="Verdana"/>
                <a:cs typeface="Verdana"/>
              </a:rPr>
              <a:t>It </a:t>
            </a:r>
            <a:r>
              <a:rPr sz="1800" spc="-90" dirty="0">
                <a:solidFill>
                  <a:srgbClr val="003D07"/>
                </a:solidFill>
                <a:latin typeface="Verdana"/>
                <a:cs typeface="Verdana"/>
              </a:rPr>
              <a:t>has </a:t>
            </a:r>
            <a:r>
              <a:rPr sz="1800" spc="-125" dirty="0">
                <a:solidFill>
                  <a:srgbClr val="003D07"/>
                </a:solidFill>
                <a:latin typeface="Verdana"/>
                <a:cs typeface="Verdana"/>
              </a:rPr>
              <a:t>a </a:t>
            </a:r>
            <a:r>
              <a:rPr sz="1800" b="1" spc="-40" dirty="0">
                <a:solidFill>
                  <a:srgbClr val="77923B"/>
                </a:solidFill>
                <a:latin typeface="Trebuchet MS"/>
                <a:cs typeface="Trebuchet MS"/>
              </a:rPr>
              <a:t>high </a:t>
            </a:r>
            <a:r>
              <a:rPr sz="1800" b="1" spc="-70" dirty="0">
                <a:solidFill>
                  <a:srgbClr val="77923B"/>
                </a:solidFill>
                <a:latin typeface="Trebuchet MS"/>
                <a:cs typeface="Trebuchet MS"/>
              </a:rPr>
              <a:t>latent </a:t>
            </a:r>
            <a:r>
              <a:rPr sz="1800" b="1" spc="-65" dirty="0">
                <a:solidFill>
                  <a:srgbClr val="77923B"/>
                </a:solidFill>
                <a:latin typeface="Trebuchet MS"/>
                <a:cs typeface="Trebuchet MS"/>
              </a:rPr>
              <a:t>heat </a:t>
            </a:r>
            <a:r>
              <a:rPr sz="1800" b="1" spc="-70" dirty="0">
                <a:solidFill>
                  <a:srgbClr val="77923B"/>
                </a:solidFill>
                <a:latin typeface="Trebuchet MS"/>
                <a:cs typeface="Trebuchet MS"/>
              </a:rPr>
              <a:t>of </a:t>
            </a:r>
            <a:r>
              <a:rPr sz="1800" b="1" spc="-55" dirty="0">
                <a:solidFill>
                  <a:srgbClr val="77923B"/>
                </a:solidFill>
                <a:latin typeface="Trebuchet MS"/>
                <a:cs typeface="Trebuchet MS"/>
              </a:rPr>
              <a:t>vaporization </a:t>
            </a:r>
            <a:r>
              <a:rPr sz="1800" spc="-130" dirty="0">
                <a:solidFill>
                  <a:srgbClr val="003D07"/>
                </a:solidFill>
                <a:latin typeface="Verdana"/>
                <a:cs typeface="Verdana"/>
              </a:rPr>
              <a:t>Hence, </a:t>
            </a:r>
            <a:r>
              <a:rPr sz="1800" spc="-80" dirty="0">
                <a:solidFill>
                  <a:srgbClr val="003D07"/>
                </a:solidFill>
                <a:latin typeface="Verdana"/>
                <a:cs typeface="Verdana"/>
              </a:rPr>
              <a:t>it </a:t>
            </a:r>
            <a:r>
              <a:rPr sz="1800" spc="-100" dirty="0">
                <a:solidFill>
                  <a:srgbClr val="003D07"/>
                </a:solidFill>
                <a:latin typeface="Verdana"/>
                <a:cs typeface="Verdana"/>
              </a:rPr>
              <a:t>takes </a:t>
            </a:r>
            <a:r>
              <a:rPr sz="1800" spc="-125" dirty="0">
                <a:solidFill>
                  <a:srgbClr val="003D07"/>
                </a:solidFill>
                <a:latin typeface="Verdana"/>
                <a:cs typeface="Verdana"/>
              </a:rPr>
              <a:t>a </a:t>
            </a:r>
            <a:r>
              <a:rPr sz="1800" spc="-135" dirty="0">
                <a:solidFill>
                  <a:srgbClr val="003D07"/>
                </a:solidFill>
                <a:latin typeface="Verdana"/>
                <a:cs typeface="Verdana"/>
              </a:rPr>
              <a:t>huge </a:t>
            </a:r>
            <a:r>
              <a:rPr sz="1800" spc="-145" dirty="0">
                <a:solidFill>
                  <a:srgbClr val="003D07"/>
                </a:solidFill>
                <a:latin typeface="Verdana"/>
                <a:cs typeface="Verdana"/>
              </a:rPr>
              <a:t>amount </a:t>
            </a:r>
            <a:r>
              <a:rPr sz="1800" spc="-90" dirty="0">
                <a:solidFill>
                  <a:srgbClr val="003D07"/>
                </a:solidFill>
                <a:latin typeface="Verdana"/>
                <a:cs typeface="Verdana"/>
              </a:rPr>
              <a:t>of  </a:t>
            </a:r>
            <a:r>
              <a:rPr sz="1800" spc="-120" dirty="0">
                <a:solidFill>
                  <a:srgbClr val="003D07"/>
                </a:solidFill>
                <a:latin typeface="Verdana"/>
                <a:cs typeface="Verdana"/>
              </a:rPr>
              <a:t>energy</a:t>
            </a:r>
            <a:r>
              <a:rPr sz="1800" spc="-145" dirty="0">
                <a:solidFill>
                  <a:srgbClr val="003D07"/>
                </a:solidFill>
                <a:latin typeface="Verdana"/>
                <a:cs typeface="Verdana"/>
              </a:rPr>
              <a:t> </a:t>
            </a:r>
            <a:r>
              <a:rPr sz="1800" spc="-60" dirty="0">
                <a:solidFill>
                  <a:srgbClr val="003D07"/>
                </a:solidFill>
                <a:latin typeface="Verdana"/>
                <a:cs typeface="Verdana"/>
              </a:rPr>
              <a:t>for</a:t>
            </a:r>
            <a:r>
              <a:rPr sz="1800" spc="-160" dirty="0">
                <a:solidFill>
                  <a:srgbClr val="003D07"/>
                </a:solidFill>
                <a:latin typeface="Verdana"/>
                <a:cs typeface="Verdana"/>
              </a:rPr>
              <a:t> </a:t>
            </a:r>
            <a:r>
              <a:rPr sz="1800" spc="-120" dirty="0">
                <a:solidFill>
                  <a:srgbClr val="003D07"/>
                </a:solidFill>
                <a:latin typeface="Verdana"/>
                <a:cs typeface="Verdana"/>
              </a:rPr>
              <a:t>getting</a:t>
            </a:r>
            <a:r>
              <a:rPr sz="1800" spc="-140" dirty="0">
                <a:solidFill>
                  <a:srgbClr val="003D07"/>
                </a:solidFill>
                <a:latin typeface="Verdana"/>
                <a:cs typeface="Verdana"/>
              </a:rPr>
              <a:t> </a:t>
            </a:r>
            <a:r>
              <a:rPr sz="1800" spc="-114" dirty="0">
                <a:solidFill>
                  <a:srgbClr val="003D07"/>
                </a:solidFill>
                <a:latin typeface="Verdana"/>
                <a:cs typeface="Verdana"/>
              </a:rPr>
              <a:t>vaporized.</a:t>
            </a:r>
            <a:r>
              <a:rPr sz="1800" spc="-155" dirty="0">
                <a:solidFill>
                  <a:srgbClr val="003D07"/>
                </a:solidFill>
                <a:latin typeface="Verdana"/>
                <a:cs typeface="Verdana"/>
              </a:rPr>
              <a:t> </a:t>
            </a:r>
            <a:r>
              <a:rPr sz="1800" spc="-135" dirty="0">
                <a:solidFill>
                  <a:srgbClr val="003D07"/>
                </a:solidFill>
                <a:latin typeface="Verdana"/>
                <a:cs typeface="Verdana"/>
              </a:rPr>
              <a:t>That’s</a:t>
            </a:r>
            <a:r>
              <a:rPr sz="1800" spc="-150" dirty="0">
                <a:solidFill>
                  <a:srgbClr val="003D07"/>
                </a:solidFill>
                <a:latin typeface="Verdana"/>
                <a:cs typeface="Verdana"/>
              </a:rPr>
              <a:t> </a:t>
            </a:r>
            <a:r>
              <a:rPr sz="1800" spc="-140" dirty="0">
                <a:solidFill>
                  <a:srgbClr val="003D07"/>
                </a:solidFill>
                <a:latin typeface="Verdana"/>
                <a:cs typeface="Verdana"/>
              </a:rPr>
              <a:t>why</a:t>
            </a:r>
            <a:r>
              <a:rPr sz="1800" spc="-160" dirty="0">
                <a:solidFill>
                  <a:srgbClr val="003D07"/>
                </a:solidFill>
                <a:latin typeface="Verdana"/>
                <a:cs typeface="Verdana"/>
              </a:rPr>
              <a:t> </a:t>
            </a:r>
            <a:r>
              <a:rPr sz="1800" spc="-85" dirty="0">
                <a:solidFill>
                  <a:srgbClr val="003D07"/>
                </a:solidFill>
                <a:latin typeface="Verdana"/>
                <a:cs typeface="Verdana"/>
              </a:rPr>
              <a:t>it</a:t>
            </a:r>
            <a:r>
              <a:rPr sz="1800" spc="-140" dirty="0">
                <a:solidFill>
                  <a:srgbClr val="003D07"/>
                </a:solidFill>
                <a:latin typeface="Verdana"/>
                <a:cs typeface="Verdana"/>
              </a:rPr>
              <a:t> </a:t>
            </a:r>
            <a:r>
              <a:rPr sz="1800" spc="-90" dirty="0">
                <a:solidFill>
                  <a:srgbClr val="003D07"/>
                </a:solidFill>
                <a:latin typeface="Verdana"/>
                <a:cs typeface="Verdana"/>
              </a:rPr>
              <a:t>produces</a:t>
            </a:r>
            <a:r>
              <a:rPr sz="1800" spc="-150" dirty="0">
                <a:solidFill>
                  <a:srgbClr val="003D07"/>
                </a:solidFill>
                <a:latin typeface="Verdana"/>
                <a:cs typeface="Verdana"/>
              </a:rPr>
              <a:t> </a:t>
            </a:r>
            <a:r>
              <a:rPr sz="1800" spc="-125" dirty="0">
                <a:solidFill>
                  <a:srgbClr val="003D07"/>
                </a:solidFill>
                <a:latin typeface="Verdana"/>
                <a:cs typeface="Verdana"/>
              </a:rPr>
              <a:t>a</a:t>
            </a:r>
            <a:r>
              <a:rPr sz="1800" spc="-145" dirty="0">
                <a:solidFill>
                  <a:srgbClr val="003D07"/>
                </a:solidFill>
                <a:latin typeface="Verdana"/>
                <a:cs typeface="Verdana"/>
              </a:rPr>
              <a:t> </a:t>
            </a:r>
            <a:r>
              <a:rPr sz="1800" spc="-80" dirty="0">
                <a:solidFill>
                  <a:srgbClr val="003D07"/>
                </a:solidFill>
                <a:latin typeface="Verdana"/>
                <a:cs typeface="Verdana"/>
              </a:rPr>
              <a:t>cooling</a:t>
            </a:r>
            <a:r>
              <a:rPr sz="1800" spc="-155" dirty="0">
                <a:solidFill>
                  <a:srgbClr val="003D07"/>
                </a:solidFill>
                <a:latin typeface="Verdana"/>
                <a:cs typeface="Verdana"/>
              </a:rPr>
              <a:t> </a:t>
            </a:r>
            <a:r>
              <a:rPr sz="1800" spc="-90" dirty="0">
                <a:solidFill>
                  <a:srgbClr val="003D07"/>
                </a:solidFill>
                <a:latin typeface="Verdana"/>
                <a:cs typeface="Verdana"/>
              </a:rPr>
              <a:t>effect</a:t>
            </a:r>
            <a:r>
              <a:rPr sz="1800" spc="-140" dirty="0">
                <a:solidFill>
                  <a:srgbClr val="003D07"/>
                </a:solidFill>
                <a:latin typeface="Verdana"/>
                <a:cs typeface="Verdana"/>
              </a:rPr>
              <a:t> </a:t>
            </a:r>
            <a:r>
              <a:rPr sz="1800" spc="-70" dirty="0">
                <a:solidFill>
                  <a:srgbClr val="003D07"/>
                </a:solidFill>
                <a:latin typeface="Verdana"/>
                <a:cs typeface="Verdana"/>
              </a:rPr>
              <a:t>as</a:t>
            </a:r>
            <a:r>
              <a:rPr sz="1800" spc="-140" dirty="0">
                <a:solidFill>
                  <a:srgbClr val="003D07"/>
                </a:solidFill>
                <a:latin typeface="Verdana"/>
                <a:cs typeface="Verdana"/>
              </a:rPr>
              <a:t> </a:t>
            </a:r>
            <a:r>
              <a:rPr sz="1800" spc="-85" dirty="0">
                <a:solidFill>
                  <a:srgbClr val="003D07"/>
                </a:solidFill>
                <a:latin typeface="Verdana"/>
                <a:cs typeface="Verdana"/>
              </a:rPr>
              <a:t>it  </a:t>
            </a:r>
            <a:r>
              <a:rPr sz="1800" spc="-120" dirty="0">
                <a:solidFill>
                  <a:srgbClr val="003D07"/>
                </a:solidFill>
                <a:latin typeface="Verdana"/>
                <a:cs typeface="Verdana"/>
              </a:rPr>
              <a:t>evaporates.</a:t>
            </a:r>
            <a:endParaRPr sz="1800">
              <a:latin typeface="Verdana"/>
              <a:cs typeface="Verdana"/>
            </a:endParaRPr>
          </a:p>
          <a:p>
            <a:pPr marL="342900" marR="5080" indent="-330835">
              <a:lnSpc>
                <a:spcPts val="1730"/>
              </a:lnSpc>
              <a:spcBef>
                <a:spcPts val="390"/>
              </a:spcBef>
              <a:buClr>
                <a:srgbClr val="77923B"/>
              </a:buClr>
              <a:buFont typeface="Wingdings"/>
              <a:buChar char=""/>
              <a:tabLst>
                <a:tab pos="342900" algn="l"/>
                <a:tab pos="343535" algn="l"/>
              </a:tabLst>
            </a:pPr>
            <a:r>
              <a:rPr sz="1800" spc="-195" dirty="0">
                <a:solidFill>
                  <a:srgbClr val="003D07"/>
                </a:solidFill>
                <a:latin typeface="Verdana"/>
                <a:cs typeface="Verdana"/>
              </a:rPr>
              <a:t>It </a:t>
            </a:r>
            <a:r>
              <a:rPr sz="1800" spc="-25" dirty="0">
                <a:solidFill>
                  <a:srgbClr val="003D07"/>
                </a:solidFill>
                <a:latin typeface="Verdana"/>
                <a:cs typeface="Verdana"/>
              </a:rPr>
              <a:t>is </a:t>
            </a:r>
            <a:r>
              <a:rPr sz="1800" spc="-135" dirty="0">
                <a:solidFill>
                  <a:srgbClr val="003D07"/>
                </a:solidFill>
                <a:latin typeface="Verdana"/>
                <a:cs typeface="Verdana"/>
              </a:rPr>
              <a:t>an </a:t>
            </a:r>
            <a:r>
              <a:rPr sz="1800" b="1" spc="-65" dirty="0">
                <a:solidFill>
                  <a:srgbClr val="77923B"/>
                </a:solidFill>
                <a:latin typeface="Trebuchet MS"/>
                <a:cs typeface="Trebuchet MS"/>
              </a:rPr>
              <a:t>excellent </a:t>
            </a:r>
            <a:r>
              <a:rPr sz="1800" b="1" spc="-30" dirty="0">
                <a:solidFill>
                  <a:srgbClr val="77923B"/>
                </a:solidFill>
                <a:latin typeface="Trebuchet MS"/>
                <a:cs typeface="Trebuchet MS"/>
              </a:rPr>
              <a:t>solvent </a:t>
            </a:r>
            <a:r>
              <a:rPr sz="1800" spc="-60" dirty="0">
                <a:solidFill>
                  <a:srgbClr val="003D07"/>
                </a:solidFill>
                <a:latin typeface="Verdana"/>
                <a:cs typeface="Verdana"/>
              </a:rPr>
              <a:t>for </a:t>
            </a:r>
            <a:r>
              <a:rPr sz="1800" spc="-70" dirty="0">
                <a:solidFill>
                  <a:srgbClr val="003D07"/>
                </a:solidFill>
                <a:latin typeface="Verdana"/>
                <a:cs typeface="Verdana"/>
              </a:rPr>
              <a:t>several </a:t>
            </a:r>
            <a:r>
              <a:rPr sz="1800" spc="-105" dirty="0">
                <a:solidFill>
                  <a:srgbClr val="003D07"/>
                </a:solidFill>
                <a:latin typeface="Verdana"/>
                <a:cs typeface="Verdana"/>
              </a:rPr>
              <a:t>nutrients. </a:t>
            </a:r>
            <a:r>
              <a:rPr sz="1800" spc="-160" dirty="0">
                <a:solidFill>
                  <a:srgbClr val="003D07"/>
                </a:solidFill>
                <a:latin typeface="Verdana"/>
                <a:cs typeface="Verdana"/>
              </a:rPr>
              <a:t>Thus, </a:t>
            </a:r>
            <a:r>
              <a:rPr sz="1800" spc="-80" dirty="0">
                <a:solidFill>
                  <a:srgbClr val="003D07"/>
                </a:solidFill>
                <a:latin typeface="Verdana"/>
                <a:cs typeface="Verdana"/>
              </a:rPr>
              <a:t>it </a:t>
            </a:r>
            <a:r>
              <a:rPr sz="1800" spc="-105" dirty="0">
                <a:solidFill>
                  <a:srgbClr val="003D07"/>
                </a:solidFill>
                <a:latin typeface="Verdana"/>
                <a:cs typeface="Verdana"/>
              </a:rPr>
              <a:t>can </a:t>
            </a:r>
            <a:r>
              <a:rPr sz="1800" spc="-80" dirty="0">
                <a:solidFill>
                  <a:srgbClr val="003D07"/>
                </a:solidFill>
                <a:latin typeface="Verdana"/>
                <a:cs typeface="Verdana"/>
              </a:rPr>
              <a:t>serve </a:t>
            </a:r>
            <a:r>
              <a:rPr sz="1800" spc="-70" dirty="0">
                <a:solidFill>
                  <a:srgbClr val="003D07"/>
                </a:solidFill>
                <a:latin typeface="Verdana"/>
                <a:cs typeface="Verdana"/>
              </a:rPr>
              <a:t>as </a:t>
            </a:r>
            <a:r>
              <a:rPr sz="1800" spc="-125" dirty="0">
                <a:solidFill>
                  <a:srgbClr val="003D07"/>
                </a:solidFill>
                <a:latin typeface="Verdana"/>
                <a:cs typeface="Verdana"/>
              </a:rPr>
              <a:t>a </a:t>
            </a:r>
            <a:r>
              <a:rPr sz="1800" spc="-120" dirty="0">
                <a:solidFill>
                  <a:srgbClr val="003D07"/>
                </a:solidFill>
                <a:latin typeface="Verdana"/>
                <a:cs typeface="Verdana"/>
              </a:rPr>
              <a:t>very  </a:t>
            </a:r>
            <a:r>
              <a:rPr sz="1800" spc="-135" dirty="0">
                <a:solidFill>
                  <a:srgbClr val="003D07"/>
                </a:solidFill>
                <a:latin typeface="Verdana"/>
                <a:cs typeface="Verdana"/>
              </a:rPr>
              <a:t>good</a:t>
            </a:r>
            <a:r>
              <a:rPr sz="1800" spc="-145" dirty="0">
                <a:solidFill>
                  <a:srgbClr val="003D07"/>
                </a:solidFill>
                <a:latin typeface="Verdana"/>
                <a:cs typeface="Verdana"/>
              </a:rPr>
              <a:t> </a:t>
            </a:r>
            <a:r>
              <a:rPr sz="1800" spc="-45" dirty="0">
                <a:solidFill>
                  <a:srgbClr val="003D07"/>
                </a:solidFill>
                <a:latin typeface="Verdana"/>
                <a:cs typeface="Verdana"/>
              </a:rPr>
              <a:t>carrier</a:t>
            </a:r>
            <a:r>
              <a:rPr sz="1800" spc="-165" dirty="0">
                <a:solidFill>
                  <a:srgbClr val="003D07"/>
                </a:solidFill>
                <a:latin typeface="Verdana"/>
                <a:cs typeface="Verdana"/>
              </a:rPr>
              <a:t> </a:t>
            </a:r>
            <a:r>
              <a:rPr sz="1800" spc="-90" dirty="0">
                <a:solidFill>
                  <a:srgbClr val="003D07"/>
                </a:solidFill>
                <a:latin typeface="Verdana"/>
                <a:cs typeface="Verdana"/>
              </a:rPr>
              <a:t>of</a:t>
            </a:r>
            <a:r>
              <a:rPr sz="1800" spc="-135" dirty="0">
                <a:solidFill>
                  <a:srgbClr val="003D07"/>
                </a:solidFill>
                <a:latin typeface="Verdana"/>
                <a:cs typeface="Verdana"/>
              </a:rPr>
              <a:t> </a:t>
            </a:r>
            <a:r>
              <a:rPr sz="1800" spc="-110" dirty="0">
                <a:solidFill>
                  <a:srgbClr val="003D07"/>
                </a:solidFill>
                <a:latin typeface="Verdana"/>
                <a:cs typeface="Verdana"/>
              </a:rPr>
              <a:t>nutrients,</a:t>
            </a:r>
            <a:r>
              <a:rPr sz="1800" spc="-155" dirty="0">
                <a:solidFill>
                  <a:srgbClr val="003D07"/>
                </a:solidFill>
                <a:latin typeface="Verdana"/>
                <a:cs typeface="Verdana"/>
              </a:rPr>
              <a:t> </a:t>
            </a:r>
            <a:r>
              <a:rPr sz="1800" spc="-90" dirty="0">
                <a:solidFill>
                  <a:srgbClr val="003D07"/>
                </a:solidFill>
                <a:latin typeface="Verdana"/>
                <a:cs typeface="Verdana"/>
              </a:rPr>
              <a:t>including</a:t>
            </a:r>
            <a:r>
              <a:rPr sz="1800" spc="-140" dirty="0">
                <a:solidFill>
                  <a:srgbClr val="003D07"/>
                </a:solidFill>
                <a:latin typeface="Verdana"/>
                <a:cs typeface="Verdana"/>
              </a:rPr>
              <a:t> </a:t>
            </a:r>
            <a:r>
              <a:rPr sz="1800" spc="-155" dirty="0">
                <a:solidFill>
                  <a:srgbClr val="003D07"/>
                </a:solidFill>
                <a:latin typeface="Verdana"/>
                <a:cs typeface="Verdana"/>
              </a:rPr>
              <a:t>oxygen,</a:t>
            </a:r>
            <a:r>
              <a:rPr sz="1800" spc="-150" dirty="0">
                <a:solidFill>
                  <a:srgbClr val="003D07"/>
                </a:solidFill>
                <a:latin typeface="Verdana"/>
                <a:cs typeface="Verdana"/>
              </a:rPr>
              <a:t> </a:t>
            </a:r>
            <a:r>
              <a:rPr sz="1800" spc="-90" dirty="0">
                <a:solidFill>
                  <a:srgbClr val="003D07"/>
                </a:solidFill>
                <a:latin typeface="Verdana"/>
                <a:cs typeface="Verdana"/>
              </a:rPr>
              <a:t>which</a:t>
            </a:r>
            <a:r>
              <a:rPr sz="1800" spc="-170" dirty="0">
                <a:solidFill>
                  <a:srgbClr val="003D07"/>
                </a:solidFill>
                <a:latin typeface="Verdana"/>
                <a:cs typeface="Verdana"/>
              </a:rPr>
              <a:t> </a:t>
            </a:r>
            <a:r>
              <a:rPr sz="1800" spc="-80" dirty="0">
                <a:solidFill>
                  <a:srgbClr val="003D07"/>
                </a:solidFill>
                <a:latin typeface="Verdana"/>
                <a:cs typeface="Verdana"/>
              </a:rPr>
              <a:t>are</a:t>
            </a:r>
            <a:r>
              <a:rPr sz="1800" spc="-145" dirty="0">
                <a:solidFill>
                  <a:srgbClr val="003D07"/>
                </a:solidFill>
                <a:latin typeface="Verdana"/>
                <a:cs typeface="Verdana"/>
              </a:rPr>
              <a:t> </a:t>
            </a:r>
            <a:r>
              <a:rPr sz="1800" spc="-70" dirty="0">
                <a:solidFill>
                  <a:srgbClr val="003D07"/>
                </a:solidFill>
                <a:latin typeface="Verdana"/>
                <a:cs typeface="Verdana"/>
              </a:rPr>
              <a:t>essential</a:t>
            </a:r>
            <a:r>
              <a:rPr sz="1800" spc="-140" dirty="0">
                <a:solidFill>
                  <a:srgbClr val="003D07"/>
                </a:solidFill>
                <a:latin typeface="Verdana"/>
                <a:cs typeface="Verdana"/>
              </a:rPr>
              <a:t> </a:t>
            </a:r>
            <a:r>
              <a:rPr sz="1800" spc="-60" dirty="0">
                <a:solidFill>
                  <a:srgbClr val="003D07"/>
                </a:solidFill>
                <a:latin typeface="Verdana"/>
                <a:cs typeface="Verdana"/>
              </a:rPr>
              <a:t>for</a:t>
            </a:r>
            <a:r>
              <a:rPr sz="1800" spc="-155" dirty="0">
                <a:solidFill>
                  <a:srgbClr val="003D07"/>
                </a:solidFill>
                <a:latin typeface="Verdana"/>
                <a:cs typeface="Verdana"/>
              </a:rPr>
              <a:t> </a:t>
            </a:r>
            <a:r>
              <a:rPr sz="1800" spc="-90" dirty="0">
                <a:solidFill>
                  <a:srgbClr val="003D07"/>
                </a:solidFill>
                <a:latin typeface="Verdana"/>
                <a:cs typeface="Verdana"/>
              </a:rPr>
              <a:t>life.</a:t>
            </a:r>
            <a:r>
              <a:rPr sz="1800" spc="-135" dirty="0">
                <a:solidFill>
                  <a:srgbClr val="003D07"/>
                </a:solidFill>
                <a:latin typeface="Verdana"/>
                <a:cs typeface="Verdana"/>
              </a:rPr>
              <a:t> </a:t>
            </a:r>
            <a:r>
              <a:rPr sz="1800" spc="-145" dirty="0">
                <a:solidFill>
                  <a:srgbClr val="003D07"/>
                </a:solidFill>
                <a:latin typeface="Verdana"/>
                <a:cs typeface="Verdana"/>
              </a:rPr>
              <a:t>But,  </a:t>
            </a:r>
            <a:r>
              <a:rPr sz="1800" spc="-85" dirty="0">
                <a:solidFill>
                  <a:srgbClr val="003D07"/>
                </a:solidFill>
                <a:latin typeface="Verdana"/>
                <a:cs typeface="Verdana"/>
              </a:rPr>
              <a:t>it </a:t>
            </a:r>
            <a:r>
              <a:rPr sz="1800" spc="-100" dirty="0">
                <a:solidFill>
                  <a:srgbClr val="003D07"/>
                </a:solidFill>
                <a:latin typeface="Verdana"/>
                <a:cs typeface="Verdana"/>
              </a:rPr>
              <a:t>can </a:t>
            </a:r>
            <a:r>
              <a:rPr sz="1800" spc="-60" dirty="0">
                <a:solidFill>
                  <a:srgbClr val="003D07"/>
                </a:solidFill>
                <a:latin typeface="Verdana"/>
                <a:cs typeface="Verdana"/>
              </a:rPr>
              <a:t>also </a:t>
            </a:r>
            <a:r>
              <a:rPr sz="1800" spc="-80" dirty="0">
                <a:solidFill>
                  <a:srgbClr val="003D07"/>
                </a:solidFill>
                <a:latin typeface="Verdana"/>
                <a:cs typeface="Verdana"/>
              </a:rPr>
              <a:t>easily </a:t>
            </a:r>
            <a:r>
              <a:rPr sz="1800" b="1" spc="-5" dirty="0">
                <a:solidFill>
                  <a:srgbClr val="C00000"/>
                </a:solidFill>
                <a:latin typeface="Trebuchet MS"/>
                <a:cs typeface="Trebuchet MS"/>
              </a:rPr>
              <a:t>dissolve </a:t>
            </a:r>
            <a:r>
              <a:rPr sz="1800" b="1" spc="-15" dirty="0">
                <a:solidFill>
                  <a:srgbClr val="C00000"/>
                </a:solidFill>
                <a:latin typeface="Trebuchet MS"/>
                <a:cs typeface="Trebuchet MS"/>
              </a:rPr>
              <a:t>various </a:t>
            </a:r>
            <a:r>
              <a:rPr sz="1800" b="1" spc="-40" dirty="0">
                <a:solidFill>
                  <a:srgbClr val="C00000"/>
                </a:solidFill>
                <a:latin typeface="Trebuchet MS"/>
                <a:cs typeface="Trebuchet MS"/>
              </a:rPr>
              <a:t>pollutants </a:t>
            </a:r>
            <a:r>
              <a:rPr sz="1800" spc="-140" dirty="0">
                <a:solidFill>
                  <a:srgbClr val="003D07"/>
                </a:solidFill>
                <a:latin typeface="Verdana"/>
                <a:cs typeface="Verdana"/>
              </a:rPr>
              <a:t>and </a:t>
            </a:r>
            <a:r>
              <a:rPr sz="1800" spc="-120" dirty="0">
                <a:solidFill>
                  <a:srgbClr val="003D07"/>
                </a:solidFill>
                <a:latin typeface="Verdana"/>
                <a:cs typeface="Verdana"/>
              </a:rPr>
              <a:t>become </a:t>
            </a:r>
            <a:r>
              <a:rPr sz="1800" spc="-125" dirty="0">
                <a:solidFill>
                  <a:srgbClr val="003D07"/>
                </a:solidFill>
                <a:latin typeface="Verdana"/>
                <a:cs typeface="Verdana"/>
              </a:rPr>
              <a:t>a </a:t>
            </a:r>
            <a:r>
              <a:rPr sz="1800" b="1" spc="-30" dirty="0">
                <a:solidFill>
                  <a:srgbClr val="C00000"/>
                </a:solidFill>
                <a:latin typeface="Trebuchet MS"/>
                <a:cs typeface="Trebuchet MS"/>
              </a:rPr>
              <a:t>carrier </a:t>
            </a:r>
            <a:r>
              <a:rPr sz="1800" b="1" spc="-70" dirty="0">
                <a:solidFill>
                  <a:srgbClr val="C00000"/>
                </a:solidFill>
                <a:latin typeface="Trebuchet MS"/>
                <a:cs typeface="Trebuchet MS"/>
              </a:rPr>
              <a:t>of  </a:t>
            </a:r>
            <a:r>
              <a:rPr sz="1800" b="1" spc="-50" dirty="0">
                <a:solidFill>
                  <a:srgbClr val="C00000"/>
                </a:solidFill>
                <a:latin typeface="Trebuchet MS"/>
                <a:cs typeface="Trebuchet MS"/>
              </a:rPr>
              <a:t>pathogenic</a:t>
            </a:r>
            <a:r>
              <a:rPr sz="1800" b="1" spc="-8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800" b="1" spc="-20" dirty="0">
                <a:solidFill>
                  <a:srgbClr val="C00000"/>
                </a:solidFill>
                <a:latin typeface="Trebuchet MS"/>
                <a:cs typeface="Trebuchet MS"/>
              </a:rPr>
              <a:t>microorganisms</a:t>
            </a:r>
            <a:r>
              <a:rPr sz="1800" spc="-20" dirty="0">
                <a:solidFill>
                  <a:srgbClr val="003D07"/>
                </a:solidFill>
                <a:latin typeface="Verdana"/>
                <a:cs typeface="Verdana"/>
              </a:rPr>
              <a:t>.</a:t>
            </a:r>
            <a:endParaRPr sz="1800">
              <a:latin typeface="Verdana"/>
              <a:cs typeface="Verdana"/>
            </a:endParaRPr>
          </a:p>
          <a:p>
            <a:pPr marL="342900" marR="299720" indent="-330835">
              <a:lnSpc>
                <a:spcPct val="80000"/>
              </a:lnSpc>
              <a:spcBef>
                <a:spcPts val="405"/>
              </a:spcBef>
              <a:buClr>
                <a:srgbClr val="77923B"/>
              </a:buClr>
              <a:buFont typeface="Wingdings"/>
              <a:buChar char=""/>
              <a:tabLst>
                <a:tab pos="342900" algn="l"/>
                <a:tab pos="343535" algn="l"/>
              </a:tabLst>
            </a:pPr>
            <a:r>
              <a:rPr sz="1800" spc="-155" dirty="0">
                <a:solidFill>
                  <a:srgbClr val="003D07"/>
                </a:solidFill>
                <a:latin typeface="Verdana"/>
                <a:cs typeface="Verdana"/>
              </a:rPr>
              <a:t>Due</a:t>
            </a:r>
            <a:r>
              <a:rPr sz="1800" spc="-135" dirty="0">
                <a:solidFill>
                  <a:srgbClr val="003D07"/>
                </a:solidFill>
                <a:latin typeface="Verdana"/>
                <a:cs typeface="Verdana"/>
              </a:rPr>
              <a:t> </a:t>
            </a:r>
            <a:r>
              <a:rPr sz="1800" spc="-120" dirty="0">
                <a:solidFill>
                  <a:srgbClr val="003D07"/>
                </a:solidFill>
                <a:latin typeface="Verdana"/>
                <a:cs typeface="Verdana"/>
              </a:rPr>
              <a:t>to</a:t>
            </a:r>
            <a:r>
              <a:rPr sz="1800" spc="-155" dirty="0">
                <a:solidFill>
                  <a:srgbClr val="003D07"/>
                </a:solidFill>
                <a:latin typeface="Verdana"/>
                <a:cs typeface="Verdana"/>
              </a:rPr>
              <a:t> </a:t>
            </a:r>
            <a:r>
              <a:rPr sz="1800" b="1" spc="-40" dirty="0">
                <a:solidFill>
                  <a:srgbClr val="77923B"/>
                </a:solidFill>
                <a:latin typeface="Trebuchet MS"/>
                <a:cs typeface="Trebuchet MS"/>
              </a:rPr>
              <a:t>high</a:t>
            </a:r>
            <a:r>
              <a:rPr sz="1800" b="1" spc="-70" dirty="0">
                <a:solidFill>
                  <a:srgbClr val="77923B"/>
                </a:solidFill>
                <a:latin typeface="Trebuchet MS"/>
                <a:cs typeface="Trebuchet MS"/>
              </a:rPr>
              <a:t> </a:t>
            </a:r>
            <a:r>
              <a:rPr sz="1800" b="1" spc="-15" dirty="0">
                <a:solidFill>
                  <a:srgbClr val="77923B"/>
                </a:solidFill>
                <a:latin typeface="Trebuchet MS"/>
                <a:cs typeface="Trebuchet MS"/>
              </a:rPr>
              <a:t>surface</a:t>
            </a:r>
            <a:r>
              <a:rPr sz="1800" b="1" spc="-55" dirty="0">
                <a:solidFill>
                  <a:srgbClr val="77923B"/>
                </a:solidFill>
                <a:latin typeface="Trebuchet MS"/>
                <a:cs typeface="Trebuchet MS"/>
              </a:rPr>
              <a:t> </a:t>
            </a:r>
            <a:r>
              <a:rPr sz="1800" b="1" spc="-45" dirty="0">
                <a:solidFill>
                  <a:srgbClr val="77923B"/>
                </a:solidFill>
                <a:latin typeface="Trebuchet MS"/>
                <a:cs typeface="Trebuchet MS"/>
              </a:rPr>
              <a:t>tension</a:t>
            </a:r>
            <a:r>
              <a:rPr sz="1800" b="1" spc="-70" dirty="0">
                <a:solidFill>
                  <a:srgbClr val="77923B"/>
                </a:solidFill>
                <a:latin typeface="Trebuchet MS"/>
                <a:cs typeface="Trebuchet MS"/>
              </a:rPr>
              <a:t> </a:t>
            </a:r>
            <a:r>
              <a:rPr sz="1800" spc="-140" dirty="0">
                <a:solidFill>
                  <a:srgbClr val="003D07"/>
                </a:solidFill>
                <a:latin typeface="Verdana"/>
                <a:cs typeface="Verdana"/>
              </a:rPr>
              <a:t>and</a:t>
            </a:r>
            <a:r>
              <a:rPr sz="1800" spc="-135" dirty="0">
                <a:solidFill>
                  <a:srgbClr val="003D07"/>
                </a:solidFill>
                <a:latin typeface="Verdana"/>
                <a:cs typeface="Verdana"/>
              </a:rPr>
              <a:t> </a:t>
            </a:r>
            <a:r>
              <a:rPr sz="1800" spc="-90" dirty="0">
                <a:solidFill>
                  <a:srgbClr val="003D07"/>
                </a:solidFill>
                <a:latin typeface="Verdana"/>
                <a:cs typeface="Verdana"/>
              </a:rPr>
              <a:t>cohesion</a:t>
            </a:r>
            <a:r>
              <a:rPr sz="1800" spc="-180" dirty="0">
                <a:solidFill>
                  <a:srgbClr val="003D07"/>
                </a:solidFill>
                <a:latin typeface="Verdana"/>
                <a:cs typeface="Verdana"/>
              </a:rPr>
              <a:t> </a:t>
            </a:r>
            <a:r>
              <a:rPr sz="1800" spc="-85" dirty="0">
                <a:solidFill>
                  <a:srgbClr val="003D07"/>
                </a:solidFill>
                <a:latin typeface="Verdana"/>
                <a:cs typeface="Verdana"/>
              </a:rPr>
              <a:t>it</a:t>
            </a:r>
            <a:r>
              <a:rPr sz="1800" spc="-145" dirty="0">
                <a:solidFill>
                  <a:srgbClr val="003D07"/>
                </a:solidFill>
                <a:latin typeface="Verdana"/>
                <a:cs typeface="Verdana"/>
              </a:rPr>
              <a:t> </a:t>
            </a:r>
            <a:r>
              <a:rPr sz="1800" spc="-100" dirty="0">
                <a:solidFill>
                  <a:srgbClr val="003D07"/>
                </a:solidFill>
                <a:latin typeface="Verdana"/>
                <a:cs typeface="Verdana"/>
              </a:rPr>
              <a:t>can</a:t>
            </a:r>
            <a:r>
              <a:rPr sz="1800" spc="-135" dirty="0">
                <a:solidFill>
                  <a:srgbClr val="003D07"/>
                </a:solidFill>
                <a:latin typeface="Verdana"/>
                <a:cs typeface="Verdana"/>
              </a:rPr>
              <a:t> </a:t>
            </a:r>
            <a:r>
              <a:rPr sz="1800" spc="-80" dirty="0">
                <a:solidFill>
                  <a:srgbClr val="003D07"/>
                </a:solidFill>
                <a:latin typeface="Verdana"/>
                <a:cs typeface="Verdana"/>
              </a:rPr>
              <a:t>easily</a:t>
            </a:r>
            <a:r>
              <a:rPr sz="1800" spc="-135" dirty="0">
                <a:solidFill>
                  <a:srgbClr val="003D07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003D07"/>
                </a:solidFill>
                <a:latin typeface="Verdana"/>
                <a:cs typeface="Verdana"/>
              </a:rPr>
              <a:t>rise</a:t>
            </a:r>
            <a:r>
              <a:rPr sz="1800" spc="-155" dirty="0">
                <a:solidFill>
                  <a:srgbClr val="003D07"/>
                </a:solidFill>
                <a:latin typeface="Verdana"/>
                <a:cs typeface="Verdana"/>
              </a:rPr>
              <a:t> </a:t>
            </a:r>
            <a:r>
              <a:rPr sz="1800" spc="-120" dirty="0">
                <a:solidFill>
                  <a:srgbClr val="003D07"/>
                </a:solidFill>
                <a:latin typeface="Verdana"/>
                <a:cs typeface="Verdana"/>
              </a:rPr>
              <a:t>through</a:t>
            </a:r>
            <a:r>
              <a:rPr sz="1800" spc="-160" dirty="0">
                <a:solidFill>
                  <a:srgbClr val="003D07"/>
                </a:solidFill>
                <a:latin typeface="Verdana"/>
                <a:cs typeface="Verdana"/>
              </a:rPr>
              <a:t> </a:t>
            </a:r>
            <a:r>
              <a:rPr sz="1800" spc="-110" dirty="0">
                <a:solidFill>
                  <a:srgbClr val="003D07"/>
                </a:solidFill>
                <a:latin typeface="Verdana"/>
                <a:cs typeface="Verdana"/>
              </a:rPr>
              <a:t>great  </a:t>
            </a:r>
            <a:r>
              <a:rPr sz="1800" spc="-100" dirty="0">
                <a:solidFill>
                  <a:srgbClr val="003D07"/>
                </a:solidFill>
                <a:latin typeface="Verdana"/>
                <a:cs typeface="Verdana"/>
              </a:rPr>
              <a:t>heights </a:t>
            </a:r>
            <a:r>
              <a:rPr sz="1800" spc="-114" dirty="0">
                <a:solidFill>
                  <a:srgbClr val="003D07"/>
                </a:solidFill>
                <a:latin typeface="Verdana"/>
                <a:cs typeface="Verdana"/>
              </a:rPr>
              <a:t>through </a:t>
            </a:r>
            <a:r>
              <a:rPr sz="1800" spc="-125" dirty="0">
                <a:solidFill>
                  <a:srgbClr val="003D07"/>
                </a:solidFill>
                <a:latin typeface="Verdana"/>
                <a:cs typeface="Verdana"/>
              </a:rPr>
              <a:t>the</a:t>
            </a:r>
            <a:r>
              <a:rPr sz="1800" spc="-275" dirty="0">
                <a:solidFill>
                  <a:srgbClr val="003D07"/>
                </a:solidFill>
                <a:latin typeface="Verdana"/>
                <a:cs typeface="Verdana"/>
              </a:rPr>
              <a:t> </a:t>
            </a:r>
            <a:r>
              <a:rPr sz="1800" spc="-130" dirty="0">
                <a:solidFill>
                  <a:srgbClr val="003D07"/>
                </a:solidFill>
                <a:latin typeface="Verdana"/>
                <a:cs typeface="Verdana"/>
              </a:rPr>
              <a:t>trunk.</a:t>
            </a:r>
            <a:endParaRPr sz="1800">
              <a:latin typeface="Verdana"/>
              <a:cs typeface="Verdana"/>
            </a:endParaRPr>
          </a:p>
          <a:p>
            <a:pPr marL="342900" marR="223520" indent="-330835">
              <a:lnSpc>
                <a:spcPct val="80000"/>
              </a:lnSpc>
              <a:spcBef>
                <a:spcPts val="400"/>
              </a:spcBef>
              <a:buClr>
                <a:srgbClr val="77923B"/>
              </a:buClr>
              <a:buFont typeface="Wingdings"/>
              <a:buChar char=""/>
              <a:tabLst>
                <a:tab pos="342900" algn="l"/>
                <a:tab pos="343535" algn="l"/>
              </a:tabLst>
            </a:pPr>
            <a:r>
              <a:rPr sz="1800" spc="-195" dirty="0">
                <a:solidFill>
                  <a:srgbClr val="003D07"/>
                </a:solidFill>
                <a:latin typeface="Verdana"/>
                <a:cs typeface="Verdana"/>
              </a:rPr>
              <a:t>It </a:t>
            </a:r>
            <a:r>
              <a:rPr sz="1800" spc="-90" dirty="0">
                <a:solidFill>
                  <a:srgbClr val="003D07"/>
                </a:solidFill>
                <a:latin typeface="Verdana"/>
                <a:cs typeface="Verdana"/>
              </a:rPr>
              <a:t>has </a:t>
            </a:r>
            <a:r>
              <a:rPr sz="1800" spc="-135" dirty="0">
                <a:solidFill>
                  <a:srgbClr val="003D07"/>
                </a:solidFill>
                <a:latin typeface="Verdana"/>
                <a:cs typeface="Verdana"/>
              </a:rPr>
              <a:t>an </a:t>
            </a:r>
            <a:r>
              <a:rPr sz="1800" spc="-110" dirty="0">
                <a:solidFill>
                  <a:srgbClr val="003D07"/>
                </a:solidFill>
                <a:latin typeface="Verdana"/>
                <a:cs typeface="Verdana"/>
              </a:rPr>
              <a:t>anamolous </a:t>
            </a:r>
            <a:r>
              <a:rPr sz="1800" b="1" spc="-35" dirty="0">
                <a:solidFill>
                  <a:srgbClr val="77923B"/>
                </a:solidFill>
                <a:latin typeface="Trebuchet MS"/>
                <a:cs typeface="Trebuchet MS"/>
              </a:rPr>
              <a:t>expansion </a:t>
            </a:r>
            <a:r>
              <a:rPr sz="1800" b="1" spc="-75" dirty="0">
                <a:solidFill>
                  <a:srgbClr val="77923B"/>
                </a:solidFill>
                <a:latin typeface="Trebuchet MS"/>
                <a:cs typeface="Trebuchet MS"/>
              </a:rPr>
              <a:t>behaviour</a:t>
            </a:r>
            <a:r>
              <a:rPr sz="1800" spc="-75" dirty="0">
                <a:solidFill>
                  <a:srgbClr val="003D07"/>
                </a:solidFill>
                <a:latin typeface="Verdana"/>
                <a:cs typeface="Verdana"/>
              </a:rPr>
              <a:t>. </a:t>
            </a:r>
            <a:r>
              <a:rPr sz="1800" spc="-195" dirty="0">
                <a:solidFill>
                  <a:srgbClr val="003D07"/>
                </a:solidFill>
                <a:latin typeface="Verdana"/>
                <a:cs typeface="Verdana"/>
              </a:rPr>
              <a:t>It </a:t>
            </a:r>
            <a:r>
              <a:rPr sz="1800" spc="-25" dirty="0">
                <a:solidFill>
                  <a:srgbClr val="003D07"/>
                </a:solidFill>
                <a:latin typeface="Verdana"/>
                <a:cs typeface="Verdana"/>
              </a:rPr>
              <a:t>is </a:t>
            </a:r>
            <a:r>
              <a:rPr sz="1800" spc="-95" dirty="0">
                <a:solidFill>
                  <a:srgbClr val="003D07"/>
                </a:solidFill>
                <a:latin typeface="Verdana"/>
                <a:cs typeface="Verdana"/>
              </a:rPr>
              <a:t>because </a:t>
            </a:r>
            <a:r>
              <a:rPr sz="1800" spc="-90" dirty="0">
                <a:solidFill>
                  <a:srgbClr val="003D07"/>
                </a:solidFill>
                <a:latin typeface="Verdana"/>
                <a:cs typeface="Verdana"/>
              </a:rPr>
              <a:t>of </a:t>
            </a:r>
            <a:r>
              <a:rPr sz="1800" spc="-80" dirty="0">
                <a:solidFill>
                  <a:srgbClr val="003D07"/>
                </a:solidFill>
                <a:latin typeface="Verdana"/>
                <a:cs typeface="Verdana"/>
              </a:rPr>
              <a:t>this </a:t>
            </a:r>
            <a:r>
              <a:rPr sz="1800" spc="-105" dirty="0">
                <a:solidFill>
                  <a:srgbClr val="003D07"/>
                </a:solidFill>
                <a:latin typeface="Verdana"/>
                <a:cs typeface="Verdana"/>
              </a:rPr>
              <a:t>property  </a:t>
            </a:r>
            <a:r>
              <a:rPr sz="1800" spc="-130" dirty="0">
                <a:solidFill>
                  <a:srgbClr val="003D07"/>
                </a:solidFill>
                <a:latin typeface="Verdana"/>
                <a:cs typeface="Verdana"/>
              </a:rPr>
              <a:t>that </a:t>
            </a:r>
            <a:r>
              <a:rPr sz="1800" spc="-135" dirty="0">
                <a:solidFill>
                  <a:srgbClr val="003D07"/>
                </a:solidFill>
                <a:latin typeface="Verdana"/>
                <a:cs typeface="Verdana"/>
              </a:rPr>
              <a:t>even </a:t>
            </a:r>
            <a:r>
              <a:rPr sz="1800" spc="-90" dirty="0">
                <a:solidFill>
                  <a:srgbClr val="003D07"/>
                </a:solidFill>
                <a:latin typeface="Verdana"/>
                <a:cs typeface="Verdana"/>
              </a:rPr>
              <a:t>in </a:t>
            </a:r>
            <a:r>
              <a:rPr sz="1800" spc="-120" dirty="0">
                <a:solidFill>
                  <a:srgbClr val="003D07"/>
                </a:solidFill>
                <a:latin typeface="Verdana"/>
                <a:cs typeface="Verdana"/>
              </a:rPr>
              <a:t>extreme </a:t>
            </a:r>
            <a:r>
              <a:rPr sz="1800" spc="-105" dirty="0">
                <a:solidFill>
                  <a:srgbClr val="003D07"/>
                </a:solidFill>
                <a:latin typeface="Verdana"/>
                <a:cs typeface="Verdana"/>
              </a:rPr>
              <a:t>cold, </a:t>
            </a:r>
            <a:r>
              <a:rPr sz="1800" spc="-125" dirty="0">
                <a:solidFill>
                  <a:srgbClr val="003D07"/>
                </a:solidFill>
                <a:latin typeface="Verdana"/>
                <a:cs typeface="Verdana"/>
              </a:rPr>
              <a:t>the </a:t>
            </a:r>
            <a:r>
              <a:rPr sz="1800" spc="-65" dirty="0">
                <a:solidFill>
                  <a:srgbClr val="003D07"/>
                </a:solidFill>
                <a:latin typeface="Verdana"/>
                <a:cs typeface="Verdana"/>
              </a:rPr>
              <a:t>lakes </a:t>
            </a:r>
            <a:r>
              <a:rPr sz="1800" spc="-75" dirty="0">
                <a:solidFill>
                  <a:srgbClr val="003D07"/>
                </a:solidFill>
                <a:latin typeface="Verdana"/>
                <a:cs typeface="Verdana"/>
              </a:rPr>
              <a:t>freeze </a:t>
            </a:r>
            <a:r>
              <a:rPr sz="1800" spc="-105" dirty="0">
                <a:solidFill>
                  <a:srgbClr val="003D07"/>
                </a:solidFill>
                <a:latin typeface="Verdana"/>
                <a:cs typeface="Verdana"/>
              </a:rPr>
              <a:t>only </a:t>
            </a:r>
            <a:r>
              <a:rPr sz="1800" spc="-125" dirty="0">
                <a:solidFill>
                  <a:srgbClr val="003D07"/>
                </a:solidFill>
                <a:latin typeface="Verdana"/>
                <a:cs typeface="Verdana"/>
              </a:rPr>
              <a:t>on the </a:t>
            </a:r>
            <a:r>
              <a:rPr sz="1800" spc="-95" dirty="0">
                <a:solidFill>
                  <a:srgbClr val="003D07"/>
                </a:solidFill>
                <a:latin typeface="Verdana"/>
                <a:cs typeface="Verdana"/>
              </a:rPr>
              <a:t>surface. </a:t>
            </a:r>
            <a:r>
              <a:rPr sz="1800" spc="-105" dirty="0">
                <a:solidFill>
                  <a:srgbClr val="003D07"/>
                </a:solidFill>
                <a:latin typeface="Verdana"/>
                <a:cs typeface="Verdana"/>
              </a:rPr>
              <a:t>Being  </a:t>
            </a:r>
            <a:r>
              <a:rPr sz="1800" spc="-80" dirty="0">
                <a:solidFill>
                  <a:srgbClr val="003D07"/>
                </a:solidFill>
                <a:latin typeface="Verdana"/>
                <a:cs typeface="Verdana"/>
              </a:rPr>
              <a:t>lighter </a:t>
            </a:r>
            <a:r>
              <a:rPr sz="1800" spc="-125" dirty="0">
                <a:solidFill>
                  <a:srgbClr val="003D07"/>
                </a:solidFill>
                <a:latin typeface="Verdana"/>
                <a:cs typeface="Verdana"/>
              </a:rPr>
              <a:t>the </a:t>
            </a:r>
            <a:r>
              <a:rPr sz="1800" spc="-65" dirty="0">
                <a:solidFill>
                  <a:srgbClr val="003D07"/>
                </a:solidFill>
                <a:latin typeface="Verdana"/>
                <a:cs typeface="Verdana"/>
              </a:rPr>
              <a:t>ice </a:t>
            </a:r>
            <a:r>
              <a:rPr sz="1800" spc="-95" dirty="0">
                <a:solidFill>
                  <a:srgbClr val="003D07"/>
                </a:solidFill>
                <a:latin typeface="Verdana"/>
                <a:cs typeface="Verdana"/>
              </a:rPr>
              <a:t>keeps </a:t>
            </a:r>
            <a:r>
              <a:rPr sz="1800" spc="-110" dirty="0">
                <a:solidFill>
                  <a:srgbClr val="003D07"/>
                </a:solidFill>
                <a:latin typeface="Verdana"/>
                <a:cs typeface="Verdana"/>
              </a:rPr>
              <a:t>floating, </a:t>
            </a:r>
            <a:r>
              <a:rPr sz="1800" spc="-85" dirty="0">
                <a:solidFill>
                  <a:srgbClr val="003D07"/>
                </a:solidFill>
                <a:latin typeface="Verdana"/>
                <a:cs typeface="Verdana"/>
              </a:rPr>
              <a:t>whereas </a:t>
            </a:r>
            <a:r>
              <a:rPr sz="1800" spc="-125" dirty="0">
                <a:solidFill>
                  <a:srgbClr val="003D07"/>
                </a:solidFill>
                <a:latin typeface="Verdana"/>
                <a:cs typeface="Verdana"/>
              </a:rPr>
              <a:t>the </a:t>
            </a:r>
            <a:r>
              <a:rPr sz="1800" spc="-140" dirty="0">
                <a:solidFill>
                  <a:srgbClr val="003D07"/>
                </a:solidFill>
                <a:latin typeface="Verdana"/>
                <a:cs typeface="Verdana"/>
              </a:rPr>
              <a:t>bottom </a:t>
            </a:r>
            <a:r>
              <a:rPr sz="1800" spc="-80" dirty="0">
                <a:solidFill>
                  <a:srgbClr val="003D07"/>
                </a:solidFill>
                <a:latin typeface="Verdana"/>
                <a:cs typeface="Verdana"/>
              </a:rPr>
              <a:t>waters </a:t>
            </a:r>
            <a:r>
              <a:rPr sz="1800" spc="-105" dirty="0">
                <a:solidFill>
                  <a:srgbClr val="003D07"/>
                </a:solidFill>
                <a:latin typeface="Verdana"/>
                <a:cs typeface="Verdana"/>
              </a:rPr>
              <a:t>remain </a:t>
            </a:r>
            <a:r>
              <a:rPr sz="1800" spc="-130" dirty="0">
                <a:solidFill>
                  <a:srgbClr val="003D07"/>
                </a:solidFill>
                <a:latin typeface="Verdana"/>
                <a:cs typeface="Verdana"/>
              </a:rPr>
              <a:t>at </a:t>
            </a:r>
            <a:r>
              <a:rPr sz="1800" spc="-125" dirty="0">
                <a:solidFill>
                  <a:srgbClr val="003D07"/>
                </a:solidFill>
                <a:latin typeface="Verdana"/>
                <a:cs typeface="Verdana"/>
              </a:rPr>
              <a:t>a  </a:t>
            </a:r>
            <a:r>
              <a:rPr sz="1800" spc="-95" dirty="0">
                <a:solidFill>
                  <a:srgbClr val="003D07"/>
                </a:solidFill>
                <a:latin typeface="Verdana"/>
                <a:cs typeface="Verdana"/>
              </a:rPr>
              <a:t>higher </a:t>
            </a:r>
            <a:r>
              <a:rPr sz="1800" spc="-114" dirty="0">
                <a:solidFill>
                  <a:srgbClr val="003D07"/>
                </a:solidFill>
                <a:latin typeface="Verdana"/>
                <a:cs typeface="Verdana"/>
              </a:rPr>
              <a:t>temperature </a:t>
            </a:r>
            <a:r>
              <a:rPr sz="1800" spc="-135" dirty="0">
                <a:solidFill>
                  <a:srgbClr val="003D07"/>
                </a:solidFill>
                <a:latin typeface="Verdana"/>
                <a:cs typeface="Verdana"/>
              </a:rPr>
              <a:t>and </a:t>
            </a:r>
            <a:r>
              <a:rPr sz="1800" spc="-105" dirty="0">
                <a:solidFill>
                  <a:srgbClr val="003D07"/>
                </a:solidFill>
                <a:latin typeface="Verdana"/>
                <a:cs typeface="Verdana"/>
              </a:rPr>
              <a:t>therefore, </a:t>
            </a:r>
            <a:r>
              <a:rPr sz="1800" spc="-100" dirty="0">
                <a:solidFill>
                  <a:srgbClr val="003D07"/>
                </a:solidFill>
                <a:latin typeface="Verdana"/>
                <a:cs typeface="Verdana"/>
              </a:rPr>
              <a:t>can </a:t>
            </a:r>
            <a:r>
              <a:rPr sz="1800" spc="-80" dirty="0">
                <a:solidFill>
                  <a:srgbClr val="003D07"/>
                </a:solidFill>
                <a:latin typeface="Verdana"/>
                <a:cs typeface="Verdana"/>
              </a:rPr>
              <a:t>sustain </a:t>
            </a:r>
            <a:r>
              <a:rPr sz="1800" spc="-110" dirty="0">
                <a:solidFill>
                  <a:srgbClr val="003D07"/>
                </a:solidFill>
                <a:latin typeface="Verdana"/>
                <a:cs typeface="Verdana"/>
              </a:rPr>
              <a:t>aquatic </a:t>
            </a:r>
            <a:r>
              <a:rPr sz="1800" spc="-85" dirty="0">
                <a:solidFill>
                  <a:srgbClr val="003D07"/>
                </a:solidFill>
                <a:latin typeface="Verdana"/>
                <a:cs typeface="Verdana"/>
              </a:rPr>
              <a:t>organisms</a:t>
            </a:r>
            <a:r>
              <a:rPr sz="1800" spc="-484" dirty="0">
                <a:solidFill>
                  <a:srgbClr val="003D07"/>
                </a:solidFill>
                <a:latin typeface="Verdana"/>
                <a:cs typeface="Verdana"/>
              </a:rPr>
              <a:t> </a:t>
            </a:r>
            <a:r>
              <a:rPr sz="1800" spc="-135" dirty="0">
                <a:solidFill>
                  <a:srgbClr val="003D07"/>
                </a:solidFill>
                <a:latin typeface="Verdana"/>
                <a:cs typeface="Verdana"/>
              </a:rPr>
              <a:t>even </a:t>
            </a:r>
            <a:r>
              <a:rPr sz="1800" spc="-90" dirty="0">
                <a:solidFill>
                  <a:srgbClr val="003D07"/>
                </a:solidFill>
                <a:latin typeface="Verdana"/>
                <a:cs typeface="Verdana"/>
              </a:rPr>
              <a:t>in  </a:t>
            </a:r>
            <a:r>
              <a:rPr sz="1800" spc="-120" dirty="0">
                <a:solidFill>
                  <a:srgbClr val="003D07"/>
                </a:solidFill>
                <a:latin typeface="Verdana"/>
                <a:cs typeface="Verdana"/>
              </a:rPr>
              <a:t>extreme</a:t>
            </a:r>
            <a:r>
              <a:rPr sz="1800" spc="-165" dirty="0">
                <a:solidFill>
                  <a:srgbClr val="003D07"/>
                </a:solidFill>
                <a:latin typeface="Verdana"/>
                <a:cs typeface="Verdana"/>
              </a:rPr>
              <a:t> </a:t>
            </a:r>
            <a:r>
              <a:rPr sz="1800" spc="-105" dirty="0">
                <a:solidFill>
                  <a:srgbClr val="003D07"/>
                </a:solidFill>
                <a:latin typeface="Verdana"/>
                <a:cs typeface="Verdana"/>
              </a:rPr>
              <a:t>cold.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8449"/>
    </mc:Choice>
    <mc:Fallback>
      <p:transition spd="slow" advTm="58449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93902"/>
            <a:ext cx="51054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Importance </a:t>
            </a:r>
            <a:r>
              <a:rPr spc="-100" dirty="0"/>
              <a:t>of</a:t>
            </a:r>
            <a:r>
              <a:rPr spc="-365" dirty="0"/>
              <a:t> </a:t>
            </a:r>
            <a:r>
              <a:rPr spc="-10" dirty="0"/>
              <a:t>water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This PPT should be used </a:t>
            </a:r>
            <a:r>
              <a:rPr spc="-5" dirty="0"/>
              <a:t>as </a:t>
            </a:r>
            <a:r>
              <a:rPr dirty="0"/>
              <a:t>reference </a:t>
            </a:r>
            <a:r>
              <a:rPr spc="-25" dirty="0"/>
              <a:t>only. </a:t>
            </a:r>
            <a:r>
              <a:rPr dirty="0"/>
              <a:t>Reading books</a:t>
            </a:r>
            <a:r>
              <a:rPr spc="-15" dirty="0"/>
              <a:t> </a:t>
            </a:r>
            <a:r>
              <a:rPr spc="-5" dirty="0"/>
              <a:t>(mentioned</a:t>
            </a:r>
          </a:p>
          <a:p>
            <a:pPr marL="12700">
              <a:lnSpc>
                <a:spcPct val="100000"/>
              </a:lnSpc>
            </a:pPr>
            <a:r>
              <a:rPr dirty="0"/>
              <a:t>in </a:t>
            </a:r>
            <a:r>
              <a:rPr spc="-5" dirty="0"/>
              <a:t>syllabus) </a:t>
            </a:r>
            <a:r>
              <a:rPr dirty="0"/>
              <a:t>is mandatory </a:t>
            </a:r>
            <a:r>
              <a:rPr spc="-5" dirty="0"/>
              <a:t>for the </a:t>
            </a:r>
            <a:r>
              <a:rPr dirty="0"/>
              <a:t>preparation of </a:t>
            </a:r>
            <a:r>
              <a:rPr spc="-5" dirty="0"/>
              <a:t>the</a:t>
            </a:r>
            <a:r>
              <a:rPr spc="10" dirty="0"/>
              <a:t> </a:t>
            </a:r>
            <a:r>
              <a:rPr dirty="0"/>
              <a:t>examinations.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42891"/>
            <a:ext cx="8067040" cy="361124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342900" indent="-330835">
              <a:lnSpc>
                <a:spcPct val="100000"/>
              </a:lnSpc>
              <a:spcBef>
                <a:spcPts val="475"/>
              </a:spcBef>
              <a:buClr>
                <a:srgbClr val="77923B"/>
              </a:buClr>
              <a:buFont typeface="Wingdings"/>
              <a:buChar char=""/>
              <a:tabLst>
                <a:tab pos="342900" algn="l"/>
                <a:tab pos="343535" algn="l"/>
              </a:tabLst>
            </a:pPr>
            <a:r>
              <a:rPr sz="2700" spc="-185" dirty="0">
                <a:solidFill>
                  <a:srgbClr val="003D07"/>
                </a:solidFill>
                <a:latin typeface="Verdana"/>
                <a:cs typeface="Verdana"/>
              </a:rPr>
              <a:t>Water </a:t>
            </a:r>
            <a:r>
              <a:rPr sz="2700" spc="-35" dirty="0">
                <a:solidFill>
                  <a:srgbClr val="003D07"/>
                </a:solidFill>
                <a:latin typeface="Verdana"/>
                <a:cs typeface="Verdana"/>
              </a:rPr>
              <a:t>is</a:t>
            </a:r>
            <a:r>
              <a:rPr sz="2700" spc="-730" dirty="0">
                <a:solidFill>
                  <a:srgbClr val="003D07"/>
                </a:solidFill>
                <a:latin typeface="Verdana"/>
                <a:cs typeface="Verdana"/>
              </a:rPr>
              <a:t> </a:t>
            </a:r>
            <a:r>
              <a:rPr sz="2700" spc="-185" dirty="0">
                <a:solidFill>
                  <a:srgbClr val="003D07"/>
                </a:solidFill>
                <a:latin typeface="Verdana"/>
                <a:cs typeface="Verdana"/>
              </a:rPr>
              <a:t>the </a:t>
            </a:r>
            <a:r>
              <a:rPr sz="2700" spc="-105" dirty="0">
                <a:solidFill>
                  <a:srgbClr val="003D07"/>
                </a:solidFill>
                <a:latin typeface="Verdana"/>
                <a:cs typeface="Verdana"/>
              </a:rPr>
              <a:t>basic </a:t>
            </a:r>
            <a:r>
              <a:rPr sz="2700" spc="-185" dirty="0">
                <a:solidFill>
                  <a:srgbClr val="003D07"/>
                </a:solidFill>
                <a:latin typeface="Verdana"/>
                <a:cs typeface="Verdana"/>
              </a:rPr>
              <a:t>component </a:t>
            </a:r>
            <a:r>
              <a:rPr sz="2700" spc="-130" dirty="0">
                <a:solidFill>
                  <a:srgbClr val="003D07"/>
                </a:solidFill>
                <a:latin typeface="Verdana"/>
                <a:cs typeface="Verdana"/>
              </a:rPr>
              <a:t>of </a:t>
            </a:r>
            <a:r>
              <a:rPr sz="2700" spc="-175" dirty="0">
                <a:solidFill>
                  <a:srgbClr val="003D07"/>
                </a:solidFill>
                <a:latin typeface="Verdana"/>
                <a:cs typeface="Verdana"/>
              </a:rPr>
              <a:t>every </a:t>
            </a:r>
            <a:r>
              <a:rPr sz="2700" spc="-130" dirty="0">
                <a:solidFill>
                  <a:srgbClr val="003D07"/>
                </a:solidFill>
                <a:latin typeface="Verdana"/>
                <a:cs typeface="Verdana"/>
              </a:rPr>
              <a:t>living </a:t>
            </a:r>
            <a:r>
              <a:rPr sz="2700" spc="-110" dirty="0">
                <a:solidFill>
                  <a:srgbClr val="003D07"/>
                </a:solidFill>
                <a:latin typeface="Verdana"/>
                <a:cs typeface="Verdana"/>
              </a:rPr>
              <a:t>cell.</a:t>
            </a:r>
            <a:endParaRPr sz="2700">
              <a:latin typeface="Verdana"/>
              <a:cs typeface="Verdana"/>
            </a:endParaRPr>
          </a:p>
          <a:p>
            <a:pPr marL="342900" indent="-330835">
              <a:lnSpc>
                <a:spcPct val="100000"/>
              </a:lnSpc>
              <a:spcBef>
                <a:spcPts val="375"/>
              </a:spcBef>
              <a:buClr>
                <a:srgbClr val="77923B"/>
              </a:buClr>
              <a:buFont typeface="Wingdings"/>
              <a:buChar char=""/>
              <a:tabLst>
                <a:tab pos="342900" algn="l"/>
                <a:tab pos="343535" algn="l"/>
              </a:tabLst>
            </a:pPr>
            <a:r>
              <a:rPr sz="2700" spc="-185" dirty="0">
                <a:solidFill>
                  <a:srgbClr val="003D07"/>
                </a:solidFill>
                <a:latin typeface="Verdana"/>
                <a:cs typeface="Verdana"/>
              </a:rPr>
              <a:t>Water</a:t>
            </a:r>
            <a:r>
              <a:rPr sz="2700" spc="-240" dirty="0">
                <a:solidFill>
                  <a:srgbClr val="003D07"/>
                </a:solidFill>
                <a:latin typeface="Verdana"/>
                <a:cs typeface="Verdana"/>
              </a:rPr>
              <a:t> </a:t>
            </a:r>
            <a:r>
              <a:rPr sz="2700" spc="-35" dirty="0">
                <a:solidFill>
                  <a:srgbClr val="003D07"/>
                </a:solidFill>
                <a:latin typeface="Verdana"/>
                <a:cs typeface="Verdana"/>
              </a:rPr>
              <a:t>is</a:t>
            </a:r>
            <a:r>
              <a:rPr sz="2700" spc="-220" dirty="0">
                <a:solidFill>
                  <a:srgbClr val="003D07"/>
                </a:solidFill>
                <a:latin typeface="Verdana"/>
                <a:cs typeface="Verdana"/>
              </a:rPr>
              <a:t> </a:t>
            </a:r>
            <a:r>
              <a:rPr sz="2700" spc="-175" dirty="0">
                <a:solidFill>
                  <a:srgbClr val="003D07"/>
                </a:solidFill>
                <a:latin typeface="Verdana"/>
                <a:cs typeface="Verdana"/>
              </a:rPr>
              <a:t>one</a:t>
            </a:r>
            <a:r>
              <a:rPr sz="2700" spc="-225" dirty="0">
                <a:solidFill>
                  <a:srgbClr val="003D07"/>
                </a:solidFill>
                <a:latin typeface="Verdana"/>
                <a:cs typeface="Verdana"/>
              </a:rPr>
              <a:t> </a:t>
            </a:r>
            <a:r>
              <a:rPr sz="2700" spc="-130" dirty="0">
                <a:solidFill>
                  <a:srgbClr val="003D07"/>
                </a:solidFill>
                <a:latin typeface="Verdana"/>
                <a:cs typeface="Verdana"/>
              </a:rPr>
              <a:t>of</a:t>
            </a:r>
            <a:r>
              <a:rPr sz="2700" spc="-229" dirty="0">
                <a:solidFill>
                  <a:srgbClr val="003D07"/>
                </a:solidFill>
                <a:latin typeface="Verdana"/>
                <a:cs typeface="Verdana"/>
              </a:rPr>
              <a:t> </a:t>
            </a:r>
            <a:r>
              <a:rPr sz="2700" spc="-185" dirty="0">
                <a:solidFill>
                  <a:srgbClr val="003D07"/>
                </a:solidFill>
                <a:latin typeface="Verdana"/>
                <a:cs typeface="Verdana"/>
              </a:rPr>
              <a:t>the</a:t>
            </a:r>
            <a:r>
              <a:rPr sz="2700" spc="-225" dirty="0">
                <a:solidFill>
                  <a:srgbClr val="003D07"/>
                </a:solidFill>
                <a:latin typeface="Verdana"/>
                <a:cs typeface="Verdana"/>
              </a:rPr>
              <a:t> </a:t>
            </a:r>
            <a:r>
              <a:rPr sz="2700" spc="-175" dirty="0">
                <a:solidFill>
                  <a:srgbClr val="003D07"/>
                </a:solidFill>
                <a:latin typeface="Verdana"/>
                <a:cs typeface="Verdana"/>
              </a:rPr>
              <a:t>input</a:t>
            </a:r>
            <a:r>
              <a:rPr sz="2700" spc="-229" dirty="0">
                <a:solidFill>
                  <a:srgbClr val="003D07"/>
                </a:solidFill>
                <a:latin typeface="Verdana"/>
                <a:cs typeface="Verdana"/>
              </a:rPr>
              <a:t> </a:t>
            </a:r>
            <a:r>
              <a:rPr sz="2700" spc="-135" dirty="0">
                <a:solidFill>
                  <a:srgbClr val="003D07"/>
                </a:solidFill>
                <a:latin typeface="Verdana"/>
                <a:cs typeface="Verdana"/>
              </a:rPr>
              <a:t>required</a:t>
            </a:r>
            <a:r>
              <a:rPr sz="2700" spc="-229" dirty="0">
                <a:solidFill>
                  <a:srgbClr val="003D07"/>
                </a:solidFill>
                <a:latin typeface="Verdana"/>
                <a:cs typeface="Verdana"/>
              </a:rPr>
              <a:t> </a:t>
            </a:r>
            <a:r>
              <a:rPr sz="2700" spc="-90" dirty="0">
                <a:solidFill>
                  <a:srgbClr val="003D07"/>
                </a:solidFill>
                <a:latin typeface="Verdana"/>
                <a:cs typeface="Verdana"/>
              </a:rPr>
              <a:t>for</a:t>
            </a:r>
            <a:r>
              <a:rPr sz="2700" spc="-225" dirty="0">
                <a:solidFill>
                  <a:srgbClr val="003D07"/>
                </a:solidFill>
                <a:latin typeface="Verdana"/>
                <a:cs typeface="Verdana"/>
              </a:rPr>
              <a:t> </a:t>
            </a:r>
            <a:r>
              <a:rPr sz="2700" spc="-140" dirty="0">
                <a:solidFill>
                  <a:srgbClr val="003D07"/>
                </a:solidFill>
                <a:latin typeface="Verdana"/>
                <a:cs typeface="Verdana"/>
              </a:rPr>
              <a:t>agriculture.</a:t>
            </a:r>
            <a:endParaRPr sz="2700">
              <a:latin typeface="Verdana"/>
              <a:cs typeface="Verdana"/>
            </a:endParaRPr>
          </a:p>
          <a:p>
            <a:pPr marL="342900" marR="5080" indent="-330835">
              <a:lnSpc>
                <a:spcPts val="2920"/>
              </a:lnSpc>
              <a:spcBef>
                <a:spcPts val="735"/>
              </a:spcBef>
              <a:buClr>
                <a:srgbClr val="77923B"/>
              </a:buClr>
              <a:buFont typeface="Wingdings"/>
              <a:buChar char=""/>
              <a:tabLst>
                <a:tab pos="342900" algn="l"/>
                <a:tab pos="343535" algn="l"/>
              </a:tabLst>
            </a:pPr>
            <a:r>
              <a:rPr sz="2700" spc="-150" dirty="0">
                <a:solidFill>
                  <a:srgbClr val="003D07"/>
                </a:solidFill>
                <a:latin typeface="Verdana"/>
                <a:cs typeface="Verdana"/>
              </a:rPr>
              <a:t>Industries </a:t>
            </a:r>
            <a:r>
              <a:rPr sz="2700" spc="-160" dirty="0">
                <a:solidFill>
                  <a:srgbClr val="003D07"/>
                </a:solidFill>
                <a:latin typeface="Verdana"/>
                <a:cs typeface="Verdana"/>
              </a:rPr>
              <a:t>consume </a:t>
            </a:r>
            <a:r>
              <a:rPr sz="2700" spc="-135" dirty="0">
                <a:solidFill>
                  <a:srgbClr val="003D07"/>
                </a:solidFill>
                <a:latin typeface="Verdana"/>
                <a:cs typeface="Verdana"/>
              </a:rPr>
              <a:t>water </a:t>
            </a:r>
            <a:r>
              <a:rPr sz="2700" spc="-90" dirty="0">
                <a:solidFill>
                  <a:srgbClr val="003D07"/>
                </a:solidFill>
                <a:latin typeface="Verdana"/>
                <a:cs typeface="Verdana"/>
              </a:rPr>
              <a:t>for </a:t>
            </a:r>
            <a:r>
              <a:rPr sz="2700" spc="-155" dirty="0">
                <a:solidFill>
                  <a:srgbClr val="003D07"/>
                </a:solidFill>
                <a:latin typeface="Verdana"/>
                <a:cs typeface="Verdana"/>
              </a:rPr>
              <a:t>cooling, </a:t>
            </a:r>
            <a:r>
              <a:rPr sz="2700" spc="-180" dirty="0">
                <a:solidFill>
                  <a:srgbClr val="003D07"/>
                </a:solidFill>
                <a:latin typeface="Verdana"/>
                <a:cs typeface="Verdana"/>
              </a:rPr>
              <a:t>heating</a:t>
            </a:r>
            <a:r>
              <a:rPr sz="2700" spc="-645" dirty="0">
                <a:solidFill>
                  <a:srgbClr val="003D07"/>
                </a:solidFill>
                <a:latin typeface="Verdana"/>
                <a:cs typeface="Verdana"/>
              </a:rPr>
              <a:t> </a:t>
            </a:r>
            <a:r>
              <a:rPr sz="2700" spc="-204" dirty="0">
                <a:solidFill>
                  <a:srgbClr val="003D07"/>
                </a:solidFill>
                <a:latin typeface="Verdana"/>
                <a:cs typeface="Verdana"/>
              </a:rPr>
              <a:t>and  </a:t>
            </a:r>
            <a:r>
              <a:rPr sz="2700" spc="-145" dirty="0">
                <a:solidFill>
                  <a:srgbClr val="003D07"/>
                </a:solidFill>
                <a:latin typeface="Verdana"/>
                <a:cs typeface="Verdana"/>
              </a:rPr>
              <a:t>other</a:t>
            </a:r>
            <a:r>
              <a:rPr sz="2700" spc="-225" dirty="0">
                <a:solidFill>
                  <a:srgbClr val="003D07"/>
                </a:solidFill>
                <a:latin typeface="Verdana"/>
                <a:cs typeface="Verdana"/>
              </a:rPr>
              <a:t> </a:t>
            </a:r>
            <a:r>
              <a:rPr sz="2700" spc="-114" dirty="0">
                <a:solidFill>
                  <a:srgbClr val="003D07"/>
                </a:solidFill>
                <a:latin typeface="Verdana"/>
                <a:cs typeface="Verdana"/>
              </a:rPr>
              <a:t>processes.</a:t>
            </a:r>
            <a:endParaRPr sz="2700">
              <a:latin typeface="Verdana"/>
              <a:cs typeface="Verdana"/>
            </a:endParaRPr>
          </a:p>
          <a:p>
            <a:pPr marL="342900" indent="-330835">
              <a:lnSpc>
                <a:spcPct val="100000"/>
              </a:lnSpc>
              <a:spcBef>
                <a:spcPts val="340"/>
              </a:spcBef>
              <a:buClr>
                <a:srgbClr val="77923B"/>
              </a:buClr>
              <a:buFont typeface="Wingdings"/>
              <a:buChar char=""/>
              <a:tabLst>
                <a:tab pos="342900" algn="l"/>
                <a:tab pos="343535" algn="l"/>
              </a:tabLst>
            </a:pPr>
            <a:r>
              <a:rPr sz="2700" spc="-105" dirty="0">
                <a:solidFill>
                  <a:srgbClr val="003D07"/>
                </a:solidFill>
                <a:latin typeface="Verdana"/>
                <a:cs typeface="Verdana"/>
              </a:rPr>
              <a:t>Electricity</a:t>
            </a:r>
            <a:r>
              <a:rPr sz="2700" spc="-210" dirty="0">
                <a:solidFill>
                  <a:srgbClr val="003D07"/>
                </a:solidFill>
                <a:latin typeface="Verdana"/>
                <a:cs typeface="Verdana"/>
              </a:rPr>
              <a:t> </a:t>
            </a:r>
            <a:r>
              <a:rPr sz="2700" spc="-155" dirty="0">
                <a:solidFill>
                  <a:srgbClr val="003D07"/>
                </a:solidFill>
                <a:latin typeface="Verdana"/>
                <a:cs typeface="Verdana"/>
              </a:rPr>
              <a:t>generation</a:t>
            </a:r>
            <a:endParaRPr sz="2700">
              <a:latin typeface="Verdana"/>
              <a:cs typeface="Verdana"/>
            </a:endParaRPr>
          </a:p>
          <a:p>
            <a:pPr marL="342900" indent="-330835">
              <a:lnSpc>
                <a:spcPct val="100000"/>
              </a:lnSpc>
              <a:spcBef>
                <a:spcPts val="370"/>
              </a:spcBef>
              <a:buClr>
                <a:srgbClr val="77923B"/>
              </a:buClr>
              <a:buFont typeface="Wingdings"/>
              <a:buChar char=""/>
              <a:tabLst>
                <a:tab pos="342900" algn="l"/>
                <a:tab pos="343535" algn="l"/>
              </a:tabLst>
            </a:pPr>
            <a:r>
              <a:rPr sz="2700" spc="-170" dirty="0">
                <a:solidFill>
                  <a:srgbClr val="003D07"/>
                </a:solidFill>
                <a:latin typeface="Verdana"/>
                <a:cs typeface="Verdana"/>
              </a:rPr>
              <a:t>Waterways </a:t>
            </a:r>
            <a:r>
              <a:rPr sz="2700" spc="-120" dirty="0">
                <a:solidFill>
                  <a:srgbClr val="003D07"/>
                </a:solidFill>
                <a:latin typeface="Verdana"/>
                <a:cs typeface="Verdana"/>
              </a:rPr>
              <a:t>are </a:t>
            </a:r>
            <a:r>
              <a:rPr sz="2700" spc="-155" dirty="0">
                <a:solidFill>
                  <a:srgbClr val="003D07"/>
                </a:solidFill>
                <a:latin typeface="Verdana"/>
                <a:cs typeface="Verdana"/>
              </a:rPr>
              <a:t>used </a:t>
            </a:r>
            <a:r>
              <a:rPr sz="2700" spc="-90" dirty="0">
                <a:solidFill>
                  <a:srgbClr val="003D07"/>
                </a:solidFill>
                <a:latin typeface="Verdana"/>
                <a:cs typeface="Verdana"/>
              </a:rPr>
              <a:t>for </a:t>
            </a:r>
            <a:r>
              <a:rPr sz="2700" spc="-140" dirty="0">
                <a:solidFill>
                  <a:srgbClr val="003D07"/>
                </a:solidFill>
                <a:latin typeface="Verdana"/>
                <a:cs typeface="Verdana"/>
              </a:rPr>
              <a:t>inland</a:t>
            </a:r>
            <a:r>
              <a:rPr sz="2700" spc="-605" dirty="0">
                <a:solidFill>
                  <a:srgbClr val="003D07"/>
                </a:solidFill>
                <a:latin typeface="Verdana"/>
                <a:cs typeface="Verdana"/>
              </a:rPr>
              <a:t> </a:t>
            </a:r>
            <a:r>
              <a:rPr sz="2700" spc="-155" dirty="0">
                <a:solidFill>
                  <a:srgbClr val="003D07"/>
                </a:solidFill>
                <a:latin typeface="Verdana"/>
                <a:cs typeface="Verdana"/>
              </a:rPr>
              <a:t>transport.</a:t>
            </a:r>
            <a:endParaRPr sz="2700">
              <a:latin typeface="Verdana"/>
              <a:cs typeface="Verdana"/>
            </a:endParaRPr>
          </a:p>
          <a:p>
            <a:pPr marL="342900" indent="-330835">
              <a:lnSpc>
                <a:spcPct val="100000"/>
              </a:lnSpc>
              <a:spcBef>
                <a:spcPts val="375"/>
              </a:spcBef>
              <a:buClr>
                <a:srgbClr val="77923B"/>
              </a:buClr>
              <a:buFont typeface="Wingdings"/>
              <a:buChar char=""/>
              <a:tabLst>
                <a:tab pos="342900" algn="l"/>
                <a:tab pos="343535" algn="l"/>
              </a:tabLst>
            </a:pPr>
            <a:r>
              <a:rPr sz="2700" spc="-185" dirty="0">
                <a:solidFill>
                  <a:srgbClr val="003D07"/>
                </a:solidFill>
                <a:latin typeface="Verdana"/>
                <a:cs typeface="Verdana"/>
              </a:rPr>
              <a:t>Water </a:t>
            </a:r>
            <a:r>
              <a:rPr sz="2700" spc="-265" dirty="0">
                <a:solidFill>
                  <a:srgbClr val="003D07"/>
                </a:solidFill>
                <a:latin typeface="Verdana"/>
                <a:cs typeface="Verdana"/>
              </a:rPr>
              <a:t>may </a:t>
            </a:r>
            <a:r>
              <a:rPr sz="2700" spc="-190" dirty="0">
                <a:solidFill>
                  <a:srgbClr val="003D07"/>
                </a:solidFill>
                <a:latin typeface="Verdana"/>
                <a:cs typeface="Verdana"/>
              </a:rPr>
              <a:t>be </a:t>
            </a:r>
            <a:r>
              <a:rPr sz="2700" spc="-155" dirty="0">
                <a:solidFill>
                  <a:srgbClr val="003D07"/>
                </a:solidFill>
                <a:latin typeface="Verdana"/>
                <a:cs typeface="Verdana"/>
              </a:rPr>
              <a:t>used </a:t>
            </a:r>
            <a:r>
              <a:rPr sz="2700" spc="-90" dirty="0">
                <a:solidFill>
                  <a:srgbClr val="003D07"/>
                </a:solidFill>
                <a:latin typeface="Verdana"/>
                <a:cs typeface="Verdana"/>
              </a:rPr>
              <a:t>for </a:t>
            </a:r>
            <a:r>
              <a:rPr sz="2700" spc="-170" dirty="0">
                <a:solidFill>
                  <a:srgbClr val="003D07"/>
                </a:solidFill>
                <a:latin typeface="Verdana"/>
                <a:cs typeface="Verdana"/>
              </a:rPr>
              <a:t>obtaining </a:t>
            </a:r>
            <a:r>
              <a:rPr sz="2700" spc="-204" dirty="0">
                <a:solidFill>
                  <a:srgbClr val="003D07"/>
                </a:solidFill>
                <a:latin typeface="Verdana"/>
                <a:cs typeface="Verdana"/>
              </a:rPr>
              <a:t>common</a:t>
            </a:r>
            <a:r>
              <a:rPr sz="2700" spc="-535" dirty="0">
                <a:solidFill>
                  <a:srgbClr val="003D07"/>
                </a:solidFill>
                <a:latin typeface="Verdana"/>
                <a:cs typeface="Verdana"/>
              </a:rPr>
              <a:t> </a:t>
            </a:r>
            <a:r>
              <a:rPr sz="2700" spc="-140" dirty="0">
                <a:solidFill>
                  <a:srgbClr val="003D07"/>
                </a:solidFill>
                <a:latin typeface="Verdana"/>
                <a:cs typeface="Verdana"/>
              </a:rPr>
              <a:t>salt.</a:t>
            </a:r>
            <a:endParaRPr sz="2700">
              <a:latin typeface="Verdana"/>
              <a:cs typeface="Verdana"/>
            </a:endParaRPr>
          </a:p>
          <a:p>
            <a:pPr marL="342900" indent="-330835">
              <a:lnSpc>
                <a:spcPct val="100000"/>
              </a:lnSpc>
              <a:spcBef>
                <a:spcPts val="384"/>
              </a:spcBef>
              <a:buClr>
                <a:srgbClr val="77923B"/>
              </a:buClr>
              <a:buFont typeface="Wingdings"/>
              <a:buChar char=""/>
              <a:tabLst>
                <a:tab pos="342900" algn="l"/>
                <a:tab pos="343535" algn="l"/>
              </a:tabLst>
            </a:pPr>
            <a:r>
              <a:rPr sz="2700" spc="-185" dirty="0">
                <a:solidFill>
                  <a:srgbClr val="003D07"/>
                </a:solidFill>
                <a:latin typeface="Verdana"/>
                <a:cs typeface="Verdana"/>
              </a:rPr>
              <a:t>Water </a:t>
            </a:r>
            <a:r>
              <a:rPr sz="2700" spc="-135" dirty="0">
                <a:solidFill>
                  <a:srgbClr val="003D07"/>
                </a:solidFill>
                <a:latin typeface="Verdana"/>
                <a:cs typeface="Verdana"/>
              </a:rPr>
              <a:t>provides </a:t>
            </a:r>
            <a:r>
              <a:rPr sz="2700" spc="-175" dirty="0">
                <a:solidFill>
                  <a:srgbClr val="003D07"/>
                </a:solidFill>
                <a:latin typeface="Verdana"/>
                <a:cs typeface="Verdana"/>
              </a:rPr>
              <a:t>habitat </a:t>
            </a:r>
            <a:r>
              <a:rPr sz="2700" spc="-180" dirty="0">
                <a:solidFill>
                  <a:srgbClr val="003D07"/>
                </a:solidFill>
                <a:latin typeface="Verdana"/>
                <a:cs typeface="Verdana"/>
              </a:rPr>
              <a:t>to </a:t>
            </a:r>
            <a:r>
              <a:rPr sz="2700" spc="-165" dirty="0">
                <a:solidFill>
                  <a:srgbClr val="003D07"/>
                </a:solidFill>
                <a:latin typeface="Verdana"/>
                <a:cs typeface="Verdana"/>
              </a:rPr>
              <a:t>aquatic </a:t>
            </a:r>
            <a:r>
              <a:rPr sz="2700" spc="-80" dirty="0">
                <a:solidFill>
                  <a:srgbClr val="003D07"/>
                </a:solidFill>
                <a:latin typeface="Verdana"/>
                <a:cs typeface="Verdana"/>
              </a:rPr>
              <a:t>flora </a:t>
            </a:r>
            <a:r>
              <a:rPr sz="2700" spc="-204" dirty="0">
                <a:solidFill>
                  <a:srgbClr val="003D07"/>
                </a:solidFill>
                <a:latin typeface="Verdana"/>
                <a:cs typeface="Verdana"/>
              </a:rPr>
              <a:t>and</a:t>
            </a:r>
            <a:r>
              <a:rPr sz="2700" spc="-675" dirty="0">
                <a:solidFill>
                  <a:srgbClr val="003D07"/>
                </a:solidFill>
                <a:latin typeface="Verdana"/>
                <a:cs typeface="Verdana"/>
              </a:rPr>
              <a:t> </a:t>
            </a:r>
            <a:r>
              <a:rPr sz="2700" spc="-215" dirty="0">
                <a:solidFill>
                  <a:srgbClr val="003D07"/>
                </a:solidFill>
                <a:latin typeface="Verdana"/>
                <a:cs typeface="Verdana"/>
              </a:rPr>
              <a:t>fauna.</a:t>
            </a:r>
            <a:endParaRPr sz="2700">
              <a:latin typeface="Verdana"/>
              <a:cs typeface="Verdan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083"/>
    </mc:Choice>
    <mc:Fallback>
      <p:transition spd="slow" advTm="8083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93902"/>
            <a:ext cx="316801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5" dirty="0"/>
              <a:t>Water</a:t>
            </a:r>
            <a:r>
              <a:rPr spc="-204" dirty="0"/>
              <a:t> </a:t>
            </a:r>
            <a:r>
              <a:rPr spc="130" dirty="0"/>
              <a:t>usage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This PPT should be used </a:t>
            </a:r>
            <a:r>
              <a:rPr spc="-5" dirty="0"/>
              <a:t>as </a:t>
            </a:r>
            <a:r>
              <a:rPr dirty="0"/>
              <a:t>reference </a:t>
            </a:r>
            <a:r>
              <a:rPr spc="-25" dirty="0"/>
              <a:t>only. </a:t>
            </a:r>
            <a:r>
              <a:rPr dirty="0"/>
              <a:t>Reading books</a:t>
            </a:r>
            <a:r>
              <a:rPr spc="-15" dirty="0"/>
              <a:t> </a:t>
            </a:r>
            <a:r>
              <a:rPr spc="-5" dirty="0"/>
              <a:t>(mentioned</a:t>
            </a:r>
          </a:p>
          <a:p>
            <a:pPr marL="12700">
              <a:lnSpc>
                <a:spcPct val="100000"/>
              </a:lnSpc>
            </a:pPr>
            <a:r>
              <a:rPr dirty="0"/>
              <a:t>in </a:t>
            </a:r>
            <a:r>
              <a:rPr spc="-5" dirty="0"/>
              <a:t>syllabus) </a:t>
            </a:r>
            <a:r>
              <a:rPr dirty="0"/>
              <a:t>is mandatory </a:t>
            </a:r>
            <a:r>
              <a:rPr spc="-5" dirty="0"/>
              <a:t>for the </a:t>
            </a:r>
            <a:r>
              <a:rPr dirty="0"/>
              <a:t>preparation of </a:t>
            </a:r>
            <a:r>
              <a:rPr spc="-5" dirty="0"/>
              <a:t>the</a:t>
            </a:r>
            <a:r>
              <a:rPr spc="10" dirty="0"/>
              <a:t> </a:t>
            </a:r>
            <a:r>
              <a:rPr dirty="0"/>
              <a:t>examinations.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55749"/>
            <a:ext cx="7988934" cy="42170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2900" indent="-330835">
              <a:lnSpc>
                <a:spcPct val="100000"/>
              </a:lnSpc>
              <a:spcBef>
                <a:spcPts val="95"/>
              </a:spcBef>
              <a:buClr>
                <a:srgbClr val="77923B"/>
              </a:buClr>
              <a:buFont typeface="Wingdings"/>
              <a:buChar char=""/>
              <a:tabLst>
                <a:tab pos="342900" algn="l"/>
                <a:tab pos="343535" algn="l"/>
              </a:tabLst>
            </a:pPr>
            <a:r>
              <a:rPr sz="2500" spc="-100" dirty="0">
                <a:solidFill>
                  <a:srgbClr val="003D07"/>
                </a:solidFill>
                <a:latin typeface="Verdana"/>
                <a:cs typeface="Verdana"/>
              </a:rPr>
              <a:t>Agriculture </a:t>
            </a:r>
            <a:r>
              <a:rPr sz="2500" spc="-200" dirty="0">
                <a:solidFill>
                  <a:srgbClr val="003D07"/>
                </a:solidFill>
                <a:latin typeface="Verdana"/>
                <a:cs typeface="Verdana"/>
              </a:rPr>
              <a:t>– </a:t>
            </a:r>
            <a:r>
              <a:rPr sz="2500" spc="-470" dirty="0">
                <a:solidFill>
                  <a:srgbClr val="003D07"/>
                </a:solidFill>
                <a:latin typeface="Verdana"/>
                <a:cs typeface="Verdana"/>
              </a:rPr>
              <a:t>70%, </a:t>
            </a:r>
            <a:r>
              <a:rPr sz="2500" spc="-125" dirty="0">
                <a:solidFill>
                  <a:srgbClr val="003D07"/>
                </a:solidFill>
                <a:latin typeface="Verdana"/>
                <a:cs typeface="Verdana"/>
              </a:rPr>
              <a:t>Municipal </a:t>
            </a:r>
            <a:r>
              <a:rPr sz="2500" spc="-200" dirty="0">
                <a:solidFill>
                  <a:srgbClr val="003D07"/>
                </a:solidFill>
                <a:latin typeface="Verdana"/>
                <a:cs typeface="Verdana"/>
              </a:rPr>
              <a:t>– </a:t>
            </a:r>
            <a:r>
              <a:rPr sz="2500" spc="-710" dirty="0">
                <a:solidFill>
                  <a:srgbClr val="003D07"/>
                </a:solidFill>
                <a:latin typeface="Verdana"/>
                <a:cs typeface="Verdana"/>
              </a:rPr>
              <a:t>11%, </a:t>
            </a:r>
            <a:r>
              <a:rPr sz="2500" spc="-140" dirty="0">
                <a:solidFill>
                  <a:srgbClr val="003D07"/>
                </a:solidFill>
                <a:latin typeface="Verdana"/>
                <a:cs typeface="Verdana"/>
              </a:rPr>
              <a:t>Industrial </a:t>
            </a:r>
            <a:r>
              <a:rPr sz="2500" spc="-200" dirty="0">
                <a:solidFill>
                  <a:srgbClr val="003D07"/>
                </a:solidFill>
                <a:latin typeface="Verdana"/>
                <a:cs typeface="Verdana"/>
              </a:rPr>
              <a:t>–</a:t>
            </a:r>
            <a:r>
              <a:rPr sz="2500" spc="-570" dirty="0">
                <a:solidFill>
                  <a:srgbClr val="003D07"/>
                </a:solidFill>
                <a:latin typeface="Verdana"/>
                <a:cs typeface="Verdana"/>
              </a:rPr>
              <a:t> </a:t>
            </a:r>
            <a:r>
              <a:rPr sz="2500" spc="-685" dirty="0">
                <a:solidFill>
                  <a:srgbClr val="003D07"/>
                </a:solidFill>
                <a:latin typeface="Verdana"/>
                <a:cs typeface="Verdana"/>
              </a:rPr>
              <a:t>19%</a:t>
            </a:r>
            <a:endParaRPr sz="2500">
              <a:latin typeface="Verdana"/>
              <a:cs typeface="Verdana"/>
            </a:endParaRPr>
          </a:p>
          <a:p>
            <a:pPr marL="342900" marR="5080" indent="-330835">
              <a:lnSpc>
                <a:spcPts val="2400"/>
              </a:lnSpc>
              <a:spcBef>
                <a:spcPts val="580"/>
              </a:spcBef>
              <a:buClr>
                <a:srgbClr val="77923B"/>
              </a:buClr>
              <a:buFont typeface="Wingdings"/>
              <a:buChar char=""/>
              <a:tabLst>
                <a:tab pos="342900" algn="l"/>
                <a:tab pos="343535" algn="l"/>
              </a:tabLst>
            </a:pPr>
            <a:r>
              <a:rPr sz="2500" spc="-145" dirty="0">
                <a:solidFill>
                  <a:srgbClr val="003D07"/>
                </a:solidFill>
                <a:latin typeface="Verdana"/>
                <a:cs typeface="Verdana"/>
              </a:rPr>
              <a:t>Average</a:t>
            </a:r>
            <a:r>
              <a:rPr sz="2500" spc="-229" dirty="0">
                <a:solidFill>
                  <a:srgbClr val="003D07"/>
                </a:solidFill>
                <a:latin typeface="Verdana"/>
                <a:cs typeface="Verdana"/>
              </a:rPr>
              <a:t> </a:t>
            </a:r>
            <a:r>
              <a:rPr sz="2500" spc="-145" dirty="0">
                <a:solidFill>
                  <a:srgbClr val="003D07"/>
                </a:solidFill>
                <a:latin typeface="Verdana"/>
                <a:cs typeface="Verdana"/>
              </a:rPr>
              <a:t>requirement</a:t>
            </a:r>
            <a:r>
              <a:rPr sz="2500" spc="-215" dirty="0">
                <a:solidFill>
                  <a:srgbClr val="003D07"/>
                </a:solidFill>
                <a:latin typeface="Verdana"/>
                <a:cs typeface="Verdana"/>
              </a:rPr>
              <a:t> </a:t>
            </a:r>
            <a:r>
              <a:rPr sz="2500" spc="-35" dirty="0">
                <a:solidFill>
                  <a:srgbClr val="003D07"/>
                </a:solidFill>
                <a:latin typeface="Verdana"/>
                <a:cs typeface="Verdana"/>
              </a:rPr>
              <a:t>is</a:t>
            </a:r>
            <a:r>
              <a:rPr sz="2500" spc="-210" dirty="0">
                <a:solidFill>
                  <a:srgbClr val="003D07"/>
                </a:solidFill>
                <a:latin typeface="Verdana"/>
                <a:cs typeface="Verdana"/>
              </a:rPr>
              <a:t> </a:t>
            </a:r>
            <a:r>
              <a:rPr sz="2500" spc="-254" dirty="0">
                <a:solidFill>
                  <a:srgbClr val="003D07"/>
                </a:solidFill>
                <a:latin typeface="Verdana"/>
                <a:cs typeface="Verdana"/>
              </a:rPr>
              <a:t>20</a:t>
            </a:r>
            <a:r>
              <a:rPr sz="2500" spc="-260" dirty="0">
                <a:solidFill>
                  <a:srgbClr val="003D07"/>
                </a:solidFill>
                <a:latin typeface="Verdana"/>
                <a:cs typeface="Verdana"/>
              </a:rPr>
              <a:t> </a:t>
            </a:r>
            <a:r>
              <a:rPr sz="2500" spc="-200" dirty="0">
                <a:solidFill>
                  <a:srgbClr val="003D07"/>
                </a:solidFill>
                <a:latin typeface="Verdana"/>
                <a:cs typeface="Verdana"/>
              </a:rPr>
              <a:t>– </a:t>
            </a:r>
            <a:r>
              <a:rPr sz="2500" spc="-190" dirty="0">
                <a:solidFill>
                  <a:srgbClr val="003D07"/>
                </a:solidFill>
                <a:latin typeface="Verdana"/>
                <a:cs typeface="Verdana"/>
              </a:rPr>
              <a:t>40</a:t>
            </a:r>
            <a:r>
              <a:rPr sz="2500" spc="-195" dirty="0">
                <a:solidFill>
                  <a:srgbClr val="003D07"/>
                </a:solidFill>
                <a:latin typeface="Verdana"/>
                <a:cs typeface="Verdana"/>
              </a:rPr>
              <a:t> </a:t>
            </a:r>
            <a:r>
              <a:rPr sz="2500" spc="-70" dirty="0">
                <a:solidFill>
                  <a:srgbClr val="003D07"/>
                </a:solidFill>
                <a:latin typeface="Verdana"/>
                <a:cs typeface="Verdana"/>
              </a:rPr>
              <a:t>liter</a:t>
            </a:r>
            <a:r>
              <a:rPr sz="2500" spc="-215" dirty="0">
                <a:solidFill>
                  <a:srgbClr val="003D07"/>
                </a:solidFill>
                <a:latin typeface="Verdana"/>
                <a:cs typeface="Verdana"/>
              </a:rPr>
              <a:t> </a:t>
            </a:r>
            <a:r>
              <a:rPr sz="2500" spc="-120" dirty="0">
                <a:solidFill>
                  <a:srgbClr val="003D07"/>
                </a:solidFill>
                <a:latin typeface="Verdana"/>
                <a:cs typeface="Verdana"/>
              </a:rPr>
              <a:t>per</a:t>
            </a:r>
            <a:r>
              <a:rPr sz="2500" spc="-210" dirty="0">
                <a:solidFill>
                  <a:srgbClr val="003D07"/>
                </a:solidFill>
                <a:latin typeface="Verdana"/>
                <a:cs typeface="Verdana"/>
              </a:rPr>
              <a:t> </a:t>
            </a:r>
            <a:r>
              <a:rPr sz="2500" spc="-180" dirty="0">
                <a:solidFill>
                  <a:srgbClr val="003D07"/>
                </a:solidFill>
                <a:latin typeface="Verdana"/>
                <a:cs typeface="Verdana"/>
              </a:rPr>
              <a:t>head</a:t>
            </a:r>
            <a:r>
              <a:rPr sz="2500" spc="-210" dirty="0">
                <a:solidFill>
                  <a:srgbClr val="003D07"/>
                </a:solidFill>
                <a:latin typeface="Verdana"/>
                <a:cs typeface="Verdana"/>
              </a:rPr>
              <a:t> </a:t>
            </a:r>
            <a:r>
              <a:rPr sz="2500" spc="-114" dirty="0">
                <a:solidFill>
                  <a:srgbClr val="003D07"/>
                </a:solidFill>
                <a:latin typeface="Verdana"/>
                <a:cs typeface="Verdana"/>
              </a:rPr>
              <a:t>per</a:t>
            </a:r>
            <a:r>
              <a:rPr sz="2500" spc="-215" dirty="0">
                <a:solidFill>
                  <a:srgbClr val="003D07"/>
                </a:solidFill>
                <a:latin typeface="Verdana"/>
                <a:cs typeface="Verdana"/>
              </a:rPr>
              <a:t> </a:t>
            </a:r>
            <a:r>
              <a:rPr sz="2500" spc="-220" dirty="0">
                <a:solidFill>
                  <a:srgbClr val="003D07"/>
                </a:solidFill>
                <a:latin typeface="Verdana"/>
                <a:cs typeface="Verdana"/>
              </a:rPr>
              <a:t>day  </a:t>
            </a:r>
            <a:r>
              <a:rPr sz="2500" spc="-170" dirty="0">
                <a:solidFill>
                  <a:srgbClr val="003D07"/>
                </a:solidFill>
                <a:latin typeface="Verdana"/>
                <a:cs typeface="Verdana"/>
              </a:rPr>
              <a:t>(Twice </a:t>
            </a:r>
            <a:r>
              <a:rPr sz="2500" spc="-125" dirty="0">
                <a:solidFill>
                  <a:srgbClr val="003D07"/>
                </a:solidFill>
                <a:latin typeface="Verdana"/>
                <a:cs typeface="Verdana"/>
              </a:rPr>
              <a:t>of </a:t>
            </a:r>
            <a:r>
              <a:rPr sz="2500" spc="-175" dirty="0">
                <a:solidFill>
                  <a:srgbClr val="003D07"/>
                </a:solidFill>
                <a:latin typeface="Verdana"/>
                <a:cs typeface="Verdana"/>
              </a:rPr>
              <a:t>the </a:t>
            </a:r>
            <a:r>
              <a:rPr sz="2500" spc="-150" dirty="0">
                <a:solidFill>
                  <a:srgbClr val="003D07"/>
                </a:solidFill>
                <a:latin typeface="Verdana"/>
                <a:cs typeface="Verdana"/>
              </a:rPr>
              <a:t>usage </a:t>
            </a:r>
            <a:r>
              <a:rPr sz="2500" spc="-225" dirty="0">
                <a:solidFill>
                  <a:srgbClr val="003D07"/>
                </a:solidFill>
                <a:latin typeface="Verdana"/>
                <a:cs typeface="Verdana"/>
              </a:rPr>
              <a:t>50 </a:t>
            </a:r>
            <a:r>
              <a:rPr sz="2500" spc="-120" dirty="0">
                <a:solidFill>
                  <a:srgbClr val="003D07"/>
                </a:solidFill>
                <a:latin typeface="Verdana"/>
                <a:cs typeface="Verdana"/>
              </a:rPr>
              <a:t>years</a:t>
            </a:r>
            <a:r>
              <a:rPr sz="2500" spc="-375" dirty="0">
                <a:solidFill>
                  <a:srgbClr val="003D07"/>
                </a:solidFill>
                <a:latin typeface="Verdana"/>
                <a:cs typeface="Verdana"/>
              </a:rPr>
              <a:t> </a:t>
            </a:r>
            <a:r>
              <a:rPr sz="2500" spc="-215" dirty="0">
                <a:solidFill>
                  <a:srgbClr val="003D07"/>
                </a:solidFill>
                <a:latin typeface="Verdana"/>
                <a:cs typeface="Verdana"/>
              </a:rPr>
              <a:t>ago)</a:t>
            </a:r>
            <a:endParaRPr sz="2500">
              <a:latin typeface="Verdana"/>
              <a:cs typeface="Verdana"/>
            </a:endParaRPr>
          </a:p>
          <a:p>
            <a:pPr marL="342900" marR="199390" indent="-330835">
              <a:lnSpc>
                <a:spcPts val="2400"/>
              </a:lnSpc>
              <a:spcBef>
                <a:spcPts val="600"/>
              </a:spcBef>
              <a:buClr>
                <a:srgbClr val="77923B"/>
              </a:buClr>
              <a:buFont typeface="Wingdings"/>
              <a:buChar char=""/>
              <a:tabLst>
                <a:tab pos="342900" algn="l"/>
                <a:tab pos="343535" algn="l"/>
              </a:tabLst>
            </a:pPr>
            <a:r>
              <a:rPr sz="2500" spc="-165" dirty="0">
                <a:solidFill>
                  <a:srgbClr val="003D07"/>
                </a:solidFill>
                <a:latin typeface="Verdana"/>
                <a:cs typeface="Verdana"/>
              </a:rPr>
              <a:t>About </a:t>
            </a:r>
            <a:r>
              <a:rPr sz="2500" spc="-484" dirty="0">
                <a:solidFill>
                  <a:srgbClr val="003D07"/>
                </a:solidFill>
                <a:latin typeface="Verdana"/>
                <a:cs typeface="Verdana"/>
              </a:rPr>
              <a:t>30% </a:t>
            </a:r>
            <a:r>
              <a:rPr sz="2500" spc="-125" dirty="0">
                <a:solidFill>
                  <a:srgbClr val="003D07"/>
                </a:solidFill>
                <a:latin typeface="Verdana"/>
                <a:cs typeface="Verdana"/>
              </a:rPr>
              <a:t>of </a:t>
            </a:r>
            <a:r>
              <a:rPr sz="2500" spc="-90" dirty="0">
                <a:solidFill>
                  <a:srgbClr val="003D07"/>
                </a:solidFill>
                <a:latin typeface="Verdana"/>
                <a:cs typeface="Verdana"/>
              </a:rPr>
              <a:t>fresh </a:t>
            </a:r>
            <a:r>
              <a:rPr sz="2500" spc="-125" dirty="0">
                <a:solidFill>
                  <a:srgbClr val="003D07"/>
                </a:solidFill>
                <a:latin typeface="Verdana"/>
                <a:cs typeface="Verdana"/>
              </a:rPr>
              <a:t>water </a:t>
            </a:r>
            <a:r>
              <a:rPr sz="2500" spc="-35" dirty="0">
                <a:solidFill>
                  <a:srgbClr val="003D07"/>
                </a:solidFill>
                <a:latin typeface="Verdana"/>
                <a:cs typeface="Verdana"/>
              </a:rPr>
              <a:t>is </a:t>
            </a:r>
            <a:r>
              <a:rPr sz="2500" spc="-145" dirty="0">
                <a:solidFill>
                  <a:srgbClr val="003D07"/>
                </a:solidFill>
                <a:latin typeface="Verdana"/>
                <a:cs typeface="Verdana"/>
              </a:rPr>
              <a:t>used </a:t>
            </a:r>
            <a:r>
              <a:rPr sz="2500" spc="-240" dirty="0">
                <a:solidFill>
                  <a:srgbClr val="003D07"/>
                </a:solidFill>
                <a:latin typeface="Verdana"/>
                <a:cs typeface="Verdana"/>
              </a:rPr>
              <a:t>by </a:t>
            </a:r>
            <a:r>
              <a:rPr sz="2500" spc="-190" dirty="0">
                <a:solidFill>
                  <a:srgbClr val="003D07"/>
                </a:solidFill>
                <a:latin typeface="Verdana"/>
                <a:cs typeface="Verdana"/>
              </a:rPr>
              <a:t>US </a:t>
            </a:r>
            <a:r>
              <a:rPr sz="2500" spc="-480" dirty="0">
                <a:solidFill>
                  <a:srgbClr val="003D07"/>
                </a:solidFill>
                <a:latin typeface="Verdana"/>
                <a:cs typeface="Verdana"/>
              </a:rPr>
              <a:t>(4% </a:t>
            </a:r>
            <a:r>
              <a:rPr sz="2500" spc="-125" dirty="0">
                <a:solidFill>
                  <a:srgbClr val="003D07"/>
                </a:solidFill>
                <a:latin typeface="Verdana"/>
                <a:cs typeface="Verdana"/>
              </a:rPr>
              <a:t>of </a:t>
            </a:r>
            <a:r>
              <a:rPr sz="2500" spc="-95" dirty="0">
                <a:solidFill>
                  <a:srgbClr val="003D07"/>
                </a:solidFill>
                <a:latin typeface="Verdana"/>
                <a:cs typeface="Verdana"/>
              </a:rPr>
              <a:t>world  </a:t>
            </a:r>
            <a:r>
              <a:rPr sz="2500" spc="-165" dirty="0">
                <a:solidFill>
                  <a:srgbClr val="003D07"/>
                </a:solidFill>
                <a:latin typeface="Verdana"/>
                <a:cs typeface="Verdana"/>
              </a:rPr>
              <a:t>population) </a:t>
            </a:r>
            <a:r>
              <a:rPr sz="2500" spc="-160" dirty="0">
                <a:solidFill>
                  <a:srgbClr val="003D07"/>
                </a:solidFill>
                <a:latin typeface="Verdana"/>
                <a:cs typeface="Verdana"/>
              </a:rPr>
              <a:t>where, </a:t>
            </a:r>
            <a:r>
              <a:rPr sz="2500" spc="-155" dirty="0">
                <a:solidFill>
                  <a:srgbClr val="003D07"/>
                </a:solidFill>
                <a:latin typeface="Verdana"/>
                <a:cs typeface="Verdana"/>
              </a:rPr>
              <a:t>middle </a:t>
            </a:r>
            <a:r>
              <a:rPr sz="2500" spc="-130" dirty="0">
                <a:solidFill>
                  <a:srgbClr val="003D07"/>
                </a:solidFill>
                <a:latin typeface="Verdana"/>
                <a:cs typeface="Verdana"/>
              </a:rPr>
              <a:t>east </a:t>
            </a:r>
            <a:r>
              <a:rPr sz="2500" spc="-505" dirty="0">
                <a:solidFill>
                  <a:srgbClr val="003D07"/>
                </a:solidFill>
                <a:latin typeface="Verdana"/>
                <a:cs typeface="Verdana"/>
              </a:rPr>
              <a:t>(5% </a:t>
            </a:r>
            <a:r>
              <a:rPr sz="2500" spc="-125" dirty="0">
                <a:solidFill>
                  <a:srgbClr val="003D07"/>
                </a:solidFill>
                <a:latin typeface="Verdana"/>
                <a:cs typeface="Verdana"/>
              </a:rPr>
              <a:t>of </a:t>
            </a:r>
            <a:r>
              <a:rPr sz="2500" spc="-90" dirty="0">
                <a:solidFill>
                  <a:srgbClr val="003D07"/>
                </a:solidFill>
                <a:latin typeface="Verdana"/>
                <a:cs typeface="Verdana"/>
              </a:rPr>
              <a:t>world  </a:t>
            </a:r>
            <a:r>
              <a:rPr sz="2500" spc="-145" dirty="0">
                <a:solidFill>
                  <a:srgbClr val="003D07"/>
                </a:solidFill>
                <a:latin typeface="Verdana"/>
                <a:cs typeface="Verdana"/>
              </a:rPr>
              <a:t>population </a:t>
            </a:r>
            <a:r>
              <a:rPr sz="2500" spc="-120" dirty="0">
                <a:solidFill>
                  <a:srgbClr val="003D07"/>
                </a:solidFill>
                <a:latin typeface="Verdana"/>
                <a:cs typeface="Verdana"/>
              </a:rPr>
              <a:t>use </a:t>
            </a:r>
            <a:r>
              <a:rPr sz="2500" spc="-869" dirty="0">
                <a:solidFill>
                  <a:srgbClr val="003D07"/>
                </a:solidFill>
                <a:latin typeface="Verdana"/>
                <a:cs typeface="Verdana"/>
              </a:rPr>
              <a:t>1% </a:t>
            </a:r>
            <a:r>
              <a:rPr sz="2500" spc="-125" dirty="0">
                <a:solidFill>
                  <a:srgbClr val="003D07"/>
                </a:solidFill>
                <a:latin typeface="Verdana"/>
                <a:cs typeface="Verdana"/>
              </a:rPr>
              <a:t>of </a:t>
            </a:r>
            <a:r>
              <a:rPr sz="2500" spc="-90" dirty="0">
                <a:solidFill>
                  <a:srgbClr val="003D07"/>
                </a:solidFill>
                <a:latin typeface="Verdana"/>
                <a:cs typeface="Verdana"/>
              </a:rPr>
              <a:t>fresh</a:t>
            </a:r>
            <a:r>
              <a:rPr sz="2500" spc="-415" dirty="0">
                <a:solidFill>
                  <a:srgbClr val="003D07"/>
                </a:solidFill>
                <a:latin typeface="Verdana"/>
                <a:cs typeface="Verdana"/>
              </a:rPr>
              <a:t> </a:t>
            </a:r>
            <a:r>
              <a:rPr sz="2500" spc="-180" dirty="0">
                <a:solidFill>
                  <a:srgbClr val="003D07"/>
                </a:solidFill>
                <a:latin typeface="Verdana"/>
                <a:cs typeface="Verdana"/>
              </a:rPr>
              <a:t>water).</a:t>
            </a:r>
            <a:endParaRPr sz="2500">
              <a:latin typeface="Verdana"/>
              <a:cs typeface="Verdana"/>
            </a:endParaRPr>
          </a:p>
          <a:p>
            <a:pPr marL="342900" marR="736600" indent="-330835">
              <a:lnSpc>
                <a:spcPts val="2400"/>
              </a:lnSpc>
              <a:spcBef>
                <a:spcPts val="605"/>
              </a:spcBef>
              <a:buClr>
                <a:srgbClr val="77923B"/>
              </a:buClr>
              <a:buFont typeface="Wingdings"/>
              <a:buChar char=""/>
              <a:tabLst>
                <a:tab pos="342900" algn="l"/>
                <a:tab pos="343535" algn="l"/>
              </a:tabLst>
            </a:pPr>
            <a:r>
              <a:rPr sz="2500" spc="-125" dirty="0">
                <a:solidFill>
                  <a:srgbClr val="003D07"/>
                </a:solidFill>
                <a:latin typeface="Verdana"/>
                <a:cs typeface="Verdana"/>
              </a:rPr>
              <a:t>More </a:t>
            </a:r>
            <a:r>
              <a:rPr sz="2500" spc="-180" dirty="0">
                <a:solidFill>
                  <a:srgbClr val="003D07"/>
                </a:solidFill>
                <a:latin typeface="Verdana"/>
                <a:cs typeface="Verdana"/>
              </a:rPr>
              <a:t>than </a:t>
            </a:r>
            <a:r>
              <a:rPr sz="2500" spc="-760" dirty="0">
                <a:solidFill>
                  <a:srgbClr val="003D07"/>
                </a:solidFill>
                <a:latin typeface="Verdana"/>
                <a:cs typeface="Verdana"/>
              </a:rPr>
              <a:t>1 </a:t>
            </a:r>
            <a:r>
              <a:rPr sz="2500" spc="-85" dirty="0">
                <a:solidFill>
                  <a:srgbClr val="003D07"/>
                </a:solidFill>
                <a:latin typeface="Verdana"/>
                <a:cs typeface="Verdana"/>
              </a:rPr>
              <a:t>billion </a:t>
            </a:r>
            <a:r>
              <a:rPr sz="2500" spc="-140" dirty="0">
                <a:solidFill>
                  <a:srgbClr val="003D07"/>
                </a:solidFill>
                <a:latin typeface="Verdana"/>
                <a:cs typeface="Verdana"/>
              </a:rPr>
              <a:t>people </a:t>
            </a:r>
            <a:r>
              <a:rPr sz="2500" spc="-200" dirty="0">
                <a:solidFill>
                  <a:srgbClr val="003D07"/>
                </a:solidFill>
                <a:latin typeface="Verdana"/>
                <a:cs typeface="Verdana"/>
              </a:rPr>
              <a:t>don’t </a:t>
            </a:r>
            <a:r>
              <a:rPr sz="2500" spc="-185" dirty="0">
                <a:solidFill>
                  <a:srgbClr val="003D07"/>
                </a:solidFill>
                <a:latin typeface="Verdana"/>
                <a:cs typeface="Verdana"/>
              </a:rPr>
              <a:t>have </a:t>
            </a:r>
            <a:r>
              <a:rPr sz="2500" spc="-90" dirty="0">
                <a:solidFill>
                  <a:srgbClr val="003D07"/>
                </a:solidFill>
                <a:latin typeface="Verdana"/>
                <a:cs typeface="Verdana"/>
              </a:rPr>
              <a:t>fresh</a:t>
            </a:r>
            <a:r>
              <a:rPr sz="2500" spc="-470" dirty="0">
                <a:solidFill>
                  <a:srgbClr val="003D07"/>
                </a:solidFill>
                <a:latin typeface="Verdana"/>
                <a:cs typeface="Verdana"/>
              </a:rPr>
              <a:t> </a:t>
            </a:r>
            <a:r>
              <a:rPr sz="2500" spc="-125" dirty="0">
                <a:solidFill>
                  <a:srgbClr val="003D07"/>
                </a:solidFill>
                <a:latin typeface="Verdana"/>
                <a:cs typeface="Verdana"/>
              </a:rPr>
              <a:t>water  </a:t>
            </a:r>
            <a:r>
              <a:rPr sz="2500" spc="-170" dirty="0">
                <a:solidFill>
                  <a:srgbClr val="003D07"/>
                </a:solidFill>
                <a:latin typeface="Verdana"/>
                <a:cs typeface="Verdana"/>
              </a:rPr>
              <a:t>supply.</a:t>
            </a:r>
            <a:endParaRPr sz="2500">
              <a:latin typeface="Verdana"/>
              <a:cs typeface="Verdana"/>
            </a:endParaRPr>
          </a:p>
          <a:p>
            <a:pPr marL="342900" indent="-330835">
              <a:lnSpc>
                <a:spcPct val="100000"/>
              </a:lnSpc>
              <a:spcBef>
                <a:spcPts val="20"/>
              </a:spcBef>
              <a:buClr>
                <a:srgbClr val="77923B"/>
              </a:buClr>
              <a:buFont typeface="Wingdings"/>
              <a:buChar char=""/>
              <a:tabLst>
                <a:tab pos="342900" algn="l"/>
                <a:tab pos="343535" algn="l"/>
              </a:tabLst>
            </a:pPr>
            <a:r>
              <a:rPr sz="2500" spc="-95" dirty="0">
                <a:solidFill>
                  <a:srgbClr val="003D07"/>
                </a:solidFill>
                <a:latin typeface="Verdana"/>
                <a:cs typeface="Verdana"/>
              </a:rPr>
              <a:t>Presently </a:t>
            </a:r>
            <a:r>
              <a:rPr sz="2500" spc="-515" dirty="0">
                <a:solidFill>
                  <a:srgbClr val="003D07"/>
                </a:solidFill>
                <a:latin typeface="Verdana"/>
                <a:cs typeface="Verdana"/>
              </a:rPr>
              <a:t>31 </a:t>
            </a:r>
            <a:r>
              <a:rPr sz="2500" spc="-110" dirty="0">
                <a:solidFill>
                  <a:srgbClr val="003D07"/>
                </a:solidFill>
                <a:latin typeface="Verdana"/>
                <a:cs typeface="Verdana"/>
              </a:rPr>
              <a:t>countries </a:t>
            </a:r>
            <a:r>
              <a:rPr sz="2500" spc="-130" dirty="0">
                <a:solidFill>
                  <a:srgbClr val="003D07"/>
                </a:solidFill>
                <a:latin typeface="Verdana"/>
                <a:cs typeface="Verdana"/>
              </a:rPr>
              <a:t>facing </a:t>
            </a:r>
            <a:r>
              <a:rPr sz="2500" spc="-125" dirty="0">
                <a:solidFill>
                  <a:srgbClr val="003D07"/>
                </a:solidFill>
                <a:latin typeface="Verdana"/>
                <a:cs typeface="Verdana"/>
              </a:rPr>
              <a:t>water</a:t>
            </a:r>
            <a:r>
              <a:rPr sz="2500" spc="-525" dirty="0">
                <a:solidFill>
                  <a:srgbClr val="003D07"/>
                </a:solidFill>
                <a:latin typeface="Verdana"/>
                <a:cs typeface="Verdana"/>
              </a:rPr>
              <a:t> </a:t>
            </a:r>
            <a:r>
              <a:rPr sz="2500" spc="-130" dirty="0">
                <a:solidFill>
                  <a:srgbClr val="003D07"/>
                </a:solidFill>
                <a:latin typeface="Verdana"/>
                <a:cs typeface="Verdana"/>
              </a:rPr>
              <a:t>scarcity.</a:t>
            </a:r>
            <a:endParaRPr sz="2500">
              <a:latin typeface="Verdana"/>
              <a:cs typeface="Verdana"/>
            </a:endParaRPr>
          </a:p>
          <a:p>
            <a:pPr marL="342900" marR="1031875" indent="-330835">
              <a:lnSpc>
                <a:spcPts val="2400"/>
              </a:lnSpc>
              <a:spcBef>
                <a:spcPts val="580"/>
              </a:spcBef>
              <a:buClr>
                <a:srgbClr val="77923B"/>
              </a:buClr>
              <a:buFont typeface="Wingdings"/>
              <a:buChar char=""/>
              <a:tabLst>
                <a:tab pos="342900" algn="l"/>
                <a:tab pos="343535" algn="l"/>
              </a:tabLst>
            </a:pPr>
            <a:r>
              <a:rPr sz="2500" spc="-190" dirty="0">
                <a:solidFill>
                  <a:srgbClr val="003D07"/>
                </a:solidFill>
                <a:latin typeface="Verdana"/>
                <a:cs typeface="Verdana"/>
              </a:rPr>
              <a:t>By </a:t>
            </a:r>
            <a:r>
              <a:rPr sz="2500" spc="-280" dirty="0">
                <a:solidFill>
                  <a:srgbClr val="003D07"/>
                </a:solidFill>
                <a:latin typeface="Verdana"/>
                <a:cs typeface="Verdana"/>
              </a:rPr>
              <a:t>2025, </a:t>
            </a:r>
            <a:r>
              <a:rPr sz="2500" spc="-180" dirty="0">
                <a:solidFill>
                  <a:srgbClr val="003D07"/>
                </a:solidFill>
                <a:latin typeface="Verdana"/>
                <a:cs typeface="Verdana"/>
              </a:rPr>
              <a:t>48 </a:t>
            </a:r>
            <a:r>
              <a:rPr sz="2500" spc="-110" dirty="0">
                <a:solidFill>
                  <a:srgbClr val="003D07"/>
                </a:solidFill>
                <a:latin typeface="Verdana"/>
                <a:cs typeface="Verdana"/>
              </a:rPr>
              <a:t>countries </a:t>
            </a:r>
            <a:r>
              <a:rPr sz="2500" spc="-30" dirty="0">
                <a:solidFill>
                  <a:srgbClr val="003D07"/>
                </a:solidFill>
                <a:latin typeface="Verdana"/>
                <a:cs typeface="Verdana"/>
              </a:rPr>
              <a:t>will </a:t>
            </a:r>
            <a:r>
              <a:rPr sz="2500" spc="-120" dirty="0">
                <a:solidFill>
                  <a:srgbClr val="003D07"/>
                </a:solidFill>
                <a:latin typeface="Verdana"/>
                <a:cs typeface="Verdana"/>
              </a:rPr>
              <a:t>face </a:t>
            </a:r>
            <a:r>
              <a:rPr sz="2500" spc="-125" dirty="0">
                <a:solidFill>
                  <a:srgbClr val="003D07"/>
                </a:solidFill>
                <a:latin typeface="Verdana"/>
                <a:cs typeface="Verdana"/>
              </a:rPr>
              <a:t>water</a:t>
            </a:r>
            <a:r>
              <a:rPr sz="2500" spc="-515" dirty="0">
                <a:solidFill>
                  <a:srgbClr val="003D07"/>
                </a:solidFill>
                <a:latin typeface="Verdana"/>
                <a:cs typeface="Verdana"/>
              </a:rPr>
              <a:t> </a:t>
            </a:r>
            <a:r>
              <a:rPr sz="2500" spc="-135" dirty="0">
                <a:solidFill>
                  <a:srgbClr val="003D07"/>
                </a:solidFill>
                <a:latin typeface="Verdana"/>
                <a:cs typeface="Verdana"/>
              </a:rPr>
              <a:t>shortage  </a:t>
            </a:r>
            <a:r>
              <a:rPr sz="2500" spc="-145" dirty="0">
                <a:solidFill>
                  <a:srgbClr val="003D07"/>
                </a:solidFill>
                <a:latin typeface="Verdana"/>
                <a:cs typeface="Verdana"/>
              </a:rPr>
              <a:t>(including</a:t>
            </a:r>
            <a:r>
              <a:rPr sz="2500" spc="-175" dirty="0">
                <a:solidFill>
                  <a:srgbClr val="003D07"/>
                </a:solidFill>
                <a:latin typeface="Verdana"/>
                <a:cs typeface="Verdana"/>
              </a:rPr>
              <a:t> </a:t>
            </a:r>
            <a:r>
              <a:rPr sz="2500" spc="-235" dirty="0">
                <a:solidFill>
                  <a:srgbClr val="003D07"/>
                </a:solidFill>
                <a:latin typeface="Verdana"/>
                <a:cs typeface="Verdana"/>
              </a:rPr>
              <a:t>India).</a:t>
            </a:r>
            <a:endParaRPr sz="2500">
              <a:latin typeface="Verdana"/>
              <a:cs typeface="Verdana"/>
            </a:endParaRPr>
          </a:p>
          <a:p>
            <a:pPr marL="342900" indent="-330835">
              <a:lnSpc>
                <a:spcPct val="100000"/>
              </a:lnSpc>
              <a:spcBef>
                <a:spcPts val="20"/>
              </a:spcBef>
              <a:buClr>
                <a:srgbClr val="77923B"/>
              </a:buClr>
              <a:buFont typeface="Wingdings"/>
              <a:buChar char=""/>
              <a:tabLst>
                <a:tab pos="342900" algn="l"/>
                <a:tab pos="343535" algn="l"/>
              </a:tabLst>
            </a:pPr>
            <a:r>
              <a:rPr sz="2500" spc="-190" dirty="0">
                <a:solidFill>
                  <a:srgbClr val="003D07"/>
                </a:solidFill>
                <a:latin typeface="Verdana"/>
                <a:cs typeface="Verdana"/>
              </a:rPr>
              <a:t>By </a:t>
            </a:r>
            <a:r>
              <a:rPr sz="2500" spc="-260" dirty="0">
                <a:solidFill>
                  <a:srgbClr val="003D07"/>
                </a:solidFill>
                <a:latin typeface="Verdana"/>
                <a:cs typeface="Verdana"/>
              </a:rPr>
              <a:t>2050, </a:t>
            </a:r>
            <a:r>
              <a:rPr sz="2500" spc="-170" dirty="0">
                <a:solidFill>
                  <a:srgbClr val="003D07"/>
                </a:solidFill>
                <a:latin typeface="Verdana"/>
                <a:cs typeface="Verdana"/>
              </a:rPr>
              <a:t>4 </a:t>
            </a:r>
            <a:r>
              <a:rPr sz="2500" spc="-85" dirty="0">
                <a:solidFill>
                  <a:srgbClr val="003D07"/>
                </a:solidFill>
                <a:latin typeface="Verdana"/>
                <a:cs typeface="Verdana"/>
              </a:rPr>
              <a:t>billion </a:t>
            </a:r>
            <a:r>
              <a:rPr sz="2500" spc="-140" dirty="0">
                <a:solidFill>
                  <a:srgbClr val="003D07"/>
                </a:solidFill>
                <a:latin typeface="Verdana"/>
                <a:cs typeface="Verdana"/>
              </a:rPr>
              <a:t>people </a:t>
            </a:r>
            <a:r>
              <a:rPr sz="2500" spc="-30" dirty="0">
                <a:solidFill>
                  <a:srgbClr val="003D07"/>
                </a:solidFill>
                <a:latin typeface="Verdana"/>
                <a:cs typeface="Verdana"/>
              </a:rPr>
              <a:t>will </a:t>
            </a:r>
            <a:r>
              <a:rPr sz="2500" spc="-90" dirty="0">
                <a:solidFill>
                  <a:srgbClr val="003D07"/>
                </a:solidFill>
                <a:latin typeface="Verdana"/>
                <a:cs typeface="Verdana"/>
              </a:rPr>
              <a:t>suffer </a:t>
            </a:r>
            <a:r>
              <a:rPr sz="2500" spc="-125" dirty="0">
                <a:solidFill>
                  <a:srgbClr val="003D07"/>
                </a:solidFill>
                <a:latin typeface="Verdana"/>
                <a:cs typeface="Verdana"/>
              </a:rPr>
              <a:t>water</a:t>
            </a:r>
            <a:r>
              <a:rPr sz="2500" spc="-605" dirty="0">
                <a:solidFill>
                  <a:srgbClr val="003D07"/>
                </a:solidFill>
                <a:latin typeface="Verdana"/>
                <a:cs typeface="Verdana"/>
              </a:rPr>
              <a:t> </a:t>
            </a:r>
            <a:r>
              <a:rPr sz="2500" spc="-160" dirty="0">
                <a:solidFill>
                  <a:srgbClr val="003D07"/>
                </a:solidFill>
                <a:latin typeface="Verdana"/>
                <a:cs typeface="Verdana"/>
              </a:rPr>
              <a:t>shortage.</a:t>
            </a:r>
            <a:endParaRPr sz="2500">
              <a:latin typeface="Verdana"/>
              <a:cs typeface="Verdan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6513"/>
    </mc:Choice>
    <mc:Fallback>
      <p:transition spd="slow" advTm="46513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93902"/>
            <a:ext cx="48018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70" dirty="0"/>
              <a:t>Conflict </a:t>
            </a:r>
            <a:r>
              <a:rPr spc="50" dirty="0"/>
              <a:t>over</a:t>
            </a:r>
            <a:r>
              <a:rPr spc="-270" dirty="0"/>
              <a:t> </a:t>
            </a:r>
            <a:r>
              <a:rPr spc="-10" dirty="0"/>
              <a:t>water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This PPT should be used </a:t>
            </a:r>
            <a:r>
              <a:rPr spc="-5" dirty="0"/>
              <a:t>as </a:t>
            </a:r>
            <a:r>
              <a:rPr dirty="0"/>
              <a:t>reference </a:t>
            </a:r>
            <a:r>
              <a:rPr spc="-25" dirty="0"/>
              <a:t>only. </a:t>
            </a:r>
            <a:r>
              <a:rPr dirty="0"/>
              <a:t>Reading books</a:t>
            </a:r>
            <a:r>
              <a:rPr spc="-15" dirty="0"/>
              <a:t> </a:t>
            </a:r>
            <a:r>
              <a:rPr spc="-5" dirty="0"/>
              <a:t>(mentioned</a:t>
            </a:r>
          </a:p>
          <a:p>
            <a:pPr marL="12700">
              <a:lnSpc>
                <a:spcPct val="100000"/>
              </a:lnSpc>
            </a:pPr>
            <a:r>
              <a:rPr dirty="0"/>
              <a:t>in </a:t>
            </a:r>
            <a:r>
              <a:rPr spc="-5" dirty="0"/>
              <a:t>syllabus) </a:t>
            </a:r>
            <a:r>
              <a:rPr dirty="0"/>
              <a:t>is mandatory </a:t>
            </a:r>
            <a:r>
              <a:rPr spc="-5" dirty="0"/>
              <a:t>for the </a:t>
            </a:r>
            <a:r>
              <a:rPr dirty="0"/>
              <a:t>preparation of </a:t>
            </a:r>
            <a:r>
              <a:rPr spc="-5" dirty="0"/>
              <a:t>the</a:t>
            </a:r>
            <a:r>
              <a:rPr spc="10" dirty="0"/>
              <a:t> </a:t>
            </a:r>
            <a:r>
              <a:rPr dirty="0"/>
              <a:t>examinations.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6841" y="1552518"/>
            <a:ext cx="7700645" cy="392874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342900" indent="-330835">
              <a:lnSpc>
                <a:spcPct val="100000"/>
              </a:lnSpc>
              <a:spcBef>
                <a:spcPts val="500"/>
              </a:spcBef>
              <a:buClr>
                <a:srgbClr val="77923B"/>
              </a:buClr>
              <a:buFont typeface="Wingdings"/>
              <a:buChar char=""/>
              <a:tabLst>
                <a:tab pos="342900" algn="l"/>
                <a:tab pos="343535" algn="l"/>
              </a:tabLst>
            </a:pPr>
            <a:r>
              <a:rPr sz="1800" spc="-85" dirty="0">
                <a:solidFill>
                  <a:srgbClr val="003D07"/>
                </a:solidFill>
                <a:latin typeface="Verdana"/>
                <a:cs typeface="Verdana"/>
              </a:rPr>
              <a:t>Tigris </a:t>
            </a:r>
            <a:r>
              <a:rPr sz="1800" spc="-140" dirty="0">
                <a:solidFill>
                  <a:srgbClr val="003D07"/>
                </a:solidFill>
                <a:latin typeface="Verdana"/>
                <a:cs typeface="Verdana"/>
              </a:rPr>
              <a:t>and </a:t>
            </a:r>
            <a:r>
              <a:rPr sz="1800" spc="-95" dirty="0">
                <a:solidFill>
                  <a:srgbClr val="003D07"/>
                </a:solidFill>
                <a:latin typeface="Verdana"/>
                <a:cs typeface="Verdana"/>
              </a:rPr>
              <a:t>Euphrates </a:t>
            </a:r>
            <a:r>
              <a:rPr sz="1800" spc="-70" dirty="0">
                <a:solidFill>
                  <a:srgbClr val="003D07"/>
                </a:solidFill>
                <a:latin typeface="Verdana"/>
                <a:cs typeface="Verdana"/>
              </a:rPr>
              <a:t>conflict </a:t>
            </a:r>
            <a:r>
              <a:rPr sz="1800" spc="-150" dirty="0">
                <a:solidFill>
                  <a:srgbClr val="003D07"/>
                </a:solidFill>
                <a:latin typeface="Verdana"/>
                <a:cs typeface="Verdana"/>
              </a:rPr>
              <a:t>(Turkey </a:t>
            </a:r>
            <a:r>
              <a:rPr sz="1800" spc="-140" dirty="0">
                <a:solidFill>
                  <a:srgbClr val="003D07"/>
                </a:solidFill>
                <a:latin typeface="Verdana"/>
                <a:cs typeface="Verdana"/>
              </a:rPr>
              <a:t>– </a:t>
            </a:r>
            <a:r>
              <a:rPr sz="1800" spc="-100" dirty="0">
                <a:solidFill>
                  <a:srgbClr val="003D07"/>
                </a:solidFill>
                <a:latin typeface="Verdana"/>
                <a:cs typeface="Verdana"/>
              </a:rPr>
              <a:t>Syria </a:t>
            </a:r>
            <a:r>
              <a:rPr sz="1800" spc="-140" dirty="0">
                <a:solidFill>
                  <a:srgbClr val="003D07"/>
                </a:solidFill>
                <a:latin typeface="Verdana"/>
                <a:cs typeface="Verdana"/>
              </a:rPr>
              <a:t>–</a:t>
            </a:r>
            <a:r>
              <a:rPr sz="1800" spc="-430" dirty="0">
                <a:solidFill>
                  <a:srgbClr val="003D07"/>
                </a:solidFill>
                <a:latin typeface="Verdana"/>
                <a:cs typeface="Verdana"/>
              </a:rPr>
              <a:t> </a:t>
            </a:r>
            <a:r>
              <a:rPr sz="1800" spc="-155" dirty="0">
                <a:solidFill>
                  <a:srgbClr val="003D07"/>
                </a:solidFill>
                <a:latin typeface="Verdana"/>
                <a:cs typeface="Verdana"/>
              </a:rPr>
              <a:t>Iraq)</a:t>
            </a:r>
            <a:endParaRPr sz="1800">
              <a:latin typeface="Verdana"/>
              <a:cs typeface="Verdana"/>
            </a:endParaRPr>
          </a:p>
          <a:p>
            <a:pPr marL="342900" indent="-330835">
              <a:lnSpc>
                <a:spcPct val="100000"/>
              </a:lnSpc>
              <a:spcBef>
                <a:spcPts val="395"/>
              </a:spcBef>
              <a:buClr>
                <a:srgbClr val="77923B"/>
              </a:buClr>
              <a:buFont typeface="Wingdings"/>
              <a:buChar char=""/>
              <a:tabLst>
                <a:tab pos="342900" algn="l"/>
                <a:tab pos="343535" algn="l"/>
              </a:tabLst>
            </a:pPr>
            <a:r>
              <a:rPr sz="1800" spc="-60" dirty="0">
                <a:solidFill>
                  <a:srgbClr val="003D07"/>
                </a:solidFill>
                <a:latin typeface="Verdana"/>
                <a:cs typeface="Verdana"/>
              </a:rPr>
              <a:t>Nile </a:t>
            </a:r>
            <a:r>
              <a:rPr sz="1800" spc="-70" dirty="0">
                <a:solidFill>
                  <a:srgbClr val="003D07"/>
                </a:solidFill>
                <a:latin typeface="Verdana"/>
                <a:cs typeface="Verdana"/>
              </a:rPr>
              <a:t>conflict </a:t>
            </a:r>
            <a:r>
              <a:rPr sz="1800" spc="-155" dirty="0">
                <a:solidFill>
                  <a:srgbClr val="003D07"/>
                </a:solidFill>
                <a:latin typeface="Verdana"/>
                <a:cs typeface="Verdana"/>
              </a:rPr>
              <a:t>(Egypt </a:t>
            </a:r>
            <a:r>
              <a:rPr sz="1800" spc="-145" dirty="0">
                <a:solidFill>
                  <a:srgbClr val="003D07"/>
                </a:solidFill>
                <a:latin typeface="Verdana"/>
                <a:cs typeface="Verdana"/>
              </a:rPr>
              <a:t>– </a:t>
            </a:r>
            <a:r>
              <a:rPr sz="1800" spc="-100" dirty="0">
                <a:solidFill>
                  <a:srgbClr val="003D07"/>
                </a:solidFill>
                <a:latin typeface="Verdana"/>
                <a:cs typeface="Verdana"/>
              </a:rPr>
              <a:t>Ethiopia </a:t>
            </a:r>
            <a:r>
              <a:rPr sz="1800" spc="-145" dirty="0">
                <a:solidFill>
                  <a:srgbClr val="003D07"/>
                </a:solidFill>
                <a:latin typeface="Verdana"/>
                <a:cs typeface="Verdana"/>
              </a:rPr>
              <a:t>–</a:t>
            </a:r>
            <a:r>
              <a:rPr sz="1800" spc="-390" dirty="0">
                <a:solidFill>
                  <a:srgbClr val="003D07"/>
                </a:solidFill>
                <a:latin typeface="Verdana"/>
                <a:cs typeface="Verdana"/>
              </a:rPr>
              <a:t> </a:t>
            </a:r>
            <a:r>
              <a:rPr sz="1800" spc="-150" dirty="0">
                <a:solidFill>
                  <a:srgbClr val="003D07"/>
                </a:solidFill>
                <a:latin typeface="Verdana"/>
                <a:cs typeface="Verdana"/>
              </a:rPr>
              <a:t>Sudan)</a:t>
            </a:r>
            <a:endParaRPr sz="1800">
              <a:latin typeface="Verdana"/>
              <a:cs typeface="Verdana"/>
            </a:endParaRPr>
          </a:p>
          <a:p>
            <a:pPr marL="342900" indent="-330835">
              <a:lnSpc>
                <a:spcPct val="100000"/>
              </a:lnSpc>
              <a:spcBef>
                <a:spcPts val="409"/>
              </a:spcBef>
              <a:buClr>
                <a:srgbClr val="77923B"/>
              </a:buClr>
              <a:buFont typeface="Wingdings"/>
              <a:buChar char=""/>
              <a:tabLst>
                <a:tab pos="342900" algn="l"/>
                <a:tab pos="343535" algn="l"/>
              </a:tabLst>
            </a:pPr>
            <a:r>
              <a:rPr sz="1800" spc="-75" dirty="0">
                <a:solidFill>
                  <a:srgbClr val="003D07"/>
                </a:solidFill>
                <a:latin typeface="Verdana"/>
                <a:cs typeface="Verdana"/>
              </a:rPr>
              <a:t>Jordon</a:t>
            </a:r>
            <a:r>
              <a:rPr sz="1800" spc="-175" dirty="0">
                <a:solidFill>
                  <a:srgbClr val="003D07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003D07"/>
                </a:solidFill>
                <a:latin typeface="Verdana"/>
                <a:cs typeface="Verdana"/>
              </a:rPr>
              <a:t>river</a:t>
            </a:r>
            <a:r>
              <a:rPr sz="1800" spc="-150" dirty="0">
                <a:solidFill>
                  <a:srgbClr val="003D07"/>
                </a:solidFill>
                <a:latin typeface="Verdana"/>
                <a:cs typeface="Verdana"/>
              </a:rPr>
              <a:t> </a:t>
            </a:r>
            <a:r>
              <a:rPr sz="1800" spc="-70" dirty="0">
                <a:solidFill>
                  <a:srgbClr val="003D07"/>
                </a:solidFill>
                <a:latin typeface="Verdana"/>
                <a:cs typeface="Verdana"/>
              </a:rPr>
              <a:t>conflict</a:t>
            </a:r>
            <a:r>
              <a:rPr sz="1800" spc="-160" dirty="0">
                <a:solidFill>
                  <a:srgbClr val="003D07"/>
                </a:solidFill>
                <a:latin typeface="Verdana"/>
                <a:cs typeface="Verdana"/>
              </a:rPr>
              <a:t> </a:t>
            </a:r>
            <a:r>
              <a:rPr sz="1800" spc="-105" dirty="0">
                <a:solidFill>
                  <a:srgbClr val="003D07"/>
                </a:solidFill>
                <a:latin typeface="Verdana"/>
                <a:cs typeface="Verdana"/>
              </a:rPr>
              <a:t>(Israel</a:t>
            </a:r>
            <a:r>
              <a:rPr sz="1800" spc="-120" dirty="0">
                <a:solidFill>
                  <a:srgbClr val="003D07"/>
                </a:solidFill>
                <a:latin typeface="Verdana"/>
                <a:cs typeface="Verdana"/>
              </a:rPr>
              <a:t> </a:t>
            </a:r>
            <a:r>
              <a:rPr sz="1800" spc="45" dirty="0">
                <a:solidFill>
                  <a:srgbClr val="003D07"/>
                </a:solidFill>
                <a:latin typeface="Verdana"/>
                <a:cs typeface="Verdana"/>
              </a:rPr>
              <a:t>-</a:t>
            </a:r>
            <a:r>
              <a:rPr sz="1800" spc="-135" dirty="0">
                <a:solidFill>
                  <a:srgbClr val="003D07"/>
                </a:solidFill>
                <a:latin typeface="Verdana"/>
                <a:cs typeface="Verdana"/>
              </a:rPr>
              <a:t> </a:t>
            </a:r>
            <a:r>
              <a:rPr sz="1800" spc="-110" dirty="0">
                <a:solidFill>
                  <a:srgbClr val="003D07"/>
                </a:solidFill>
                <a:latin typeface="Verdana"/>
                <a:cs typeface="Verdana"/>
              </a:rPr>
              <a:t>Lebanon</a:t>
            </a:r>
            <a:r>
              <a:rPr sz="1800" spc="-170" dirty="0">
                <a:solidFill>
                  <a:srgbClr val="003D07"/>
                </a:solidFill>
                <a:latin typeface="Verdana"/>
                <a:cs typeface="Verdana"/>
              </a:rPr>
              <a:t> </a:t>
            </a:r>
            <a:r>
              <a:rPr sz="1800" spc="-145" dirty="0">
                <a:solidFill>
                  <a:srgbClr val="003D07"/>
                </a:solidFill>
                <a:latin typeface="Verdana"/>
                <a:cs typeface="Verdana"/>
              </a:rPr>
              <a:t>– </a:t>
            </a:r>
            <a:r>
              <a:rPr sz="1800" spc="-75" dirty="0">
                <a:solidFill>
                  <a:srgbClr val="003D07"/>
                </a:solidFill>
                <a:latin typeface="Verdana"/>
                <a:cs typeface="Verdana"/>
              </a:rPr>
              <a:t>Jordon</a:t>
            </a:r>
            <a:r>
              <a:rPr sz="1800" spc="-150" dirty="0">
                <a:solidFill>
                  <a:srgbClr val="003D07"/>
                </a:solidFill>
                <a:latin typeface="Verdana"/>
                <a:cs typeface="Verdana"/>
              </a:rPr>
              <a:t> </a:t>
            </a:r>
            <a:r>
              <a:rPr sz="1800" spc="-145" dirty="0">
                <a:solidFill>
                  <a:srgbClr val="003D07"/>
                </a:solidFill>
                <a:latin typeface="Verdana"/>
                <a:cs typeface="Verdana"/>
              </a:rPr>
              <a:t>– </a:t>
            </a:r>
            <a:r>
              <a:rPr sz="1800" spc="-85" dirty="0">
                <a:solidFill>
                  <a:srgbClr val="003D07"/>
                </a:solidFill>
                <a:latin typeface="Verdana"/>
                <a:cs typeface="Verdana"/>
              </a:rPr>
              <a:t>Palestine)</a:t>
            </a:r>
            <a:endParaRPr sz="1800">
              <a:latin typeface="Verdana"/>
              <a:cs typeface="Verdana"/>
            </a:endParaRPr>
          </a:p>
          <a:p>
            <a:pPr marL="342900" indent="-330835">
              <a:lnSpc>
                <a:spcPct val="100000"/>
              </a:lnSpc>
              <a:spcBef>
                <a:spcPts val="395"/>
              </a:spcBef>
              <a:buClr>
                <a:srgbClr val="77923B"/>
              </a:buClr>
              <a:buFont typeface="Wingdings"/>
              <a:buChar char=""/>
              <a:tabLst>
                <a:tab pos="342900" algn="l"/>
                <a:tab pos="343535" algn="l"/>
              </a:tabLst>
            </a:pPr>
            <a:r>
              <a:rPr sz="1800" spc="-45" dirty="0">
                <a:solidFill>
                  <a:srgbClr val="003D07"/>
                </a:solidFill>
                <a:latin typeface="Verdana"/>
                <a:cs typeface="Verdana"/>
              </a:rPr>
              <a:t>Aral </a:t>
            </a:r>
            <a:r>
              <a:rPr sz="1800" spc="-80" dirty="0">
                <a:solidFill>
                  <a:srgbClr val="003D07"/>
                </a:solidFill>
                <a:latin typeface="Verdana"/>
                <a:cs typeface="Verdana"/>
              </a:rPr>
              <a:t>sea </a:t>
            </a:r>
            <a:r>
              <a:rPr sz="1800" spc="-70" dirty="0">
                <a:solidFill>
                  <a:srgbClr val="003D07"/>
                </a:solidFill>
                <a:latin typeface="Verdana"/>
                <a:cs typeface="Verdana"/>
              </a:rPr>
              <a:t>conflict </a:t>
            </a:r>
            <a:r>
              <a:rPr sz="1800" spc="-120" dirty="0">
                <a:solidFill>
                  <a:srgbClr val="003D07"/>
                </a:solidFill>
                <a:latin typeface="Verdana"/>
                <a:cs typeface="Verdana"/>
              </a:rPr>
              <a:t>(Kazakhstan </a:t>
            </a:r>
            <a:r>
              <a:rPr sz="1800" spc="-145" dirty="0">
                <a:solidFill>
                  <a:srgbClr val="003D07"/>
                </a:solidFill>
                <a:latin typeface="Verdana"/>
                <a:cs typeface="Verdana"/>
              </a:rPr>
              <a:t>– </a:t>
            </a:r>
            <a:r>
              <a:rPr sz="1800" spc="-100" dirty="0">
                <a:solidFill>
                  <a:srgbClr val="003D07"/>
                </a:solidFill>
                <a:latin typeface="Verdana"/>
                <a:cs typeface="Verdana"/>
              </a:rPr>
              <a:t>Uzbekistan </a:t>
            </a:r>
            <a:r>
              <a:rPr sz="1800" spc="-145" dirty="0">
                <a:solidFill>
                  <a:srgbClr val="003D07"/>
                </a:solidFill>
                <a:latin typeface="Verdana"/>
                <a:cs typeface="Verdana"/>
              </a:rPr>
              <a:t>– </a:t>
            </a:r>
            <a:r>
              <a:rPr sz="1800" spc="-114" dirty="0">
                <a:solidFill>
                  <a:srgbClr val="003D07"/>
                </a:solidFill>
                <a:latin typeface="Verdana"/>
                <a:cs typeface="Verdana"/>
              </a:rPr>
              <a:t>Tajikistan </a:t>
            </a:r>
            <a:r>
              <a:rPr sz="1800" spc="-145" dirty="0">
                <a:solidFill>
                  <a:srgbClr val="003D07"/>
                </a:solidFill>
                <a:latin typeface="Verdana"/>
                <a:cs typeface="Verdana"/>
              </a:rPr>
              <a:t>–</a:t>
            </a:r>
            <a:r>
              <a:rPr sz="1800" spc="-484" dirty="0">
                <a:solidFill>
                  <a:srgbClr val="003D07"/>
                </a:solidFill>
                <a:latin typeface="Verdana"/>
                <a:cs typeface="Verdana"/>
              </a:rPr>
              <a:t> </a:t>
            </a:r>
            <a:r>
              <a:rPr sz="1800" spc="-125" dirty="0">
                <a:solidFill>
                  <a:srgbClr val="003D07"/>
                </a:solidFill>
                <a:latin typeface="Verdana"/>
                <a:cs typeface="Verdana"/>
              </a:rPr>
              <a:t>Turkmenistan)</a:t>
            </a:r>
            <a:endParaRPr sz="1800">
              <a:latin typeface="Verdana"/>
              <a:cs typeface="Verdana"/>
            </a:endParaRPr>
          </a:p>
          <a:p>
            <a:pPr marL="342900" indent="-330835">
              <a:lnSpc>
                <a:spcPct val="100000"/>
              </a:lnSpc>
              <a:spcBef>
                <a:spcPts val="395"/>
              </a:spcBef>
              <a:buClr>
                <a:srgbClr val="77923B"/>
              </a:buClr>
              <a:buFont typeface="Wingdings"/>
              <a:buChar char=""/>
              <a:tabLst>
                <a:tab pos="342900" algn="l"/>
                <a:tab pos="343535" algn="l"/>
              </a:tabLst>
            </a:pPr>
            <a:r>
              <a:rPr sz="1800" spc="-145" dirty="0">
                <a:solidFill>
                  <a:srgbClr val="003D07"/>
                </a:solidFill>
                <a:latin typeface="Verdana"/>
                <a:cs typeface="Verdana"/>
              </a:rPr>
              <a:t>Indus </a:t>
            </a:r>
            <a:r>
              <a:rPr sz="1800" spc="-95" dirty="0">
                <a:solidFill>
                  <a:srgbClr val="003D07"/>
                </a:solidFill>
                <a:latin typeface="Verdana"/>
                <a:cs typeface="Verdana"/>
              </a:rPr>
              <a:t>water </a:t>
            </a:r>
            <a:r>
              <a:rPr sz="1800" spc="-120" dirty="0">
                <a:solidFill>
                  <a:srgbClr val="003D07"/>
                </a:solidFill>
                <a:latin typeface="Verdana"/>
                <a:cs typeface="Verdana"/>
              </a:rPr>
              <a:t>treaty </a:t>
            </a:r>
            <a:r>
              <a:rPr sz="1800" spc="-105" dirty="0">
                <a:solidFill>
                  <a:srgbClr val="003D07"/>
                </a:solidFill>
                <a:latin typeface="Verdana"/>
                <a:cs typeface="Verdana"/>
              </a:rPr>
              <a:t>(Jhelum </a:t>
            </a:r>
            <a:r>
              <a:rPr sz="1800" spc="45" dirty="0">
                <a:solidFill>
                  <a:srgbClr val="003D07"/>
                </a:solidFill>
                <a:latin typeface="Verdana"/>
                <a:cs typeface="Verdana"/>
              </a:rPr>
              <a:t>- </a:t>
            </a:r>
            <a:r>
              <a:rPr sz="1800" spc="-170" dirty="0">
                <a:solidFill>
                  <a:srgbClr val="003D07"/>
                </a:solidFill>
                <a:latin typeface="Verdana"/>
                <a:cs typeface="Verdana"/>
              </a:rPr>
              <a:t>Chenab: </a:t>
            </a:r>
            <a:r>
              <a:rPr sz="1800" spc="-100" dirty="0">
                <a:solidFill>
                  <a:srgbClr val="003D07"/>
                </a:solidFill>
                <a:latin typeface="Verdana"/>
                <a:cs typeface="Verdana"/>
              </a:rPr>
              <a:t>Pakistan, </a:t>
            </a:r>
            <a:r>
              <a:rPr sz="1800" spc="-130" dirty="0">
                <a:solidFill>
                  <a:srgbClr val="003D07"/>
                </a:solidFill>
                <a:latin typeface="Verdana"/>
                <a:cs typeface="Verdana"/>
              </a:rPr>
              <a:t>Satluj, </a:t>
            </a:r>
            <a:r>
              <a:rPr sz="1800" spc="-135" dirty="0">
                <a:solidFill>
                  <a:srgbClr val="003D07"/>
                </a:solidFill>
                <a:latin typeface="Verdana"/>
                <a:cs typeface="Verdana"/>
              </a:rPr>
              <a:t>Ravi, </a:t>
            </a:r>
            <a:r>
              <a:rPr sz="1800" spc="-150" dirty="0">
                <a:solidFill>
                  <a:srgbClr val="003D07"/>
                </a:solidFill>
                <a:latin typeface="Verdana"/>
                <a:cs typeface="Verdana"/>
              </a:rPr>
              <a:t>Beas:</a:t>
            </a:r>
            <a:r>
              <a:rPr sz="1800" spc="-390" dirty="0">
                <a:solidFill>
                  <a:srgbClr val="003D07"/>
                </a:solidFill>
                <a:latin typeface="Verdana"/>
                <a:cs typeface="Verdana"/>
              </a:rPr>
              <a:t> </a:t>
            </a:r>
            <a:r>
              <a:rPr sz="1800" spc="-160" dirty="0">
                <a:solidFill>
                  <a:srgbClr val="003D07"/>
                </a:solidFill>
                <a:latin typeface="Verdana"/>
                <a:cs typeface="Verdana"/>
              </a:rPr>
              <a:t>India)</a:t>
            </a:r>
            <a:endParaRPr sz="1800">
              <a:latin typeface="Verdana"/>
              <a:cs typeface="Verdana"/>
            </a:endParaRPr>
          </a:p>
          <a:p>
            <a:pPr marL="342900" indent="-330835">
              <a:lnSpc>
                <a:spcPct val="100000"/>
              </a:lnSpc>
              <a:spcBef>
                <a:spcPts val="414"/>
              </a:spcBef>
              <a:buClr>
                <a:srgbClr val="77923B"/>
              </a:buClr>
              <a:buFont typeface="Wingdings"/>
              <a:buChar char=""/>
              <a:tabLst>
                <a:tab pos="342900" algn="l"/>
                <a:tab pos="343535" algn="l"/>
              </a:tabLst>
            </a:pPr>
            <a:r>
              <a:rPr sz="1800" spc="-90" dirty="0">
                <a:solidFill>
                  <a:srgbClr val="003D07"/>
                </a:solidFill>
                <a:latin typeface="Verdana"/>
                <a:cs typeface="Verdana"/>
              </a:rPr>
              <a:t>Kaveri</a:t>
            </a:r>
            <a:r>
              <a:rPr sz="1800" spc="-155" dirty="0">
                <a:solidFill>
                  <a:srgbClr val="003D07"/>
                </a:solidFill>
                <a:latin typeface="Verdana"/>
                <a:cs typeface="Verdana"/>
              </a:rPr>
              <a:t> </a:t>
            </a:r>
            <a:r>
              <a:rPr sz="1800" spc="-105" dirty="0">
                <a:solidFill>
                  <a:srgbClr val="003D07"/>
                </a:solidFill>
                <a:latin typeface="Verdana"/>
                <a:cs typeface="Verdana"/>
              </a:rPr>
              <a:t>dispute</a:t>
            </a:r>
            <a:endParaRPr sz="1800">
              <a:latin typeface="Verdana"/>
              <a:cs typeface="Verdana"/>
            </a:endParaRPr>
          </a:p>
          <a:p>
            <a:pPr marL="742315" lvl="1" indent="-273050">
              <a:lnSpc>
                <a:spcPct val="100000"/>
              </a:lnSpc>
              <a:spcBef>
                <a:spcPts val="395"/>
              </a:spcBef>
              <a:buClr>
                <a:srgbClr val="77923B"/>
              </a:buClr>
              <a:buFont typeface="Wingdings"/>
              <a:buChar char=""/>
              <a:tabLst>
                <a:tab pos="742315" algn="l"/>
                <a:tab pos="742950" algn="l"/>
              </a:tabLst>
            </a:pPr>
            <a:r>
              <a:rPr sz="1800" spc="-90" dirty="0">
                <a:solidFill>
                  <a:srgbClr val="4F6128"/>
                </a:solidFill>
                <a:latin typeface="Verdana"/>
                <a:cs typeface="Verdana"/>
              </a:rPr>
              <a:t>Origins in </a:t>
            </a:r>
            <a:r>
              <a:rPr sz="1800" spc="-100" dirty="0">
                <a:solidFill>
                  <a:srgbClr val="4F6128"/>
                </a:solidFill>
                <a:latin typeface="Verdana"/>
                <a:cs typeface="Verdana"/>
              </a:rPr>
              <a:t>brahmagiri </a:t>
            </a:r>
            <a:r>
              <a:rPr sz="1800" spc="-35" dirty="0">
                <a:solidFill>
                  <a:srgbClr val="4F6128"/>
                </a:solidFill>
                <a:latin typeface="Verdana"/>
                <a:cs typeface="Verdana"/>
              </a:rPr>
              <a:t>hill</a:t>
            </a:r>
            <a:r>
              <a:rPr sz="1800" spc="-380" dirty="0">
                <a:solidFill>
                  <a:srgbClr val="4F6128"/>
                </a:solidFill>
                <a:latin typeface="Verdana"/>
                <a:cs typeface="Verdana"/>
              </a:rPr>
              <a:t> </a:t>
            </a:r>
            <a:r>
              <a:rPr sz="1800" spc="-130" dirty="0">
                <a:solidFill>
                  <a:srgbClr val="4F6128"/>
                </a:solidFill>
                <a:latin typeface="Verdana"/>
                <a:cs typeface="Verdana"/>
              </a:rPr>
              <a:t>(Karnataka)</a:t>
            </a:r>
            <a:endParaRPr sz="1800">
              <a:latin typeface="Verdana"/>
              <a:cs typeface="Verdana"/>
            </a:endParaRPr>
          </a:p>
          <a:p>
            <a:pPr marL="742315" lvl="1" indent="-273050">
              <a:lnSpc>
                <a:spcPct val="100000"/>
              </a:lnSpc>
              <a:spcBef>
                <a:spcPts val="395"/>
              </a:spcBef>
              <a:buClr>
                <a:srgbClr val="77923B"/>
              </a:buClr>
              <a:buFont typeface="Wingdings"/>
              <a:buChar char=""/>
              <a:tabLst>
                <a:tab pos="742315" algn="l"/>
                <a:tab pos="742950" algn="l"/>
              </a:tabLst>
            </a:pPr>
            <a:r>
              <a:rPr sz="1800" spc="-160" dirty="0">
                <a:solidFill>
                  <a:srgbClr val="4F6128"/>
                </a:solidFill>
                <a:latin typeface="Verdana"/>
                <a:cs typeface="Verdana"/>
              </a:rPr>
              <a:t>Then </a:t>
            </a:r>
            <a:r>
              <a:rPr sz="1800" spc="-85" dirty="0">
                <a:solidFill>
                  <a:srgbClr val="4F6128"/>
                </a:solidFill>
                <a:latin typeface="Verdana"/>
                <a:cs typeface="Verdana"/>
              </a:rPr>
              <a:t>enters </a:t>
            </a:r>
            <a:r>
              <a:rPr sz="1800" spc="-125" dirty="0">
                <a:solidFill>
                  <a:srgbClr val="4F6128"/>
                </a:solidFill>
                <a:latin typeface="Verdana"/>
                <a:cs typeface="Verdana"/>
              </a:rPr>
              <a:t>Tamil</a:t>
            </a:r>
            <a:r>
              <a:rPr sz="1800" spc="-285" dirty="0">
                <a:solidFill>
                  <a:srgbClr val="4F6128"/>
                </a:solidFill>
                <a:latin typeface="Verdana"/>
                <a:cs typeface="Verdana"/>
              </a:rPr>
              <a:t> </a:t>
            </a:r>
            <a:r>
              <a:rPr sz="1800" spc="-130" dirty="0">
                <a:solidFill>
                  <a:srgbClr val="4F6128"/>
                </a:solidFill>
                <a:latin typeface="Verdana"/>
                <a:cs typeface="Verdana"/>
              </a:rPr>
              <a:t>Nadu</a:t>
            </a:r>
            <a:endParaRPr sz="1800">
              <a:latin typeface="Verdana"/>
              <a:cs typeface="Verdana"/>
            </a:endParaRPr>
          </a:p>
          <a:p>
            <a:pPr marL="742315" lvl="1" indent="-273050">
              <a:lnSpc>
                <a:spcPct val="100000"/>
              </a:lnSpc>
              <a:spcBef>
                <a:spcPts val="409"/>
              </a:spcBef>
              <a:buClr>
                <a:srgbClr val="77923B"/>
              </a:buClr>
              <a:buFont typeface="Wingdings"/>
              <a:buChar char=""/>
              <a:tabLst>
                <a:tab pos="742315" algn="l"/>
                <a:tab pos="742950" algn="l"/>
              </a:tabLst>
            </a:pPr>
            <a:r>
              <a:rPr sz="1800" spc="-45" dirty="0">
                <a:solidFill>
                  <a:srgbClr val="4F6128"/>
                </a:solidFill>
                <a:latin typeface="Verdana"/>
                <a:cs typeface="Verdana"/>
              </a:rPr>
              <a:t>First </a:t>
            </a:r>
            <a:r>
              <a:rPr sz="1800" spc="-125" dirty="0">
                <a:solidFill>
                  <a:srgbClr val="4F6128"/>
                </a:solidFill>
                <a:latin typeface="Verdana"/>
                <a:cs typeface="Verdana"/>
              </a:rPr>
              <a:t>agreement </a:t>
            </a:r>
            <a:r>
              <a:rPr sz="1800" spc="-90" dirty="0">
                <a:solidFill>
                  <a:srgbClr val="4F6128"/>
                </a:solidFill>
                <a:latin typeface="Verdana"/>
                <a:cs typeface="Verdana"/>
              </a:rPr>
              <a:t>in</a:t>
            </a:r>
            <a:r>
              <a:rPr sz="1800" spc="-335" dirty="0">
                <a:solidFill>
                  <a:srgbClr val="4F6128"/>
                </a:solidFill>
                <a:latin typeface="Verdana"/>
                <a:cs typeface="Verdana"/>
              </a:rPr>
              <a:t> </a:t>
            </a:r>
            <a:r>
              <a:rPr sz="1800" spc="-280" dirty="0">
                <a:solidFill>
                  <a:srgbClr val="4F6128"/>
                </a:solidFill>
                <a:latin typeface="Verdana"/>
                <a:cs typeface="Verdana"/>
              </a:rPr>
              <a:t>1892</a:t>
            </a:r>
            <a:endParaRPr sz="1800">
              <a:latin typeface="Verdana"/>
              <a:cs typeface="Verdana"/>
            </a:endParaRPr>
          </a:p>
          <a:p>
            <a:pPr marL="742315" lvl="1" indent="-273050">
              <a:lnSpc>
                <a:spcPct val="100000"/>
              </a:lnSpc>
              <a:spcBef>
                <a:spcPts val="395"/>
              </a:spcBef>
              <a:buClr>
                <a:srgbClr val="77923B"/>
              </a:buClr>
              <a:buFont typeface="Wingdings"/>
              <a:buChar char=""/>
              <a:tabLst>
                <a:tab pos="742315" algn="l"/>
                <a:tab pos="742950" algn="l"/>
              </a:tabLst>
            </a:pPr>
            <a:r>
              <a:rPr sz="1800" spc="-110" dirty="0">
                <a:solidFill>
                  <a:srgbClr val="4F6128"/>
                </a:solidFill>
                <a:latin typeface="Verdana"/>
                <a:cs typeface="Verdana"/>
              </a:rPr>
              <a:t>Mettur </a:t>
            </a:r>
            <a:r>
              <a:rPr sz="1800" spc="-165" dirty="0">
                <a:solidFill>
                  <a:srgbClr val="4F6128"/>
                </a:solidFill>
                <a:latin typeface="Verdana"/>
                <a:cs typeface="Verdana"/>
              </a:rPr>
              <a:t>dam </a:t>
            </a:r>
            <a:r>
              <a:rPr sz="1800" spc="-75" dirty="0">
                <a:solidFill>
                  <a:srgbClr val="4F6128"/>
                </a:solidFill>
                <a:latin typeface="Verdana"/>
                <a:cs typeface="Verdana"/>
              </a:rPr>
              <a:t>was </a:t>
            </a:r>
            <a:r>
              <a:rPr sz="1800" spc="-85" dirty="0">
                <a:solidFill>
                  <a:srgbClr val="4F6128"/>
                </a:solidFill>
                <a:latin typeface="Verdana"/>
                <a:cs typeface="Verdana"/>
              </a:rPr>
              <a:t>built </a:t>
            </a:r>
            <a:r>
              <a:rPr sz="1800" spc="-90" dirty="0">
                <a:solidFill>
                  <a:srgbClr val="4F6128"/>
                </a:solidFill>
                <a:latin typeface="Verdana"/>
                <a:cs typeface="Verdana"/>
              </a:rPr>
              <a:t>in </a:t>
            </a:r>
            <a:r>
              <a:rPr sz="1800" spc="-290" dirty="0">
                <a:solidFill>
                  <a:srgbClr val="4F6128"/>
                </a:solidFill>
                <a:latin typeface="Verdana"/>
                <a:cs typeface="Verdana"/>
              </a:rPr>
              <a:t>1970 </a:t>
            </a:r>
            <a:r>
              <a:rPr sz="1800" spc="-145" dirty="0">
                <a:solidFill>
                  <a:srgbClr val="4F6128"/>
                </a:solidFill>
                <a:latin typeface="Verdana"/>
                <a:cs typeface="Verdana"/>
              </a:rPr>
              <a:t>– </a:t>
            </a:r>
            <a:r>
              <a:rPr sz="1800" spc="-125" dirty="0">
                <a:solidFill>
                  <a:srgbClr val="4F6128"/>
                </a:solidFill>
                <a:latin typeface="Verdana"/>
                <a:cs typeface="Verdana"/>
              </a:rPr>
              <a:t>Tamil </a:t>
            </a:r>
            <a:r>
              <a:rPr sz="1800" spc="-130" dirty="0">
                <a:solidFill>
                  <a:srgbClr val="4F6128"/>
                </a:solidFill>
                <a:latin typeface="Verdana"/>
                <a:cs typeface="Verdana"/>
              </a:rPr>
              <a:t>Nadu </a:t>
            </a:r>
            <a:r>
              <a:rPr sz="1800" spc="-75" dirty="0">
                <a:solidFill>
                  <a:srgbClr val="4F6128"/>
                </a:solidFill>
                <a:latin typeface="Verdana"/>
                <a:cs typeface="Verdana"/>
              </a:rPr>
              <a:t>raised</a:t>
            </a:r>
            <a:r>
              <a:rPr sz="1800" spc="-260" dirty="0">
                <a:solidFill>
                  <a:srgbClr val="4F6128"/>
                </a:solidFill>
                <a:latin typeface="Verdana"/>
                <a:cs typeface="Verdana"/>
              </a:rPr>
              <a:t> </a:t>
            </a:r>
            <a:r>
              <a:rPr sz="1800" spc="-110" dirty="0">
                <a:solidFill>
                  <a:srgbClr val="4F6128"/>
                </a:solidFill>
                <a:latin typeface="Verdana"/>
                <a:cs typeface="Verdana"/>
              </a:rPr>
              <a:t>objection</a:t>
            </a:r>
            <a:endParaRPr sz="1800">
              <a:latin typeface="Verdana"/>
              <a:cs typeface="Verdana"/>
            </a:endParaRPr>
          </a:p>
          <a:p>
            <a:pPr marL="742315" lvl="1" indent="-273050">
              <a:lnSpc>
                <a:spcPct val="100000"/>
              </a:lnSpc>
              <a:spcBef>
                <a:spcPts val="395"/>
              </a:spcBef>
              <a:buClr>
                <a:srgbClr val="77923B"/>
              </a:buClr>
              <a:buFont typeface="Wingdings"/>
              <a:buChar char=""/>
              <a:tabLst>
                <a:tab pos="742315" algn="l"/>
                <a:tab pos="742950" algn="l"/>
              </a:tabLst>
            </a:pPr>
            <a:r>
              <a:rPr sz="1800" spc="-385" dirty="0">
                <a:solidFill>
                  <a:srgbClr val="4F6128"/>
                </a:solidFill>
                <a:latin typeface="Verdana"/>
                <a:cs typeface="Verdana"/>
              </a:rPr>
              <a:t>1991 </a:t>
            </a:r>
            <a:r>
              <a:rPr sz="1800" spc="-125" dirty="0">
                <a:solidFill>
                  <a:srgbClr val="4F6128"/>
                </a:solidFill>
                <a:latin typeface="Verdana"/>
                <a:cs typeface="Verdana"/>
              </a:rPr>
              <a:t>a </a:t>
            </a:r>
            <a:r>
              <a:rPr sz="1800" spc="-90" dirty="0">
                <a:solidFill>
                  <a:srgbClr val="4F6128"/>
                </a:solidFill>
                <a:latin typeface="Verdana"/>
                <a:cs typeface="Verdana"/>
              </a:rPr>
              <a:t>tribunal </a:t>
            </a:r>
            <a:r>
              <a:rPr sz="1800" spc="-25" dirty="0">
                <a:solidFill>
                  <a:srgbClr val="4F6128"/>
                </a:solidFill>
                <a:latin typeface="Verdana"/>
                <a:cs typeface="Verdana"/>
              </a:rPr>
              <a:t>is </a:t>
            </a:r>
            <a:r>
              <a:rPr sz="1800" spc="-110" dirty="0">
                <a:solidFill>
                  <a:srgbClr val="4F6128"/>
                </a:solidFill>
                <a:latin typeface="Verdana"/>
                <a:cs typeface="Verdana"/>
              </a:rPr>
              <a:t>formed </a:t>
            </a:r>
            <a:r>
              <a:rPr sz="1800" spc="-145" dirty="0">
                <a:solidFill>
                  <a:srgbClr val="4F6128"/>
                </a:solidFill>
                <a:latin typeface="Verdana"/>
                <a:cs typeface="Verdana"/>
              </a:rPr>
              <a:t>– </a:t>
            </a:r>
            <a:r>
              <a:rPr sz="1800" spc="-105" dirty="0">
                <a:solidFill>
                  <a:srgbClr val="4F6128"/>
                </a:solidFill>
                <a:latin typeface="Verdana"/>
                <a:cs typeface="Verdana"/>
              </a:rPr>
              <a:t>Karnatake</a:t>
            </a:r>
            <a:r>
              <a:rPr sz="1800" spc="-430" dirty="0">
                <a:solidFill>
                  <a:srgbClr val="4F6128"/>
                </a:solidFill>
                <a:latin typeface="Verdana"/>
                <a:cs typeface="Verdana"/>
              </a:rPr>
              <a:t> </a:t>
            </a:r>
            <a:r>
              <a:rPr sz="1800" spc="-110" dirty="0">
                <a:solidFill>
                  <a:srgbClr val="4F6128"/>
                </a:solidFill>
                <a:latin typeface="Verdana"/>
                <a:cs typeface="Verdana"/>
              </a:rPr>
              <a:t>opposed</a:t>
            </a:r>
            <a:endParaRPr sz="1800">
              <a:latin typeface="Verdana"/>
              <a:cs typeface="Verdana"/>
            </a:endParaRPr>
          </a:p>
          <a:p>
            <a:pPr marL="342900" indent="-330835">
              <a:lnSpc>
                <a:spcPct val="100000"/>
              </a:lnSpc>
              <a:spcBef>
                <a:spcPts val="409"/>
              </a:spcBef>
              <a:buClr>
                <a:srgbClr val="77923B"/>
              </a:buClr>
              <a:buFont typeface="Wingdings"/>
              <a:buChar char=""/>
              <a:tabLst>
                <a:tab pos="342900" algn="l"/>
                <a:tab pos="343535" algn="l"/>
              </a:tabLst>
            </a:pPr>
            <a:r>
              <a:rPr sz="1800" spc="-120" dirty="0">
                <a:solidFill>
                  <a:srgbClr val="003D07"/>
                </a:solidFill>
                <a:latin typeface="Verdana"/>
                <a:cs typeface="Verdana"/>
              </a:rPr>
              <a:t>Satluj-Yamuna </a:t>
            </a:r>
            <a:r>
              <a:rPr sz="1800" spc="-65" dirty="0">
                <a:solidFill>
                  <a:srgbClr val="003D07"/>
                </a:solidFill>
                <a:latin typeface="Verdana"/>
                <a:cs typeface="Verdana"/>
              </a:rPr>
              <a:t>Link </a:t>
            </a:r>
            <a:r>
              <a:rPr sz="1800" spc="-150" dirty="0">
                <a:solidFill>
                  <a:srgbClr val="003D07"/>
                </a:solidFill>
                <a:latin typeface="Verdana"/>
                <a:cs typeface="Verdana"/>
              </a:rPr>
              <a:t>(SYL) </a:t>
            </a:r>
            <a:r>
              <a:rPr sz="1800" spc="-80" dirty="0">
                <a:solidFill>
                  <a:srgbClr val="003D07"/>
                </a:solidFill>
                <a:latin typeface="Verdana"/>
                <a:cs typeface="Verdana"/>
              </a:rPr>
              <a:t>canal </a:t>
            </a:r>
            <a:r>
              <a:rPr sz="1800" spc="-105" dirty="0">
                <a:solidFill>
                  <a:srgbClr val="003D07"/>
                </a:solidFill>
                <a:latin typeface="Verdana"/>
                <a:cs typeface="Verdana"/>
              </a:rPr>
              <a:t>dispute </a:t>
            </a:r>
            <a:r>
              <a:rPr sz="1800" spc="-130" dirty="0">
                <a:solidFill>
                  <a:srgbClr val="003D07"/>
                </a:solidFill>
                <a:latin typeface="Verdana"/>
                <a:cs typeface="Verdana"/>
              </a:rPr>
              <a:t>(Punjab </a:t>
            </a:r>
            <a:r>
              <a:rPr sz="1800" spc="-145" dirty="0">
                <a:solidFill>
                  <a:srgbClr val="003D07"/>
                </a:solidFill>
                <a:latin typeface="Verdana"/>
                <a:cs typeface="Verdana"/>
              </a:rPr>
              <a:t>–</a:t>
            </a:r>
            <a:r>
              <a:rPr sz="1800" spc="-350" dirty="0">
                <a:solidFill>
                  <a:srgbClr val="003D07"/>
                </a:solidFill>
                <a:latin typeface="Verdana"/>
                <a:cs typeface="Verdana"/>
              </a:rPr>
              <a:t> </a:t>
            </a:r>
            <a:r>
              <a:rPr sz="1800" spc="-130" dirty="0">
                <a:solidFill>
                  <a:srgbClr val="003D07"/>
                </a:solidFill>
                <a:latin typeface="Verdana"/>
                <a:cs typeface="Verdana"/>
              </a:rPr>
              <a:t>Haryana)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0710"/>
    </mc:Choice>
    <mc:Fallback>
      <p:transition spd="slow" advTm="15071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93902"/>
            <a:ext cx="29591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5" dirty="0"/>
              <a:t>Water</a:t>
            </a:r>
            <a:r>
              <a:rPr spc="-225" dirty="0"/>
              <a:t> </a:t>
            </a:r>
            <a:r>
              <a:rPr spc="-20" dirty="0"/>
              <a:t>cycle</a:t>
            </a:r>
          </a:p>
        </p:txBody>
      </p:sp>
      <p:sp>
        <p:nvSpPr>
          <p:cNvPr id="3" name="object 3"/>
          <p:cNvSpPr/>
          <p:nvPr/>
        </p:nvSpPr>
        <p:spPr>
          <a:xfrm>
            <a:off x="714755" y="1485900"/>
            <a:ext cx="7929372" cy="47198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This PPT should be used </a:t>
            </a:r>
            <a:r>
              <a:rPr spc="-5" dirty="0"/>
              <a:t>as </a:t>
            </a:r>
            <a:r>
              <a:rPr dirty="0"/>
              <a:t>reference </a:t>
            </a:r>
            <a:r>
              <a:rPr spc="-25" dirty="0"/>
              <a:t>only. </a:t>
            </a:r>
            <a:r>
              <a:rPr dirty="0"/>
              <a:t>Reading books</a:t>
            </a:r>
            <a:r>
              <a:rPr spc="-15" dirty="0"/>
              <a:t> </a:t>
            </a:r>
            <a:r>
              <a:rPr spc="-5" dirty="0"/>
              <a:t>(mentioned</a:t>
            </a:r>
          </a:p>
          <a:p>
            <a:pPr marL="12700">
              <a:lnSpc>
                <a:spcPct val="100000"/>
              </a:lnSpc>
            </a:pPr>
            <a:r>
              <a:rPr dirty="0"/>
              <a:t>in </a:t>
            </a:r>
            <a:r>
              <a:rPr spc="-5" dirty="0"/>
              <a:t>syllabus) </a:t>
            </a:r>
            <a:r>
              <a:rPr dirty="0"/>
              <a:t>is mandatory </a:t>
            </a:r>
            <a:r>
              <a:rPr spc="-5" dirty="0"/>
              <a:t>for the </a:t>
            </a:r>
            <a:r>
              <a:rPr dirty="0"/>
              <a:t>preparation of </a:t>
            </a:r>
            <a:r>
              <a:rPr spc="-5" dirty="0"/>
              <a:t>the</a:t>
            </a:r>
            <a:r>
              <a:rPr spc="10" dirty="0"/>
              <a:t> </a:t>
            </a:r>
            <a:r>
              <a:rPr dirty="0"/>
              <a:t>examinations.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845"/>
    </mc:Choice>
    <mc:Fallback>
      <p:transition spd="slow" advTm="9845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93902"/>
            <a:ext cx="40379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35" dirty="0"/>
              <a:t>Source </a:t>
            </a:r>
            <a:r>
              <a:rPr spc="-100" dirty="0"/>
              <a:t>of</a:t>
            </a:r>
            <a:r>
              <a:rPr spc="-484" dirty="0"/>
              <a:t> </a:t>
            </a:r>
            <a:r>
              <a:rPr spc="-10" dirty="0"/>
              <a:t>water</a:t>
            </a:r>
          </a:p>
        </p:txBody>
      </p:sp>
      <p:sp>
        <p:nvSpPr>
          <p:cNvPr id="3" name="object 3"/>
          <p:cNvSpPr/>
          <p:nvPr/>
        </p:nvSpPr>
        <p:spPr>
          <a:xfrm>
            <a:off x="4439411" y="1429511"/>
            <a:ext cx="4704587" cy="29687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5940" y="1527496"/>
            <a:ext cx="7620000" cy="4382135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330200" marR="5008880" indent="-330200" algn="r">
              <a:lnSpc>
                <a:spcPct val="100000"/>
              </a:lnSpc>
              <a:spcBef>
                <a:spcPts val="915"/>
              </a:spcBef>
              <a:buClr>
                <a:srgbClr val="77923B"/>
              </a:buClr>
              <a:buFont typeface="Wingdings"/>
              <a:buChar char=""/>
              <a:tabLst>
                <a:tab pos="330200" algn="l"/>
                <a:tab pos="330835" algn="l"/>
              </a:tabLst>
            </a:pPr>
            <a:r>
              <a:rPr sz="2800" spc="-135" dirty="0">
                <a:solidFill>
                  <a:srgbClr val="003D07"/>
                </a:solidFill>
                <a:latin typeface="Verdana"/>
                <a:cs typeface="Verdana"/>
              </a:rPr>
              <a:t>Surface</a:t>
            </a:r>
            <a:r>
              <a:rPr sz="2800" spc="-265" dirty="0">
                <a:solidFill>
                  <a:srgbClr val="003D07"/>
                </a:solidFill>
                <a:latin typeface="Verdana"/>
                <a:cs typeface="Verdana"/>
              </a:rPr>
              <a:t> </a:t>
            </a:r>
            <a:r>
              <a:rPr sz="2800" spc="-145" dirty="0">
                <a:solidFill>
                  <a:srgbClr val="003D07"/>
                </a:solidFill>
                <a:latin typeface="Verdana"/>
                <a:cs typeface="Verdana"/>
              </a:rPr>
              <a:t>water</a:t>
            </a:r>
            <a:endParaRPr sz="2800">
              <a:latin typeface="Verdana"/>
              <a:cs typeface="Verdana"/>
            </a:endParaRPr>
          </a:p>
          <a:p>
            <a:pPr marL="272415" marR="4943475" lvl="1" indent="-272415" algn="r">
              <a:lnSpc>
                <a:spcPct val="100000"/>
              </a:lnSpc>
              <a:spcBef>
                <a:spcPts val="705"/>
              </a:spcBef>
              <a:buClr>
                <a:srgbClr val="77923B"/>
              </a:buClr>
              <a:buFont typeface="Wingdings"/>
              <a:buChar char=""/>
              <a:tabLst>
                <a:tab pos="272415" algn="l"/>
                <a:tab pos="273050" algn="l"/>
              </a:tabLst>
            </a:pPr>
            <a:r>
              <a:rPr sz="2400" spc="-114" dirty="0">
                <a:solidFill>
                  <a:srgbClr val="4F6128"/>
                </a:solidFill>
                <a:latin typeface="Verdana"/>
                <a:cs typeface="Verdana"/>
              </a:rPr>
              <a:t>Rainfall,</a:t>
            </a:r>
            <a:r>
              <a:rPr sz="2400" spc="-254" dirty="0">
                <a:solidFill>
                  <a:srgbClr val="4F6128"/>
                </a:solidFill>
                <a:latin typeface="Verdana"/>
                <a:cs typeface="Verdana"/>
              </a:rPr>
              <a:t> </a:t>
            </a:r>
            <a:r>
              <a:rPr sz="2400" spc="-114" dirty="0">
                <a:solidFill>
                  <a:srgbClr val="4F6128"/>
                </a:solidFill>
                <a:latin typeface="Verdana"/>
                <a:cs typeface="Verdana"/>
              </a:rPr>
              <a:t>snow</a:t>
            </a:r>
            <a:endParaRPr sz="2400">
              <a:latin typeface="Verdana"/>
              <a:cs typeface="Verdana"/>
            </a:endParaRPr>
          </a:p>
          <a:p>
            <a:pPr marL="342900" indent="-330835">
              <a:lnSpc>
                <a:spcPct val="100000"/>
              </a:lnSpc>
              <a:spcBef>
                <a:spcPts val="800"/>
              </a:spcBef>
              <a:buClr>
                <a:srgbClr val="77923B"/>
              </a:buClr>
              <a:buFont typeface="Wingdings"/>
              <a:buChar char=""/>
              <a:tabLst>
                <a:tab pos="342900" algn="l"/>
                <a:tab pos="343535" algn="l"/>
              </a:tabLst>
            </a:pPr>
            <a:r>
              <a:rPr sz="2800" spc="-204" dirty="0">
                <a:solidFill>
                  <a:srgbClr val="003D07"/>
                </a:solidFill>
                <a:latin typeface="Verdana"/>
                <a:cs typeface="Verdana"/>
              </a:rPr>
              <a:t>Ground</a:t>
            </a:r>
            <a:r>
              <a:rPr sz="2800" spc="-215" dirty="0">
                <a:solidFill>
                  <a:srgbClr val="003D07"/>
                </a:solidFill>
                <a:latin typeface="Verdana"/>
                <a:cs typeface="Verdana"/>
              </a:rPr>
              <a:t> </a:t>
            </a:r>
            <a:r>
              <a:rPr sz="2800" spc="-140" dirty="0">
                <a:solidFill>
                  <a:srgbClr val="003D07"/>
                </a:solidFill>
                <a:latin typeface="Verdana"/>
                <a:cs typeface="Verdana"/>
              </a:rPr>
              <a:t>water</a:t>
            </a:r>
            <a:endParaRPr sz="2800">
              <a:latin typeface="Verdana"/>
              <a:cs typeface="Verdana"/>
            </a:endParaRPr>
          </a:p>
          <a:p>
            <a:pPr marL="742950" lvl="1" indent="-273050">
              <a:lnSpc>
                <a:spcPct val="100000"/>
              </a:lnSpc>
              <a:spcBef>
                <a:spcPts val="700"/>
              </a:spcBef>
              <a:buClr>
                <a:srgbClr val="77923B"/>
              </a:buClr>
              <a:buFont typeface="Wingdings"/>
              <a:buChar char=""/>
              <a:tabLst>
                <a:tab pos="742315" algn="l"/>
                <a:tab pos="742950" algn="l"/>
              </a:tabLst>
            </a:pPr>
            <a:r>
              <a:rPr sz="2400" spc="-150" dirty="0">
                <a:solidFill>
                  <a:srgbClr val="4F6128"/>
                </a:solidFill>
                <a:latin typeface="Verdana"/>
                <a:cs typeface="Verdana"/>
              </a:rPr>
              <a:t>Confined</a:t>
            </a:r>
            <a:r>
              <a:rPr sz="2400" spc="-190" dirty="0">
                <a:solidFill>
                  <a:srgbClr val="4F6128"/>
                </a:solidFill>
                <a:latin typeface="Verdana"/>
                <a:cs typeface="Verdana"/>
              </a:rPr>
              <a:t> </a:t>
            </a:r>
            <a:r>
              <a:rPr sz="2400" spc="-125" dirty="0">
                <a:solidFill>
                  <a:srgbClr val="4F6128"/>
                </a:solidFill>
                <a:latin typeface="Verdana"/>
                <a:cs typeface="Verdana"/>
              </a:rPr>
              <a:t>aquifer</a:t>
            </a:r>
            <a:endParaRPr sz="2400">
              <a:latin typeface="Verdana"/>
              <a:cs typeface="Verdana"/>
            </a:endParaRPr>
          </a:p>
          <a:p>
            <a:pPr marL="742950" lvl="1" indent="-273050">
              <a:lnSpc>
                <a:spcPct val="100000"/>
              </a:lnSpc>
              <a:spcBef>
                <a:spcPts val="700"/>
              </a:spcBef>
              <a:buClr>
                <a:srgbClr val="77923B"/>
              </a:buClr>
              <a:buFont typeface="Wingdings"/>
              <a:buChar char=""/>
              <a:tabLst>
                <a:tab pos="742315" algn="l"/>
                <a:tab pos="742950" algn="l"/>
              </a:tabLst>
            </a:pPr>
            <a:r>
              <a:rPr sz="2400" spc="-145" dirty="0">
                <a:solidFill>
                  <a:srgbClr val="4F6128"/>
                </a:solidFill>
                <a:latin typeface="Verdana"/>
                <a:cs typeface="Verdana"/>
              </a:rPr>
              <a:t>Unconfined</a:t>
            </a:r>
            <a:r>
              <a:rPr sz="2400" spc="-204" dirty="0">
                <a:solidFill>
                  <a:srgbClr val="4F6128"/>
                </a:solidFill>
                <a:latin typeface="Verdana"/>
                <a:cs typeface="Verdana"/>
              </a:rPr>
              <a:t> </a:t>
            </a:r>
            <a:r>
              <a:rPr sz="2400" spc="-125" dirty="0">
                <a:solidFill>
                  <a:srgbClr val="4F6128"/>
                </a:solidFill>
                <a:latin typeface="Verdana"/>
                <a:cs typeface="Verdana"/>
              </a:rPr>
              <a:t>aquifer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50">
              <a:latin typeface="Verdana"/>
              <a:cs typeface="Verdana"/>
            </a:endParaRPr>
          </a:p>
          <a:p>
            <a:pPr marL="457834" indent="-331470">
              <a:lnSpc>
                <a:spcPct val="100000"/>
              </a:lnSpc>
              <a:buClr>
                <a:srgbClr val="77923B"/>
              </a:buClr>
              <a:buFont typeface="Wingdings"/>
              <a:buChar char=""/>
              <a:tabLst>
                <a:tab pos="457834" algn="l"/>
                <a:tab pos="458470" algn="l"/>
              </a:tabLst>
            </a:pPr>
            <a:r>
              <a:rPr sz="2400" spc="-114" dirty="0">
                <a:solidFill>
                  <a:srgbClr val="003D07"/>
                </a:solidFill>
                <a:latin typeface="Verdana"/>
                <a:cs typeface="Verdana"/>
              </a:rPr>
              <a:t>Aquifer</a:t>
            </a:r>
            <a:endParaRPr sz="2400">
              <a:latin typeface="Verdana"/>
              <a:cs typeface="Verdana"/>
            </a:endParaRPr>
          </a:p>
          <a:p>
            <a:pPr marL="1199515" marR="5080" lvl="1" indent="-329565">
              <a:lnSpc>
                <a:spcPct val="100000"/>
              </a:lnSpc>
              <a:spcBef>
                <a:spcPts val="805"/>
              </a:spcBef>
              <a:buClr>
                <a:srgbClr val="77923B"/>
              </a:buClr>
              <a:buFont typeface="Wingdings"/>
              <a:buChar char=""/>
              <a:tabLst>
                <a:tab pos="1199515" algn="l"/>
                <a:tab pos="1200150" algn="l"/>
              </a:tabLst>
            </a:pPr>
            <a:r>
              <a:rPr sz="1800" spc="-105" dirty="0">
                <a:solidFill>
                  <a:srgbClr val="003D07"/>
                </a:solidFill>
                <a:latin typeface="Verdana"/>
                <a:cs typeface="Verdana"/>
              </a:rPr>
              <a:t>An</a:t>
            </a:r>
            <a:r>
              <a:rPr sz="1800" spc="-155" dirty="0">
                <a:solidFill>
                  <a:srgbClr val="003D07"/>
                </a:solidFill>
                <a:latin typeface="Verdana"/>
                <a:cs typeface="Verdana"/>
              </a:rPr>
              <a:t> </a:t>
            </a:r>
            <a:r>
              <a:rPr sz="1800" spc="-95" dirty="0">
                <a:solidFill>
                  <a:srgbClr val="003D07"/>
                </a:solidFill>
                <a:latin typeface="Verdana"/>
                <a:cs typeface="Verdana"/>
              </a:rPr>
              <a:t>aquifer</a:t>
            </a:r>
            <a:r>
              <a:rPr sz="1800" spc="-155" dirty="0">
                <a:solidFill>
                  <a:srgbClr val="003D07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003D07"/>
                </a:solidFill>
                <a:latin typeface="Verdana"/>
                <a:cs typeface="Verdana"/>
              </a:rPr>
              <a:t>is</a:t>
            </a:r>
            <a:r>
              <a:rPr sz="1800" spc="-135" dirty="0">
                <a:solidFill>
                  <a:srgbClr val="003D07"/>
                </a:solidFill>
                <a:latin typeface="Verdana"/>
                <a:cs typeface="Verdana"/>
              </a:rPr>
              <a:t> </a:t>
            </a:r>
            <a:r>
              <a:rPr sz="1800" spc="-125" dirty="0">
                <a:solidFill>
                  <a:srgbClr val="003D07"/>
                </a:solidFill>
                <a:latin typeface="Verdana"/>
                <a:cs typeface="Verdana"/>
              </a:rPr>
              <a:t>a</a:t>
            </a:r>
            <a:r>
              <a:rPr sz="1800" spc="-145" dirty="0">
                <a:solidFill>
                  <a:srgbClr val="003D07"/>
                </a:solidFill>
                <a:latin typeface="Verdana"/>
                <a:cs typeface="Verdana"/>
              </a:rPr>
              <a:t> </a:t>
            </a:r>
            <a:r>
              <a:rPr sz="1800" spc="-155" dirty="0">
                <a:solidFill>
                  <a:srgbClr val="003D07"/>
                </a:solidFill>
                <a:latin typeface="Verdana"/>
                <a:cs typeface="Verdana"/>
              </a:rPr>
              <a:t>body</a:t>
            </a:r>
            <a:r>
              <a:rPr sz="1800" spc="-150" dirty="0">
                <a:solidFill>
                  <a:srgbClr val="003D07"/>
                </a:solidFill>
                <a:latin typeface="Verdana"/>
                <a:cs typeface="Verdana"/>
              </a:rPr>
              <a:t> </a:t>
            </a:r>
            <a:r>
              <a:rPr sz="1800" spc="-85" dirty="0">
                <a:solidFill>
                  <a:srgbClr val="003D07"/>
                </a:solidFill>
                <a:latin typeface="Verdana"/>
                <a:cs typeface="Verdana"/>
              </a:rPr>
              <a:t>of</a:t>
            </a:r>
            <a:r>
              <a:rPr sz="1800" spc="-145" dirty="0">
                <a:solidFill>
                  <a:srgbClr val="003D07"/>
                </a:solidFill>
                <a:latin typeface="Verdana"/>
                <a:cs typeface="Verdana"/>
              </a:rPr>
              <a:t> </a:t>
            </a:r>
            <a:r>
              <a:rPr sz="1800" spc="-90" dirty="0">
                <a:solidFill>
                  <a:srgbClr val="003D07"/>
                </a:solidFill>
                <a:latin typeface="Verdana"/>
                <a:cs typeface="Verdana"/>
              </a:rPr>
              <a:t>porous</a:t>
            </a:r>
            <a:r>
              <a:rPr sz="1800" spc="-175" dirty="0">
                <a:solidFill>
                  <a:srgbClr val="003D07"/>
                </a:solidFill>
                <a:latin typeface="Verdana"/>
                <a:cs typeface="Verdana"/>
              </a:rPr>
              <a:t> </a:t>
            </a:r>
            <a:r>
              <a:rPr sz="1800" spc="-70" dirty="0">
                <a:solidFill>
                  <a:srgbClr val="003D07"/>
                </a:solidFill>
                <a:latin typeface="Verdana"/>
                <a:cs typeface="Verdana"/>
              </a:rPr>
              <a:t>rock</a:t>
            </a:r>
            <a:r>
              <a:rPr sz="1800" spc="-155" dirty="0">
                <a:solidFill>
                  <a:srgbClr val="003D07"/>
                </a:solidFill>
                <a:latin typeface="Verdana"/>
                <a:cs typeface="Verdana"/>
              </a:rPr>
              <a:t> </a:t>
            </a:r>
            <a:r>
              <a:rPr sz="1800" spc="-60" dirty="0">
                <a:solidFill>
                  <a:srgbClr val="003D07"/>
                </a:solidFill>
                <a:latin typeface="Verdana"/>
                <a:cs typeface="Verdana"/>
              </a:rPr>
              <a:t>or</a:t>
            </a:r>
            <a:r>
              <a:rPr sz="1800" spc="-160" dirty="0">
                <a:solidFill>
                  <a:srgbClr val="003D07"/>
                </a:solidFill>
                <a:latin typeface="Verdana"/>
                <a:cs typeface="Verdana"/>
              </a:rPr>
              <a:t> </a:t>
            </a:r>
            <a:r>
              <a:rPr sz="1800" spc="-114" dirty="0">
                <a:solidFill>
                  <a:srgbClr val="003D07"/>
                </a:solidFill>
                <a:latin typeface="Verdana"/>
                <a:cs typeface="Verdana"/>
              </a:rPr>
              <a:t>sediment</a:t>
            </a:r>
            <a:r>
              <a:rPr sz="1800" spc="-150" dirty="0">
                <a:solidFill>
                  <a:srgbClr val="003D07"/>
                </a:solidFill>
                <a:latin typeface="Verdana"/>
                <a:cs typeface="Verdana"/>
              </a:rPr>
              <a:t> </a:t>
            </a:r>
            <a:r>
              <a:rPr sz="1800" spc="-100" dirty="0">
                <a:solidFill>
                  <a:srgbClr val="003D07"/>
                </a:solidFill>
                <a:latin typeface="Verdana"/>
                <a:cs typeface="Verdana"/>
              </a:rPr>
              <a:t>saturated</a:t>
            </a:r>
            <a:r>
              <a:rPr sz="1800" spc="-125" dirty="0">
                <a:solidFill>
                  <a:srgbClr val="003D07"/>
                </a:solidFill>
                <a:latin typeface="Verdana"/>
                <a:cs typeface="Verdana"/>
              </a:rPr>
              <a:t> </a:t>
            </a:r>
            <a:r>
              <a:rPr sz="1800" spc="-100" dirty="0">
                <a:solidFill>
                  <a:srgbClr val="003D07"/>
                </a:solidFill>
                <a:latin typeface="Verdana"/>
                <a:cs typeface="Verdana"/>
              </a:rPr>
              <a:t>with  </a:t>
            </a:r>
            <a:r>
              <a:rPr sz="1800" spc="-120" dirty="0">
                <a:solidFill>
                  <a:srgbClr val="003D07"/>
                </a:solidFill>
                <a:latin typeface="Verdana"/>
                <a:cs typeface="Verdana"/>
              </a:rPr>
              <a:t>groundwater. </a:t>
            </a:r>
            <a:r>
              <a:rPr sz="1800" spc="-114" dirty="0">
                <a:solidFill>
                  <a:srgbClr val="003D07"/>
                </a:solidFill>
                <a:latin typeface="Verdana"/>
                <a:cs typeface="Verdana"/>
              </a:rPr>
              <a:t>Groundwater </a:t>
            </a:r>
            <a:r>
              <a:rPr sz="1800" spc="-85" dirty="0">
                <a:solidFill>
                  <a:srgbClr val="003D07"/>
                </a:solidFill>
                <a:latin typeface="Verdana"/>
                <a:cs typeface="Verdana"/>
              </a:rPr>
              <a:t>enters </a:t>
            </a:r>
            <a:r>
              <a:rPr sz="1800" spc="-135" dirty="0">
                <a:solidFill>
                  <a:srgbClr val="003D07"/>
                </a:solidFill>
                <a:latin typeface="Verdana"/>
                <a:cs typeface="Verdana"/>
              </a:rPr>
              <a:t>an </a:t>
            </a:r>
            <a:r>
              <a:rPr sz="1800" spc="-95" dirty="0">
                <a:solidFill>
                  <a:srgbClr val="003D07"/>
                </a:solidFill>
                <a:latin typeface="Verdana"/>
                <a:cs typeface="Verdana"/>
              </a:rPr>
              <a:t>aquifer </a:t>
            </a:r>
            <a:r>
              <a:rPr sz="1800" spc="-70" dirty="0">
                <a:solidFill>
                  <a:srgbClr val="003D07"/>
                </a:solidFill>
                <a:latin typeface="Verdana"/>
                <a:cs typeface="Verdana"/>
              </a:rPr>
              <a:t>as </a:t>
            </a:r>
            <a:r>
              <a:rPr sz="1800" spc="-95" dirty="0">
                <a:solidFill>
                  <a:srgbClr val="003D07"/>
                </a:solidFill>
                <a:latin typeface="Verdana"/>
                <a:cs typeface="Verdana"/>
              </a:rPr>
              <a:t>precipitation  </a:t>
            </a:r>
            <a:r>
              <a:rPr sz="1800" spc="-80" dirty="0">
                <a:solidFill>
                  <a:srgbClr val="003D07"/>
                </a:solidFill>
                <a:latin typeface="Verdana"/>
                <a:cs typeface="Verdana"/>
              </a:rPr>
              <a:t>seeps </a:t>
            </a:r>
            <a:r>
              <a:rPr sz="1800" spc="-120" dirty="0">
                <a:solidFill>
                  <a:srgbClr val="003D07"/>
                </a:solidFill>
                <a:latin typeface="Verdana"/>
                <a:cs typeface="Verdana"/>
              </a:rPr>
              <a:t>through </a:t>
            </a:r>
            <a:r>
              <a:rPr sz="1800" spc="-125" dirty="0">
                <a:solidFill>
                  <a:srgbClr val="003D07"/>
                </a:solidFill>
                <a:latin typeface="Verdana"/>
                <a:cs typeface="Verdana"/>
              </a:rPr>
              <a:t>the </a:t>
            </a:r>
            <a:r>
              <a:rPr sz="1800" spc="-80" dirty="0">
                <a:solidFill>
                  <a:srgbClr val="003D07"/>
                </a:solidFill>
                <a:latin typeface="Verdana"/>
                <a:cs typeface="Verdana"/>
              </a:rPr>
              <a:t>soil. </a:t>
            </a:r>
            <a:r>
              <a:rPr sz="1800" spc="-195" dirty="0">
                <a:solidFill>
                  <a:srgbClr val="003D07"/>
                </a:solidFill>
                <a:latin typeface="Verdana"/>
                <a:cs typeface="Verdana"/>
              </a:rPr>
              <a:t>It </a:t>
            </a:r>
            <a:r>
              <a:rPr sz="1800" spc="-105" dirty="0">
                <a:solidFill>
                  <a:srgbClr val="003D07"/>
                </a:solidFill>
                <a:latin typeface="Verdana"/>
                <a:cs typeface="Verdana"/>
              </a:rPr>
              <a:t>can </a:t>
            </a:r>
            <a:r>
              <a:rPr sz="1800" spc="-155" dirty="0">
                <a:solidFill>
                  <a:srgbClr val="003D07"/>
                </a:solidFill>
                <a:latin typeface="Verdana"/>
                <a:cs typeface="Verdana"/>
              </a:rPr>
              <a:t>move </a:t>
            </a:r>
            <a:r>
              <a:rPr sz="1800" spc="-120" dirty="0">
                <a:solidFill>
                  <a:srgbClr val="003D07"/>
                </a:solidFill>
                <a:latin typeface="Verdana"/>
                <a:cs typeface="Verdana"/>
              </a:rPr>
              <a:t>through </a:t>
            </a:r>
            <a:r>
              <a:rPr sz="1800" spc="-125" dirty="0">
                <a:solidFill>
                  <a:srgbClr val="003D07"/>
                </a:solidFill>
                <a:latin typeface="Verdana"/>
                <a:cs typeface="Verdana"/>
              </a:rPr>
              <a:t>the </a:t>
            </a:r>
            <a:r>
              <a:rPr sz="1800" spc="-95" dirty="0">
                <a:solidFill>
                  <a:srgbClr val="003D07"/>
                </a:solidFill>
                <a:latin typeface="Verdana"/>
                <a:cs typeface="Verdana"/>
              </a:rPr>
              <a:t>aquifer </a:t>
            </a:r>
            <a:r>
              <a:rPr sz="1800" spc="-140" dirty="0">
                <a:solidFill>
                  <a:srgbClr val="003D07"/>
                </a:solidFill>
                <a:latin typeface="Verdana"/>
                <a:cs typeface="Verdana"/>
              </a:rPr>
              <a:t>and  </a:t>
            </a:r>
            <a:r>
              <a:rPr sz="1800" spc="-70" dirty="0">
                <a:solidFill>
                  <a:srgbClr val="003D07"/>
                </a:solidFill>
                <a:latin typeface="Verdana"/>
                <a:cs typeface="Verdana"/>
              </a:rPr>
              <a:t>resurface </a:t>
            </a:r>
            <a:r>
              <a:rPr sz="1800" spc="-120" dirty="0">
                <a:solidFill>
                  <a:srgbClr val="003D07"/>
                </a:solidFill>
                <a:latin typeface="Verdana"/>
                <a:cs typeface="Verdana"/>
              </a:rPr>
              <a:t>through </a:t>
            </a:r>
            <a:r>
              <a:rPr sz="1800" spc="-70" dirty="0">
                <a:solidFill>
                  <a:srgbClr val="003D07"/>
                </a:solidFill>
                <a:latin typeface="Verdana"/>
                <a:cs typeface="Verdana"/>
              </a:rPr>
              <a:t>springs </a:t>
            </a:r>
            <a:r>
              <a:rPr sz="1800" spc="-140" dirty="0">
                <a:solidFill>
                  <a:srgbClr val="003D07"/>
                </a:solidFill>
                <a:latin typeface="Verdana"/>
                <a:cs typeface="Verdana"/>
              </a:rPr>
              <a:t>and</a:t>
            </a:r>
            <a:r>
              <a:rPr sz="1800" spc="-370" dirty="0">
                <a:solidFill>
                  <a:srgbClr val="003D07"/>
                </a:solidFill>
                <a:latin typeface="Verdana"/>
                <a:cs typeface="Verdana"/>
              </a:rPr>
              <a:t> </a:t>
            </a:r>
            <a:r>
              <a:rPr sz="1800" spc="-70" dirty="0">
                <a:solidFill>
                  <a:srgbClr val="003D07"/>
                </a:solidFill>
                <a:latin typeface="Verdana"/>
                <a:cs typeface="Verdana"/>
              </a:rPr>
              <a:t>wells.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This PPT should be used </a:t>
            </a:r>
            <a:r>
              <a:rPr spc="-5" dirty="0"/>
              <a:t>as </a:t>
            </a:r>
            <a:r>
              <a:rPr dirty="0"/>
              <a:t>reference </a:t>
            </a:r>
            <a:r>
              <a:rPr spc="-25" dirty="0"/>
              <a:t>only. </a:t>
            </a:r>
            <a:r>
              <a:rPr dirty="0"/>
              <a:t>Reading books</a:t>
            </a:r>
            <a:r>
              <a:rPr spc="-15" dirty="0"/>
              <a:t> </a:t>
            </a:r>
            <a:r>
              <a:rPr spc="-5" dirty="0"/>
              <a:t>(mentioned</a:t>
            </a:r>
          </a:p>
          <a:p>
            <a:pPr marL="12700">
              <a:lnSpc>
                <a:spcPct val="100000"/>
              </a:lnSpc>
            </a:pPr>
            <a:r>
              <a:rPr dirty="0"/>
              <a:t>in </a:t>
            </a:r>
            <a:r>
              <a:rPr spc="-5" dirty="0"/>
              <a:t>syllabus) </a:t>
            </a:r>
            <a:r>
              <a:rPr dirty="0"/>
              <a:t>is mandatory </a:t>
            </a:r>
            <a:r>
              <a:rPr spc="-5" dirty="0"/>
              <a:t>for the </a:t>
            </a:r>
            <a:r>
              <a:rPr dirty="0"/>
              <a:t>preparation of </a:t>
            </a:r>
            <a:r>
              <a:rPr spc="-5" dirty="0"/>
              <a:t>the</a:t>
            </a:r>
            <a:r>
              <a:rPr spc="10" dirty="0"/>
              <a:t> </a:t>
            </a:r>
            <a:r>
              <a:rPr dirty="0"/>
              <a:t>examinations.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0154"/>
    </mc:Choice>
    <mc:Fallback>
      <p:transition spd="slow" advTm="90154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10" dirty="0"/>
              <a:t>Over </a:t>
            </a:r>
            <a:r>
              <a:rPr spc="-75" dirty="0"/>
              <a:t>exploitation </a:t>
            </a:r>
            <a:r>
              <a:rPr spc="-100" dirty="0"/>
              <a:t>of</a:t>
            </a:r>
            <a:r>
              <a:rPr spc="-415" dirty="0"/>
              <a:t> </a:t>
            </a:r>
            <a:r>
              <a:rPr spc="65" dirty="0"/>
              <a:t>ground  </a:t>
            </a:r>
            <a:r>
              <a:rPr spc="-10" dirty="0"/>
              <a:t>water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28518"/>
            <a:ext cx="4050665" cy="4050665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marL="342900" indent="-330835">
              <a:lnSpc>
                <a:spcPct val="100000"/>
              </a:lnSpc>
              <a:spcBef>
                <a:spcPts val="910"/>
              </a:spcBef>
              <a:buClr>
                <a:srgbClr val="77923B"/>
              </a:buClr>
              <a:buFont typeface="Wingdings"/>
              <a:buChar char=""/>
              <a:tabLst>
                <a:tab pos="342900" algn="l"/>
                <a:tab pos="343535" algn="l"/>
              </a:tabLst>
            </a:pPr>
            <a:r>
              <a:rPr sz="2800" spc="-204" dirty="0">
                <a:solidFill>
                  <a:srgbClr val="003D07"/>
                </a:solidFill>
                <a:latin typeface="Verdana"/>
                <a:cs typeface="Verdana"/>
              </a:rPr>
              <a:t>Ground</a:t>
            </a:r>
            <a:r>
              <a:rPr sz="2800" spc="-215" dirty="0">
                <a:solidFill>
                  <a:srgbClr val="003D07"/>
                </a:solidFill>
                <a:latin typeface="Verdana"/>
                <a:cs typeface="Verdana"/>
              </a:rPr>
              <a:t> </a:t>
            </a:r>
            <a:r>
              <a:rPr sz="2800" spc="-140" dirty="0">
                <a:solidFill>
                  <a:srgbClr val="003D07"/>
                </a:solidFill>
                <a:latin typeface="Verdana"/>
                <a:cs typeface="Verdana"/>
              </a:rPr>
              <a:t>subsidence</a:t>
            </a:r>
            <a:endParaRPr sz="2800">
              <a:latin typeface="Verdana"/>
              <a:cs typeface="Verdana"/>
            </a:endParaRPr>
          </a:p>
          <a:p>
            <a:pPr marL="342900" indent="-330835">
              <a:lnSpc>
                <a:spcPct val="100000"/>
              </a:lnSpc>
              <a:spcBef>
                <a:spcPts val="805"/>
              </a:spcBef>
              <a:buClr>
                <a:srgbClr val="77923B"/>
              </a:buClr>
              <a:buFont typeface="Wingdings"/>
              <a:buChar char=""/>
              <a:tabLst>
                <a:tab pos="342900" algn="l"/>
                <a:tab pos="343535" algn="l"/>
              </a:tabLst>
            </a:pPr>
            <a:r>
              <a:rPr sz="2800" spc="-125" dirty="0">
                <a:solidFill>
                  <a:srgbClr val="003D07"/>
                </a:solidFill>
                <a:latin typeface="Verdana"/>
                <a:cs typeface="Verdana"/>
              </a:rPr>
              <a:t>Lowering </a:t>
            </a:r>
            <a:r>
              <a:rPr sz="2800" spc="-140" dirty="0">
                <a:solidFill>
                  <a:srgbClr val="003D07"/>
                </a:solidFill>
                <a:latin typeface="Verdana"/>
                <a:cs typeface="Verdana"/>
              </a:rPr>
              <a:t>water</a:t>
            </a:r>
            <a:r>
              <a:rPr sz="2800" spc="-350" dirty="0">
                <a:solidFill>
                  <a:srgbClr val="003D07"/>
                </a:solidFill>
                <a:latin typeface="Verdana"/>
                <a:cs typeface="Verdana"/>
              </a:rPr>
              <a:t> </a:t>
            </a:r>
            <a:r>
              <a:rPr sz="2800" spc="-150" dirty="0">
                <a:solidFill>
                  <a:srgbClr val="003D07"/>
                </a:solidFill>
                <a:latin typeface="Verdana"/>
                <a:cs typeface="Verdana"/>
              </a:rPr>
              <a:t>table</a:t>
            </a:r>
            <a:endParaRPr sz="2800">
              <a:latin typeface="Verdana"/>
              <a:cs typeface="Verdana"/>
            </a:endParaRPr>
          </a:p>
          <a:p>
            <a:pPr marL="342900" marR="5080" indent="-330835">
              <a:lnSpc>
                <a:spcPct val="100000"/>
              </a:lnSpc>
              <a:spcBef>
                <a:spcPts val="795"/>
              </a:spcBef>
              <a:buClr>
                <a:srgbClr val="77923B"/>
              </a:buClr>
              <a:buFont typeface="Wingdings"/>
              <a:buChar char=""/>
              <a:tabLst>
                <a:tab pos="342900" algn="l"/>
                <a:tab pos="343535" algn="l"/>
              </a:tabLst>
            </a:pPr>
            <a:r>
              <a:rPr sz="2800" spc="-175" dirty="0">
                <a:solidFill>
                  <a:srgbClr val="003D07"/>
                </a:solidFill>
                <a:latin typeface="Verdana"/>
                <a:cs typeface="Verdana"/>
              </a:rPr>
              <a:t>Reduced </a:t>
            </a:r>
            <a:r>
              <a:rPr sz="2800" spc="-110" dirty="0">
                <a:solidFill>
                  <a:srgbClr val="003D07"/>
                </a:solidFill>
                <a:latin typeface="Verdana"/>
                <a:cs typeface="Verdana"/>
              </a:rPr>
              <a:t>surface</a:t>
            </a:r>
            <a:r>
              <a:rPr sz="2800" spc="-310" dirty="0">
                <a:solidFill>
                  <a:srgbClr val="003D07"/>
                </a:solidFill>
                <a:latin typeface="Verdana"/>
                <a:cs typeface="Verdana"/>
              </a:rPr>
              <a:t> </a:t>
            </a:r>
            <a:r>
              <a:rPr sz="2800" spc="-140" dirty="0">
                <a:solidFill>
                  <a:srgbClr val="003D07"/>
                </a:solidFill>
                <a:latin typeface="Verdana"/>
                <a:cs typeface="Verdana"/>
              </a:rPr>
              <a:t>water  </a:t>
            </a:r>
            <a:r>
              <a:rPr sz="2800" spc="-90" dirty="0">
                <a:solidFill>
                  <a:srgbClr val="003D07"/>
                </a:solidFill>
                <a:latin typeface="Verdana"/>
                <a:cs typeface="Verdana"/>
              </a:rPr>
              <a:t>flow</a:t>
            </a:r>
            <a:endParaRPr sz="2800">
              <a:latin typeface="Verdana"/>
              <a:cs typeface="Verdana"/>
            </a:endParaRPr>
          </a:p>
          <a:p>
            <a:pPr marL="342900" marR="1025525" indent="-330835">
              <a:lnSpc>
                <a:spcPct val="100000"/>
              </a:lnSpc>
              <a:spcBef>
                <a:spcPts val="805"/>
              </a:spcBef>
              <a:buClr>
                <a:srgbClr val="77923B"/>
              </a:buClr>
              <a:buFont typeface="Wingdings"/>
              <a:buChar char=""/>
              <a:tabLst>
                <a:tab pos="342900" algn="l"/>
                <a:tab pos="343535" algn="l"/>
              </a:tabLst>
            </a:pPr>
            <a:r>
              <a:rPr sz="2800" spc="-170" dirty="0">
                <a:solidFill>
                  <a:srgbClr val="003D07"/>
                </a:solidFill>
                <a:latin typeface="Verdana"/>
                <a:cs typeface="Verdana"/>
              </a:rPr>
              <a:t>Increased</a:t>
            </a:r>
            <a:r>
              <a:rPr sz="2800" spc="-245" dirty="0">
                <a:solidFill>
                  <a:srgbClr val="003D07"/>
                </a:solidFill>
                <a:latin typeface="Verdana"/>
                <a:cs typeface="Verdana"/>
              </a:rPr>
              <a:t> </a:t>
            </a:r>
            <a:r>
              <a:rPr sz="2800" spc="-145" dirty="0">
                <a:solidFill>
                  <a:srgbClr val="003D07"/>
                </a:solidFill>
                <a:latin typeface="Verdana"/>
                <a:cs typeface="Verdana"/>
              </a:rPr>
              <a:t>power  </a:t>
            </a:r>
            <a:r>
              <a:rPr sz="2800" spc="-175" dirty="0">
                <a:solidFill>
                  <a:srgbClr val="003D07"/>
                </a:solidFill>
                <a:latin typeface="Verdana"/>
                <a:cs typeface="Verdana"/>
              </a:rPr>
              <a:t>consumption</a:t>
            </a:r>
            <a:endParaRPr sz="2800">
              <a:latin typeface="Verdana"/>
              <a:cs typeface="Verdana"/>
            </a:endParaRPr>
          </a:p>
          <a:p>
            <a:pPr marL="342900" indent="-330835">
              <a:lnSpc>
                <a:spcPct val="100000"/>
              </a:lnSpc>
              <a:spcBef>
                <a:spcPts val="805"/>
              </a:spcBef>
              <a:buClr>
                <a:srgbClr val="77923B"/>
              </a:buClr>
              <a:buFont typeface="Wingdings"/>
              <a:buChar char=""/>
              <a:tabLst>
                <a:tab pos="342900" algn="l"/>
                <a:tab pos="343535" algn="l"/>
              </a:tabLst>
            </a:pPr>
            <a:r>
              <a:rPr sz="2800" spc="-195" dirty="0">
                <a:solidFill>
                  <a:srgbClr val="003D07"/>
                </a:solidFill>
                <a:latin typeface="Verdana"/>
                <a:cs typeface="Verdana"/>
              </a:rPr>
              <a:t>Water</a:t>
            </a:r>
            <a:r>
              <a:rPr sz="2800" spc="-220" dirty="0">
                <a:solidFill>
                  <a:srgbClr val="003D07"/>
                </a:solidFill>
                <a:latin typeface="Verdana"/>
                <a:cs typeface="Verdana"/>
              </a:rPr>
              <a:t> </a:t>
            </a:r>
            <a:r>
              <a:rPr sz="2800" spc="-160" dirty="0">
                <a:solidFill>
                  <a:srgbClr val="003D07"/>
                </a:solidFill>
                <a:latin typeface="Verdana"/>
                <a:cs typeface="Verdana"/>
              </a:rPr>
              <a:t>logging</a:t>
            </a:r>
            <a:endParaRPr sz="2800">
              <a:latin typeface="Verdana"/>
              <a:cs typeface="Verdana"/>
            </a:endParaRPr>
          </a:p>
          <a:p>
            <a:pPr marL="342900" indent="-330835">
              <a:lnSpc>
                <a:spcPct val="100000"/>
              </a:lnSpc>
              <a:spcBef>
                <a:spcPts val="795"/>
              </a:spcBef>
              <a:buClr>
                <a:srgbClr val="77923B"/>
              </a:buClr>
              <a:buFont typeface="Wingdings"/>
              <a:buChar char=""/>
              <a:tabLst>
                <a:tab pos="342900" algn="l"/>
                <a:tab pos="343535" algn="l"/>
              </a:tabLst>
            </a:pPr>
            <a:r>
              <a:rPr sz="2800" spc="-204" dirty="0">
                <a:solidFill>
                  <a:srgbClr val="003D07"/>
                </a:solidFill>
                <a:latin typeface="Verdana"/>
                <a:cs typeface="Verdana"/>
              </a:rPr>
              <a:t>Ground </a:t>
            </a:r>
            <a:r>
              <a:rPr sz="2800" spc="-140" dirty="0">
                <a:solidFill>
                  <a:srgbClr val="003D07"/>
                </a:solidFill>
                <a:latin typeface="Verdana"/>
                <a:cs typeface="Verdana"/>
              </a:rPr>
              <a:t>water</a:t>
            </a:r>
            <a:r>
              <a:rPr sz="2800" spc="-260" dirty="0">
                <a:solidFill>
                  <a:srgbClr val="003D07"/>
                </a:solidFill>
                <a:latin typeface="Verdana"/>
                <a:cs typeface="Verdana"/>
              </a:rPr>
              <a:t> </a:t>
            </a:r>
            <a:r>
              <a:rPr sz="2800" spc="-135" dirty="0">
                <a:solidFill>
                  <a:srgbClr val="003D07"/>
                </a:solidFill>
                <a:latin typeface="Verdana"/>
                <a:cs typeface="Verdana"/>
              </a:rPr>
              <a:t>pollution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650991" y="2057400"/>
            <a:ext cx="3128771" cy="19659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44311" y="4392167"/>
            <a:ext cx="3108960" cy="14676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This PPT should be used </a:t>
            </a:r>
            <a:r>
              <a:rPr spc="-5" dirty="0"/>
              <a:t>as </a:t>
            </a:r>
            <a:r>
              <a:rPr dirty="0"/>
              <a:t>reference </a:t>
            </a:r>
            <a:r>
              <a:rPr spc="-25" dirty="0"/>
              <a:t>only. </a:t>
            </a:r>
            <a:r>
              <a:rPr dirty="0"/>
              <a:t>Reading books</a:t>
            </a:r>
            <a:r>
              <a:rPr spc="-15" dirty="0"/>
              <a:t> </a:t>
            </a:r>
            <a:r>
              <a:rPr spc="-5" dirty="0"/>
              <a:t>(mentioned</a:t>
            </a:r>
          </a:p>
          <a:p>
            <a:pPr marL="12700">
              <a:lnSpc>
                <a:spcPct val="100000"/>
              </a:lnSpc>
            </a:pPr>
            <a:r>
              <a:rPr dirty="0"/>
              <a:t>in </a:t>
            </a:r>
            <a:r>
              <a:rPr spc="-5" dirty="0"/>
              <a:t>syllabus) </a:t>
            </a:r>
            <a:r>
              <a:rPr dirty="0"/>
              <a:t>is mandatory </a:t>
            </a:r>
            <a:r>
              <a:rPr spc="-5" dirty="0"/>
              <a:t>for the </a:t>
            </a:r>
            <a:r>
              <a:rPr dirty="0"/>
              <a:t>preparation of </a:t>
            </a:r>
            <a:r>
              <a:rPr spc="-5" dirty="0"/>
              <a:t>the</a:t>
            </a:r>
            <a:r>
              <a:rPr spc="10" dirty="0"/>
              <a:t> </a:t>
            </a:r>
            <a:r>
              <a:rPr dirty="0"/>
              <a:t>examinations.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981"/>
    </mc:Choice>
    <mc:Fallback>
      <p:transition spd="slow" advTm="16981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Words>1158</Words>
  <Application>Microsoft Office PowerPoint</Application>
  <PresentationFormat>On-screen Show (4:3)</PresentationFormat>
  <Paragraphs>145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Trebuchet MS</vt:lpstr>
      <vt:lpstr>Verdana</vt:lpstr>
      <vt:lpstr>Wingdings</vt:lpstr>
      <vt:lpstr>Office Theme</vt:lpstr>
      <vt:lpstr>PowerPoint Presentation</vt:lpstr>
      <vt:lpstr>Water Resources</vt:lpstr>
      <vt:lpstr>Properties of water and its  effects</vt:lpstr>
      <vt:lpstr>Importance of water</vt:lpstr>
      <vt:lpstr>Water usage</vt:lpstr>
      <vt:lpstr>Conflict over water</vt:lpstr>
      <vt:lpstr>Water cycle</vt:lpstr>
      <vt:lpstr>Source of water</vt:lpstr>
      <vt:lpstr>Over exploitation of ground  water</vt:lpstr>
      <vt:lpstr>Water calamities (Flood)</vt:lpstr>
      <vt:lpstr>Water calamities (Flood)</vt:lpstr>
      <vt:lpstr>Water calamities (Drought)</vt:lpstr>
      <vt:lpstr>Water calamities (Drought)</vt:lpstr>
      <vt:lpstr>Dams</vt:lpstr>
      <vt:lpstr>Dams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Azure</dc:creator>
  <cp:lastModifiedBy>Aashish Raj</cp:lastModifiedBy>
  <cp:revision>1</cp:revision>
  <dcterms:created xsi:type="dcterms:W3CDTF">2023-12-12T13:59:45Z</dcterms:created>
  <dcterms:modified xsi:type="dcterms:W3CDTF">2023-12-14T10:07:34Z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2022-10-09T00:00:00Z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2023-12-12T00:00:00Z</vt:filetime>
  </property>
</Properties>
</file>