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82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3D69A"/>
                </a:solidFill>
                <a:latin typeface="Bahnschrift Light"/>
                <a:cs typeface="Bahnschrif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F6128"/>
                </a:solidFill>
                <a:latin typeface="Bahnschrift Light"/>
                <a:cs typeface="Bahnschrift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3D69A"/>
                </a:solidFill>
                <a:latin typeface="Bahnschrift Light"/>
                <a:cs typeface="Bahnschrif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3D69A"/>
                </a:solidFill>
                <a:latin typeface="Bahnschrift Light"/>
                <a:cs typeface="Bahnschrif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484376"/>
            <a:ext cx="9144000" cy="4753610"/>
          </a:xfrm>
          <a:custGeom>
            <a:avLst/>
            <a:gdLst/>
            <a:ahLst/>
            <a:cxnLst/>
            <a:rect l="l" t="t" r="r" b="b"/>
            <a:pathLst>
              <a:path w="9144000" h="4753610">
                <a:moveTo>
                  <a:pt x="0" y="4753355"/>
                </a:moveTo>
                <a:lnTo>
                  <a:pt x="9143999" y="4753355"/>
                </a:lnTo>
                <a:lnTo>
                  <a:pt x="9143999" y="0"/>
                </a:lnTo>
                <a:lnTo>
                  <a:pt x="0" y="0"/>
                </a:lnTo>
                <a:lnTo>
                  <a:pt x="0" y="4753355"/>
                </a:lnTo>
                <a:close/>
              </a:path>
            </a:pathLst>
          </a:custGeom>
          <a:solidFill>
            <a:srgbClr val="EBF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620267"/>
                </a:moveTo>
                <a:lnTo>
                  <a:pt x="9143999" y="620267"/>
                </a:lnTo>
                <a:lnTo>
                  <a:pt x="9143999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1484630"/>
          </a:xfrm>
          <a:custGeom>
            <a:avLst/>
            <a:gdLst/>
            <a:ahLst/>
            <a:cxnLst/>
            <a:rect l="l" t="t" r="r" b="b"/>
            <a:pathLst>
              <a:path w="9144000" h="1484630">
                <a:moveTo>
                  <a:pt x="0" y="1484375"/>
                </a:moveTo>
                <a:lnTo>
                  <a:pt x="9143999" y="1484375"/>
                </a:lnTo>
                <a:lnTo>
                  <a:pt x="9143999" y="0"/>
                </a:lnTo>
                <a:lnTo>
                  <a:pt x="0" y="0"/>
                </a:lnTo>
                <a:lnTo>
                  <a:pt x="0" y="1484375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7200" y="1600200"/>
            <a:ext cx="8097011" cy="3877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484376"/>
            <a:ext cx="9144000" cy="4753610"/>
          </a:xfrm>
          <a:custGeom>
            <a:avLst/>
            <a:gdLst/>
            <a:ahLst/>
            <a:cxnLst/>
            <a:rect l="l" t="t" r="r" b="b"/>
            <a:pathLst>
              <a:path w="9144000" h="4753610">
                <a:moveTo>
                  <a:pt x="0" y="4753355"/>
                </a:moveTo>
                <a:lnTo>
                  <a:pt x="9143999" y="4753355"/>
                </a:lnTo>
                <a:lnTo>
                  <a:pt x="9143999" y="0"/>
                </a:lnTo>
                <a:lnTo>
                  <a:pt x="0" y="0"/>
                </a:lnTo>
                <a:lnTo>
                  <a:pt x="0" y="4753355"/>
                </a:lnTo>
                <a:close/>
              </a:path>
            </a:pathLst>
          </a:custGeom>
          <a:solidFill>
            <a:srgbClr val="EBF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620267"/>
                </a:moveTo>
                <a:lnTo>
                  <a:pt x="9143999" y="620267"/>
                </a:lnTo>
                <a:lnTo>
                  <a:pt x="9143999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1484630"/>
          </a:xfrm>
          <a:custGeom>
            <a:avLst/>
            <a:gdLst/>
            <a:ahLst/>
            <a:cxnLst/>
            <a:rect l="l" t="t" r="r" b="b"/>
            <a:pathLst>
              <a:path w="9144000" h="1484630">
                <a:moveTo>
                  <a:pt x="0" y="1484375"/>
                </a:moveTo>
                <a:lnTo>
                  <a:pt x="9143999" y="1484375"/>
                </a:lnTo>
                <a:lnTo>
                  <a:pt x="9143999" y="0"/>
                </a:lnTo>
                <a:lnTo>
                  <a:pt x="0" y="0"/>
                </a:lnTo>
                <a:lnTo>
                  <a:pt x="0" y="1484375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602622"/>
            <a:ext cx="8072119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3D69A"/>
                </a:solidFill>
                <a:latin typeface="Bahnschrift Light"/>
                <a:cs typeface="Bahnschrif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9109" y="1870203"/>
            <a:ext cx="8145781" cy="3764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F6128"/>
                </a:solidFill>
                <a:latin typeface="Bahnschrift Light"/>
                <a:cs typeface="Bahnschrift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8844" y="6393837"/>
            <a:ext cx="5166360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484630"/>
          </a:xfrm>
          <a:custGeom>
            <a:avLst/>
            <a:gdLst/>
            <a:ahLst/>
            <a:cxnLst/>
            <a:rect l="l" t="t" r="r" b="b"/>
            <a:pathLst>
              <a:path w="9144000" h="1484630">
                <a:moveTo>
                  <a:pt x="0" y="1484375"/>
                </a:moveTo>
                <a:lnTo>
                  <a:pt x="9143999" y="1484375"/>
                </a:lnTo>
                <a:lnTo>
                  <a:pt x="9143999" y="0"/>
                </a:lnTo>
                <a:lnTo>
                  <a:pt x="0" y="0"/>
                </a:lnTo>
                <a:lnTo>
                  <a:pt x="0" y="1484375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620267"/>
                </a:moveTo>
                <a:lnTo>
                  <a:pt x="9143999" y="620267"/>
                </a:lnTo>
                <a:lnTo>
                  <a:pt x="9143999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573779"/>
            <a:ext cx="9144000" cy="2303145"/>
          </a:xfrm>
          <a:custGeom>
            <a:avLst/>
            <a:gdLst/>
            <a:ahLst/>
            <a:cxnLst/>
            <a:rect l="l" t="t" r="r" b="b"/>
            <a:pathLst>
              <a:path w="9144000" h="2303145">
                <a:moveTo>
                  <a:pt x="0" y="2302763"/>
                </a:moveTo>
                <a:lnTo>
                  <a:pt x="9143999" y="2302763"/>
                </a:lnTo>
                <a:lnTo>
                  <a:pt x="9143999" y="0"/>
                </a:lnTo>
                <a:lnTo>
                  <a:pt x="0" y="0"/>
                </a:lnTo>
                <a:lnTo>
                  <a:pt x="0" y="2302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8262" y="4075562"/>
            <a:ext cx="620141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85"/>
              </a:lnSpc>
            </a:pPr>
            <a:r>
              <a:rPr sz="4000" b="0" spc="-25" dirty="0">
                <a:solidFill>
                  <a:srgbClr val="EBF1DE"/>
                </a:solidFill>
                <a:latin typeface="Bahnschrift Light"/>
                <a:cs typeface="Bahnschrift Light"/>
              </a:rPr>
              <a:t>E</a:t>
            </a:r>
            <a:r>
              <a:rPr sz="4000" b="0" spc="-15" dirty="0">
                <a:solidFill>
                  <a:srgbClr val="EBF1DE"/>
                </a:solidFill>
                <a:latin typeface="Bahnschrift Light"/>
                <a:cs typeface="Bahnschrift Light"/>
              </a:rPr>
              <a:t>nvi</a:t>
            </a:r>
            <a:r>
              <a:rPr sz="4000" b="0" spc="-10" dirty="0">
                <a:solidFill>
                  <a:srgbClr val="EBF1DE"/>
                </a:solidFill>
                <a:latin typeface="Bahnschrift Light"/>
                <a:cs typeface="Bahnschrift Light"/>
              </a:rPr>
              <a:t>r</a:t>
            </a:r>
            <a:r>
              <a:rPr sz="4000" b="0" spc="-25" dirty="0">
                <a:solidFill>
                  <a:srgbClr val="EBF1DE"/>
                </a:solidFill>
                <a:latin typeface="Bahnschrift Light"/>
                <a:cs typeface="Bahnschrift Light"/>
              </a:rPr>
              <a:t>o</a:t>
            </a:r>
            <a:r>
              <a:rPr sz="4000" b="0" spc="-20" dirty="0">
                <a:solidFill>
                  <a:srgbClr val="EBF1DE"/>
                </a:solidFill>
                <a:latin typeface="Bahnschrift Light"/>
                <a:cs typeface="Bahnschrift Light"/>
              </a:rPr>
              <a:t>n</a:t>
            </a:r>
            <a:r>
              <a:rPr sz="4000" b="0" spc="-35" dirty="0">
                <a:solidFill>
                  <a:srgbClr val="EBF1DE"/>
                </a:solidFill>
                <a:latin typeface="Bahnschrift Light"/>
                <a:cs typeface="Bahnschrift Light"/>
              </a:rPr>
              <a:t>men</a:t>
            </a:r>
            <a:r>
              <a:rPr sz="4000" b="0" dirty="0">
                <a:solidFill>
                  <a:srgbClr val="EBF1DE"/>
                </a:solidFill>
                <a:latin typeface="Bahnschrift Light"/>
                <a:cs typeface="Bahnschrift Light"/>
              </a:rPr>
              <a:t>t</a:t>
            </a:r>
            <a:r>
              <a:rPr sz="4000" b="0" spc="-30" dirty="0">
                <a:solidFill>
                  <a:srgbClr val="EBF1DE"/>
                </a:solidFill>
                <a:latin typeface="Bahnschrift Light"/>
                <a:cs typeface="Bahnschrift Light"/>
              </a:rPr>
              <a:t>a</a:t>
            </a:r>
            <a:r>
              <a:rPr sz="4000" b="0" spc="-15" dirty="0">
                <a:solidFill>
                  <a:srgbClr val="EBF1DE"/>
                </a:solidFill>
                <a:latin typeface="Bahnschrift Light"/>
                <a:cs typeface="Bahnschrift Light"/>
              </a:rPr>
              <a:t>l</a:t>
            </a:r>
            <a:r>
              <a:rPr sz="4000" b="0" spc="45" dirty="0">
                <a:solidFill>
                  <a:srgbClr val="EBF1DE"/>
                </a:solidFill>
                <a:latin typeface="Times New Roman"/>
                <a:cs typeface="Times New Roman"/>
              </a:rPr>
              <a:t> </a:t>
            </a:r>
            <a:r>
              <a:rPr sz="4000" b="0" spc="-25" dirty="0">
                <a:solidFill>
                  <a:srgbClr val="EBF1DE"/>
                </a:solidFill>
                <a:latin typeface="Bahnschrift Light"/>
                <a:cs typeface="Bahnschrift Light"/>
              </a:rPr>
              <a:t>Po</a:t>
            </a:r>
            <a:r>
              <a:rPr sz="4000" b="0" spc="-5" dirty="0">
                <a:solidFill>
                  <a:srgbClr val="EBF1DE"/>
                </a:solidFill>
                <a:latin typeface="Bahnschrift Light"/>
                <a:cs typeface="Bahnschrift Light"/>
              </a:rPr>
              <a:t>l</a:t>
            </a:r>
            <a:r>
              <a:rPr sz="4000" b="0" spc="-15" dirty="0">
                <a:solidFill>
                  <a:srgbClr val="EBF1DE"/>
                </a:solidFill>
                <a:latin typeface="Bahnschrift Light"/>
                <a:cs typeface="Bahnschrift Light"/>
              </a:rPr>
              <a:t>l</a:t>
            </a:r>
            <a:r>
              <a:rPr sz="4000" b="0" spc="-20" dirty="0">
                <a:solidFill>
                  <a:srgbClr val="EBF1DE"/>
                </a:solidFill>
                <a:latin typeface="Bahnschrift Light"/>
                <a:cs typeface="Bahnschrift Light"/>
              </a:rPr>
              <a:t>u</a:t>
            </a:r>
            <a:r>
              <a:rPr sz="4000" b="0" spc="10" dirty="0">
                <a:solidFill>
                  <a:srgbClr val="EBF1DE"/>
                </a:solidFill>
                <a:latin typeface="Bahnschrift Light"/>
                <a:cs typeface="Bahnschrift Light"/>
              </a:rPr>
              <a:t>t</a:t>
            </a:r>
            <a:r>
              <a:rPr sz="4000" b="0" spc="-20" dirty="0">
                <a:solidFill>
                  <a:srgbClr val="EBF1DE"/>
                </a:solidFill>
                <a:latin typeface="Bahnschrift Light"/>
                <a:cs typeface="Bahnschrift Light"/>
              </a:rPr>
              <a:t>ion</a:t>
            </a:r>
            <a:r>
              <a:rPr sz="4000" b="0" spc="105" dirty="0">
                <a:solidFill>
                  <a:srgbClr val="EBF1DE"/>
                </a:solidFill>
                <a:latin typeface="Times New Roman"/>
                <a:cs typeface="Times New Roman"/>
              </a:rPr>
              <a:t> </a:t>
            </a:r>
            <a:r>
              <a:rPr sz="4000" b="0" dirty="0">
                <a:solidFill>
                  <a:srgbClr val="EBF1DE"/>
                </a:solidFill>
                <a:latin typeface="Bahnschrift Light"/>
                <a:cs typeface="Bahnschrift Light"/>
              </a:rPr>
              <a:t>-</a:t>
            </a:r>
            <a:r>
              <a:rPr sz="4000" b="0" spc="80" dirty="0">
                <a:solidFill>
                  <a:srgbClr val="EBF1DE"/>
                </a:solidFill>
                <a:latin typeface="Times New Roman"/>
                <a:cs typeface="Times New Roman"/>
              </a:rPr>
              <a:t> </a:t>
            </a:r>
            <a:r>
              <a:rPr sz="4000" b="0" spc="-15" dirty="0">
                <a:solidFill>
                  <a:srgbClr val="EBF1DE"/>
                </a:solidFill>
                <a:latin typeface="Bahnschrift Light"/>
                <a:cs typeface="Bahnschrift Light"/>
              </a:rPr>
              <a:t>1</a:t>
            </a:r>
            <a:endParaRPr sz="4000">
              <a:latin typeface="Bahnschrift Light"/>
              <a:cs typeface="Bahnschrift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7363" y="5258880"/>
            <a:ext cx="333311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5" dirty="0">
                <a:solidFill>
                  <a:srgbClr val="C3D69A"/>
                </a:solidFill>
                <a:latin typeface="Bahnschrift Light"/>
                <a:cs typeface="Bahnschrift Light"/>
              </a:rPr>
              <a:t>Dr</a:t>
            </a:r>
            <a:r>
              <a:rPr sz="3200" b="0" dirty="0">
                <a:solidFill>
                  <a:srgbClr val="C3D69A"/>
                </a:solidFill>
                <a:latin typeface="Bahnschrift Light"/>
                <a:cs typeface="Bahnschrift Light"/>
              </a:rPr>
              <a:t>.</a:t>
            </a:r>
            <a:r>
              <a:rPr sz="3200" b="0" spc="65" dirty="0">
                <a:solidFill>
                  <a:srgbClr val="C3D69A"/>
                </a:solidFill>
                <a:latin typeface="Times New Roman"/>
                <a:cs typeface="Times New Roman"/>
              </a:rPr>
              <a:t> </a:t>
            </a:r>
            <a:r>
              <a:rPr sz="3200" b="0" spc="-10" dirty="0">
                <a:solidFill>
                  <a:srgbClr val="C3D69A"/>
                </a:solidFill>
                <a:latin typeface="Bahnschrift Light"/>
                <a:cs typeface="Bahnschrift Light"/>
              </a:rPr>
              <a:t>P</a:t>
            </a:r>
            <a:r>
              <a:rPr sz="3200" b="0" dirty="0">
                <a:solidFill>
                  <a:srgbClr val="C3D69A"/>
                </a:solidFill>
                <a:latin typeface="Bahnschrift Light"/>
                <a:cs typeface="Bahnschrift Light"/>
              </a:rPr>
              <a:t>rase</a:t>
            </a:r>
            <a:r>
              <a:rPr sz="3200" b="0" spc="-15" dirty="0">
                <a:solidFill>
                  <a:srgbClr val="C3D69A"/>
                </a:solidFill>
                <a:latin typeface="Bahnschrift Light"/>
                <a:cs typeface="Bahnschrift Light"/>
              </a:rPr>
              <a:t>n</a:t>
            </a:r>
            <a:r>
              <a:rPr sz="3200" b="0" spc="-5" dirty="0">
                <a:solidFill>
                  <a:srgbClr val="C3D69A"/>
                </a:solidFill>
                <a:latin typeface="Bahnschrift Light"/>
                <a:cs typeface="Bahnschrift Light"/>
              </a:rPr>
              <a:t>ji</a:t>
            </a:r>
            <a:r>
              <a:rPr sz="3200" b="0" dirty="0">
                <a:solidFill>
                  <a:srgbClr val="C3D69A"/>
                </a:solidFill>
                <a:latin typeface="Bahnschrift Light"/>
                <a:cs typeface="Bahnschrift Light"/>
              </a:rPr>
              <a:t>t</a:t>
            </a:r>
            <a:r>
              <a:rPr sz="3200" b="0" spc="60" dirty="0">
                <a:solidFill>
                  <a:srgbClr val="C3D69A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C3D69A"/>
                </a:solidFill>
                <a:latin typeface="Bahnschrift Light"/>
                <a:cs typeface="Bahnschrift Light"/>
              </a:rPr>
              <a:t>Adak</a:t>
            </a:r>
            <a:endParaRPr sz="32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spc="-5" dirty="0"/>
              <a:t>Ai</a:t>
            </a:r>
            <a:r>
              <a:rPr dirty="0"/>
              <a:t>r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ollution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8844" y="6393837"/>
            <a:ext cx="51663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PPT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hould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r>
              <a:rPr sz="1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5665"/>
            <a:ext cx="7971155" cy="4170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3000" b="0" dirty="0">
                <a:solidFill>
                  <a:srgbClr val="003D07"/>
                </a:solidFill>
                <a:latin typeface="Bahnschrift Light"/>
                <a:cs typeface="Bahnschrift Light"/>
              </a:rPr>
              <a:t>Prevention</a:t>
            </a:r>
            <a:r>
              <a:rPr sz="3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30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30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cont</a:t>
            </a:r>
            <a:r>
              <a:rPr sz="3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3000" b="0" dirty="0">
                <a:solidFill>
                  <a:srgbClr val="003D07"/>
                </a:solidFill>
                <a:latin typeface="Bahnschrift Light"/>
                <a:cs typeface="Bahnschrift Light"/>
              </a:rPr>
              <a:t>ol</a:t>
            </a:r>
            <a:r>
              <a:rPr sz="30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0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30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ai</a:t>
            </a:r>
            <a:r>
              <a:rPr sz="30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30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000" b="0" dirty="0">
                <a:solidFill>
                  <a:srgbClr val="003D07"/>
                </a:solidFill>
                <a:latin typeface="Bahnschrift Light"/>
                <a:cs typeface="Bahnschrift Light"/>
              </a:rPr>
              <a:t>po</a:t>
            </a:r>
            <a:r>
              <a:rPr sz="30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3000" b="0" dirty="0">
                <a:solidFill>
                  <a:srgbClr val="003D07"/>
                </a:solidFill>
                <a:latin typeface="Bahnschrift Light"/>
                <a:cs typeface="Bahnschrift Light"/>
              </a:rPr>
              <a:t>lution</a:t>
            </a:r>
            <a:endParaRPr sz="30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8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2600" b="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6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4F6128"/>
                </a:solidFill>
                <a:latin typeface="Bahnschrift Light"/>
                <a:cs typeface="Bahnschrift Light"/>
              </a:rPr>
              <a:t>pollution</a:t>
            </a:r>
            <a:r>
              <a:rPr sz="26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ca</a:t>
            </a:r>
            <a:r>
              <a:rPr sz="2600" b="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6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4F6128"/>
                </a:solidFill>
                <a:latin typeface="Bahnschrift Light"/>
                <a:cs typeface="Bahnschrift Light"/>
              </a:rPr>
              <a:t>be</a:t>
            </a:r>
            <a:r>
              <a:rPr sz="26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4F6128"/>
                </a:solidFill>
                <a:latin typeface="Bahnschrift Light"/>
                <a:cs typeface="Bahnschrift Light"/>
              </a:rPr>
              <a:t>prevented</a:t>
            </a:r>
            <a:r>
              <a:rPr sz="26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4F6128"/>
                </a:solidFill>
                <a:latin typeface="Bahnschrift Light"/>
                <a:cs typeface="Bahnschrift Light"/>
              </a:rPr>
              <a:t>by</a:t>
            </a:r>
            <a:endParaRPr sz="26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Ado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p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ting</a:t>
            </a:r>
            <a:r>
              <a:rPr sz="22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clea</a:t>
            </a:r>
            <a:r>
              <a:rPr sz="22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2200" b="0" spc="5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technologies,</a:t>
            </a:r>
            <a:endParaRPr sz="22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Reducing</a:t>
            </a:r>
            <a:r>
              <a:rPr sz="22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p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ollution</a:t>
            </a:r>
            <a:r>
              <a:rPr sz="22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30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t</a:t>
            </a:r>
            <a:r>
              <a:rPr sz="22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the</a:t>
            </a:r>
            <a:r>
              <a:rPr sz="22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source,</a:t>
            </a:r>
            <a:endParaRPr sz="2200">
              <a:latin typeface="Bahnschrift Light"/>
              <a:cs typeface="Bahnschrift Light"/>
            </a:endParaRPr>
          </a:p>
          <a:p>
            <a:pPr marL="1155700" marR="419734" lvl="2" indent="-228600">
              <a:lnSpc>
                <a:spcPts val="2110"/>
              </a:lnSpc>
              <a:spcBef>
                <a:spcPts val="585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Implementin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g</a:t>
            </a:r>
            <a:r>
              <a:rPr sz="22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22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aw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r>
              <a:rPr sz="22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2200" b="0" spc="-30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2200" b="0" spc="5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regul</a:t>
            </a:r>
            <a:r>
              <a:rPr sz="22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tions</a:t>
            </a:r>
            <a:r>
              <a:rPr sz="22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to</a:t>
            </a:r>
            <a:r>
              <a:rPr sz="22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mak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22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people</a:t>
            </a:r>
            <a:r>
              <a:rPr sz="2200" b="0" spc="-1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pollu</a:t>
            </a:r>
            <a:r>
              <a:rPr sz="22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t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22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ess,</a:t>
            </a:r>
            <a:endParaRPr sz="22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90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I</a:t>
            </a:r>
            <a:r>
              <a:rPr sz="22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tro</a:t>
            </a:r>
            <a:r>
              <a:rPr sz="22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ucin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g</a:t>
            </a:r>
            <a:r>
              <a:rPr sz="22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ap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propriate</a:t>
            </a:r>
            <a:r>
              <a:rPr sz="22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transportati</a:t>
            </a:r>
            <a:r>
              <a:rPr sz="22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22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policies</a:t>
            </a:r>
            <a:endParaRPr sz="22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Makin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g</a:t>
            </a:r>
            <a:r>
              <a:rPr sz="22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clea</a:t>
            </a:r>
            <a:r>
              <a:rPr sz="22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2200" b="0" spc="5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22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2200" b="0" spc="5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fue</a:t>
            </a:r>
            <a:r>
              <a:rPr sz="2200" b="0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-efficien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t</a:t>
            </a:r>
            <a:r>
              <a:rPr sz="22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vehicles</a:t>
            </a:r>
            <a:endParaRPr sz="22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6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2600" b="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6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4F6128"/>
                </a:solidFill>
                <a:latin typeface="Bahnschrift Light"/>
                <a:cs typeface="Bahnschrift Light"/>
              </a:rPr>
              <a:t>pollution</a:t>
            </a:r>
            <a:r>
              <a:rPr sz="26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ca</a:t>
            </a:r>
            <a:r>
              <a:rPr sz="2600" b="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6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4F6128"/>
                </a:solidFill>
                <a:latin typeface="Bahnschrift Light"/>
                <a:cs typeface="Bahnschrift Light"/>
              </a:rPr>
              <a:t>be</a:t>
            </a:r>
            <a:r>
              <a:rPr sz="26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controlle</a:t>
            </a:r>
            <a:r>
              <a:rPr sz="26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6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4F6128"/>
                </a:solidFill>
                <a:latin typeface="Bahnschrift Light"/>
                <a:cs typeface="Bahnschrift Light"/>
              </a:rPr>
              <a:t>by</a:t>
            </a:r>
            <a:endParaRPr sz="26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V</a:t>
            </a:r>
            <a:r>
              <a:rPr sz="2200" b="0" spc="-30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rious</a:t>
            </a:r>
            <a:r>
              <a:rPr sz="22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Ai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22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Pollution</a:t>
            </a:r>
            <a:r>
              <a:rPr sz="22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C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ontrol</a:t>
            </a:r>
            <a:r>
              <a:rPr sz="22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(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22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P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C)</a:t>
            </a:r>
            <a:r>
              <a:rPr sz="2200" b="0" spc="6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devices</a:t>
            </a:r>
            <a:endParaRPr sz="2200">
              <a:latin typeface="Bahnschrift Light"/>
              <a:cs typeface="Bahnschrift Light"/>
            </a:endParaRPr>
          </a:p>
          <a:p>
            <a:pPr marL="1155700" marR="5080" lvl="2" indent="-228600">
              <a:lnSpc>
                <a:spcPct val="8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prinkling</a:t>
            </a:r>
            <a:r>
              <a:rPr sz="2200" b="0" spc="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wate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22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on</a:t>
            </a:r>
            <a:r>
              <a:rPr sz="22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soil</a:t>
            </a:r>
            <a:r>
              <a:rPr sz="22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tha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t</a:t>
            </a:r>
            <a:r>
              <a:rPr sz="22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is</a:t>
            </a:r>
            <a:r>
              <a:rPr sz="2200" b="0" spc="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being</a:t>
            </a:r>
            <a:r>
              <a:rPr sz="22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v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acu</a:t>
            </a:r>
            <a:r>
              <a:rPr sz="22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ted</a:t>
            </a:r>
            <a:r>
              <a:rPr sz="2200" b="0" spc="6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uring</a:t>
            </a:r>
            <a:r>
              <a:rPr sz="2200" b="0" spc="-1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road</a:t>
            </a:r>
            <a:r>
              <a:rPr sz="22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construct</a:t>
            </a:r>
            <a:r>
              <a:rPr sz="22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i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on</a:t>
            </a:r>
            <a:endParaRPr sz="22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spc="-5" dirty="0"/>
              <a:t>Ai</a:t>
            </a:r>
            <a:r>
              <a:rPr dirty="0"/>
              <a:t>r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ollution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7105"/>
            <a:ext cx="7876540" cy="426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3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Ai</a:t>
            </a:r>
            <a:r>
              <a:rPr sz="30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30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000" b="0" dirty="0">
                <a:solidFill>
                  <a:srgbClr val="003D07"/>
                </a:solidFill>
                <a:latin typeface="Bahnschrift Light"/>
                <a:cs typeface="Bahnschrift Light"/>
              </a:rPr>
              <a:t>Po</a:t>
            </a:r>
            <a:r>
              <a:rPr sz="3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3000" b="0" dirty="0">
                <a:solidFill>
                  <a:srgbClr val="003D07"/>
                </a:solidFill>
                <a:latin typeface="Bahnschrift Light"/>
                <a:cs typeface="Bahnschrift Light"/>
              </a:rPr>
              <a:t>lution</a:t>
            </a:r>
            <a:r>
              <a:rPr sz="3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000" b="0" dirty="0">
                <a:solidFill>
                  <a:srgbClr val="003D07"/>
                </a:solidFill>
                <a:latin typeface="Bahnschrift Light"/>
                <a:cs typeface="Bahnschrift Light"/>
              </a:rPr>
              <a:t>Control</a:t>
            </a:r>
            <a:r>
              <a:rPr sz="3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(APC</a:t>
            </a:r>
            <a:r>
              <a:rPr sz="3000" b="0" dirty="0">
                <a:solidFill>
                  <a:srgbClr val="003D07"/>
                </a:solidFill>
                <a:latin typeface="Bahnschrift Light"/>
                <a:cs typeface="Bahnschrift Light"/>
              </a:rPr>
              <a:t>)</a:t>
            </a:r>
            <a:r>
              <a:rPr sz="3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devices</a:t>
            </a:r>
            <a:endParaRPr sz="30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600" b="0" dirty="0">
                <a:solidFill>
                  <a:srgbClr val="4F6128"/>
                </a:solidFill>
                <a:latin typeface="Bahnschrift Light"/>
                <a:cs typeface="Bahnschrift Light"/>
              </a:rPr>
              <a:t>Particulate</a:t>
            </a:r>
            <a:r>
              <a:rPr sz="26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Matter</a:t>
            </a:r>
            <a:endParaRPr sz="26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605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C</a:t>
            </a:r>
            <a:r>
              <a:rPr sz="22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y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clon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2200" b="0" spc="5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separator</a:t>
            </a:r>
            <a:endParaRPr sz="22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B</a:t>
            </a:r>
            <a:r>
              <a:rPr sz="22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g</a:t>
            </a:r>
            <a:r>
              <a:rPr sz="2200" b="0" spc="6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house</a:t>
            </a:r>
            <a:r>
              <a:rPr sz="2200" b="0" spc="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filter</a:t>
            </a:r>
            <a:endParaRPr sz="22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Scru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b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bers</a:t>
            </a:r>
            <a:endParaRPr sz="22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El</a:t>
            </a:r>
            <a:r>
              <a:rPr sz="22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ctros</a:t>
            </a:r>
            <a:r>
              <a:rPr sz="22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t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atic</a:t>
            </a:r>
            <a:r>
              <a:rPr sz="22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precipitato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rs</a:t>
            </a:r>
            <a:endParaRPr sz="22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69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Gase</a:t>
            </a:r>
            <a:r>
              <a:rPr sz="2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2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26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6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4F6128"/>
                </a:solidFill>
                <a:latin typeface="Bahnschrift Light"/>
                <a:cs typeface="Bahnschrift Light"/>
              </a:rPr>
              <a:t>p</a:t>
            </a:r>
            <a:r>
              <a:rPr sz="2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2600" b="0" dirty="0">
                <a:solidFill>
                  <a:srgbClr val="4F6128"/>
                </a:solidFill>
                <a:latin typeface="Bahnschrift Light"/>
                <a:cs typeface="Bahnschrift Light"/>
              </a:rPr>
              <a:t>llut</a:t>
            </a:r>
            <a:r>
              <a:rPr sz="2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6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6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(Adsorp</a:t>
            </a:r>
            <a:r>
              <a:rPr sz="2600" b="0" spc="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600" b="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2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2600" b="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6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6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6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600" b="0" dirty="0">
                <a:solidFill>
                  <a:srgbClr val="4F6128"/>
                </a:solidFill>
                <a:latin typeface="Bahnschrift Light"/>
                <a:cs typeface="Bahnschrift Light"/>
              </a:rPr>
              <a:t>bsorption)</a:t>
            </a:r>
            <a:endParaRPr sz="26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V</a:t>
            </a:r>
            <a:r>
              <a:rPr sz="22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nturi</a:t>
            </a:r>
            <a:r>
              <a:rPr sz="22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crubbers</a:t>
            </a:r>
            <a:endParaRPr sz="22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Packed</a:t>
            </a:r>
            <a:r>
              <a:rPr sz="2200" b="0" spc="5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bed</a:t>
            </a:r>
            <a:r>
              <a:rPr sz="22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scrubb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ers</a:t>
            </a:r>
            <a:endParaRPr sz="22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p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ray</a:t>
            </a:r>
            <a:r>
              <a:rPr sz="22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to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wers</a:t>
            </a:r>
            <a:endParaRPr sz="22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99616"/>
            <a:ext cx="2071115" cy="3854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495044"/>
            <a:ext cx="2075814" cy="3863340"/>
          </a:xfrm>
          <a:custGeom>
            <a:avLst/>
            <a:gdLst/>
            <a:ahLst/>
            <a:cxnLst/>
            <a:rect l="l" t="t" r="r" b="b"/>
            <a:pathLst>
              <a:path w="2075814" h="3863340">
                <a:moveTo>
                  <a:pt x="0" y="3863339"/>
                </a:moveTo>
                <a:lnTo>
                  <a:pt x="2075687" y="3863339"/>
                </a:lnTo>
                <a:lnTo>
                  <a:pt x="2075687" y="0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1116" y="1499616"/>
            <a:ext cx="3215640" cy="2409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6544" y="1495044"/>
            <a:ext cx="3225165" cy="2418715"/>
          </a:xfrm>
          <a:custGeom>
            <a:avLst/>
            <a:gdLst/>
            <a:ahLst/>
            <a:cxnLst/>
            <a:rect l="l" t="t" r="r" b="b"/>
            <a:pathLst>
              <a:path w="3225165" h="2418715">
                <a:moveTo>
                  <a:pt x="0" y="2418587"/>
                </a:moveTo>
                <a:lnTo>
                  <a:pt x="3224783" y="2418587"/>
                </a:lnTo>
                <a:lnTo>
                  <a:pt x="3224783" y="0"/>
                </a:lnTo>
                <a:lnTo>
                  <a:pt x="0" y="0"/>
                </a:lnTo>
                <a:lnTo>
                  <a:pt x="0" y="241858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7047" y="1499616"/>
            <a:ext cx="3806952" cy="41437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2476" y="5647944"/>
            <a:ext cx="3811904" cy="0"/>
          </a:xfrm>
          <a:custGeom>
            <a:avLst/>
            <a:gdLst/>
            <a:ahLst/>
            <a:cxnLst/>
            <a:rect l="l" t="t" r="r" b="b"/>
            <a:pathLst>
              <a:path w="3811904">
                <a:moveTo>
                  <a:pt x="0" y="0"/>
                </a:moveTo>
                <a:lnTo>
                  <a:pt x="3811524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2476" y="1495044"/>
            <a:ext cx="3811904" cy="4152900"/>
          </a:xfrm>
          <a:custGeom>
            <a:avLst/>
            <a:gdLst/>
            <a:ahLst/>
            <a:cxnLst/>
            <a:rect l="l" t="t" r="r" b="b"/>
            <a:pathLst>
              <a:path w="3811904" h="4152900">
                <a:moveTo>
                  <a:pt x="3811524" y="0"/>
                </a:moveTo>
                <a:lnTo>
                  <a:pt x="0" y="0"/>
                </a:lnTo>
                <a:lnTo>
                  <a:pt x="0" y="415289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spc="-5" dirty="0"/>
              <a:t>Ai</a:t>
            </a:r>
            <a:r>
              <a:rPr dirty="0"/>
              <a:t>r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Pol</a:t>
            </a:r>
            <a:r>
              <a:rPr spc="-20" dirty="0"/>
              <a:t>l</a:t>
            </a:r>
            <a:r>
              <a:rPr spc="-5" dirty="0"/>
              <a:t>utio</a:t>
            </a:r>
            <a:r>
              <a:rPr dirty="0"/>
              <a:t>n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dirty="0"/>
              <a:t>Control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5" dirty="0"/>
              <a:t>Devices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8844" y="6393837"/>
            <a:ext cx="51663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PPT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hould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r>
              <a:rPr sz="1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329" y="5643553"/>
            <a:ext cx="106553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006500"/>
                </a:solidFill>
                <a:latin typeface="Arial"/>
                <a:cs typeface="Arial"/>
              </a:rPr>
              <a:t>C</a:t>
            </a:r>
            <a:r>
              <a:rPr sz="1800" b="1" spc="-25" dirty="0">
                <a:solidFill>
                  <a:srgbClr val="006500"/>
                </a:solidFill>
                <a:latin typeface="Arial"/>
                <a:cs typeface="Arial"/>
              </a:rPr>
              <a:t>y</a:t>
            </a:r>
            <a:r>
              <a:rPr sz="1800" b="1" spc="-15" dirty="0">
                <a:solidFill>
                  <a:srgbClr val="006500"/>
                </a:solidFill>
                <a:latin typeface="Arial"/>
                <a:cs typeface="Arial"/>
              </a:rPr>
              <a:t>clo</a:t>
            </a:r>
            <a:r>
              <a:rPr sz="1800" b="1" spc="-10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spc="-10" dirty="0">
                <a:solidFill>
                  <a:srgbClr val="006500"/>
                </a:solidFill>
                <a:latin typeface="Arial"/>
                <a:cs typeface="Arial"/>
              </a:rPr>
              <a:t>se</a:t>
            </a:r>
            <a:r>
              <a:rPr sz="1800" b="1" dirty="0">
                <a:solidFill>
                  <a:srgbClr val="006500"/>
                </a:solidFill>
                <a:latin typeface="Arial"/>
                <a:cs typeface="Arial"/>
              </a:rPr>
              <a:t>pa</a:t>
            </a:r>
            <a:r>
              <a:rPr sz="1800" b="1" spc="-10" dirty="0">
                <a:solidFill>
                  <a:srgbClr val="006500"/>
                </a:solidFill>
                <a:latin typeface="Arial"/>
                <a:cs typeface="Arial"/>
              </a:rPr>
              <a:t>ra</a:t>
            </a:r>
            <a:r>
              <a:rPr sz="1800" b="1" dirty="0">
                <a:solidFill>
                  <a:srgbClr val="006500"/>
                </a:solidFill>
                <a:latin typeface="Arial"/>
                <a:cs typeface="Arial"/>
              </a:rPr>
              <a:t>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3760" y="4143046"/>
            <a:ext cx="17545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6500"/>
                </a:solidFill>
                <a:latin typeface="Arial"/>
                <a:cs typeface="Arial"/>
              </a:rPr>
              <a:t>B</a:t>
            </a:r>
            <a:r>
              <a:rPr sz="1800" b="1" spc="-10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1800" b="1" spc="-15" dirty="0">
                <a:solidFill>
                  <a:srgbClr val="006500"/>
                </a:solidFill>
                <a:latin typeface="Arial"/>
                <a:cs typeface="Arial"/>
              </a:rPr>
              <a:t>g</a:t>
            </a:r>
            <a:r>
              <a:rPr sz="1800" b="1" spc="-10" dirty="0">
                <a:solidFill>
                  <a:srgbClr val="006500"/>
                </a:solidFill>
                <a:latin typeface="Arial"/>
                <a:cs typeface="Arial"/>
              </a:rPr>
              <a:t>h</a:t>
            </a:r>
            <a:r>
              <a:rPr sz="1800" b="1" spc="-15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1800" b="1" spc="-10" dirty="0">
                <a:solidFill>
                  <a:srgbClr val="006500"/>
                </a:solidFill>
                <a:latin typeface="Arial"/>
                <a:cs typeface="Arial"/>
              </a:rPr>
              <a:t>u</a:t>
            </a:r>
            <a:r>
              <a:rPr sz="1800" b="1" spc="-5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1800" b="1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6500"/>
                </a:solidFill>
                <a:latin typeface="Arial"/>
                <a:cs typeface="Arial"/>
              </a:rPr>
              <a:t>F</a:t>
            </a:r>
            <a:r>
              <a:rPr sz="1800" b="1" dirty="0">
                <a:solidFill>
                  <a:srgbClr val="006500"/>
                </a:solidFill>
                <a:latin typeface="Arial"/>
                <a:cs typeface="Arial"/>
              </a:rPr>
              <a:t>ilter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22652" y="5786504"/>
            <a:ext cx="2730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6500"/>
                </a:solidFill>
                <a:latin typeface="Arial"/>
                <a:cs typeface="Arial"/>
              </a:rPr>
              <a:t>Ele</a:t>
            </a:r>
            <a:r>
              <a:rPr sz="1800" b="1" spc="-10" dirty="0">
                <a:solidFill>
                  <a:srgbClr val="00650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006500"/>
                </a:solidFill>
                <a:latin typeface="Arial"/>
                <a:cs typeface="Arial"/>
              </a:rPr>
              <a:t>trost</a:t>
            </a:r>
            <a:r>
              <a:rPr sz="1800" b="1" spc="-10" dirty="0">
                <a:solidFill>
                  <a:srgbClr val="006500"/>
                </a:solidFill>
                <a:latin typeface="Arial"/>
                <a:cs typeface="Arial"/>
              </a:rPr>
              <a:t>atic</a:t>
            </a:r>
            <a:r>
              <a:rPr sz="1800" b="1" spc="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500"/>
                </a:solidFill>
                <a:latin typeface="Arial"/>
                <a:cs typeface="Arial"/>
              </a:rPr>
              <a:t>Pr</a:t>
            </a:r>
            <a:r>
              <a:rPr sz="1800" b="1" spc="-10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006500"/>
                </a:solidFill>
                <a:latin typeface="Arial"/>
                <a:cs typeface="Arial"/>
              </a:rPr>
              <a:t>cip</a:t>
            </a:r>
            <a:r>
              <a:rPr sz="1800" b="1" dirty="0">
                <a:solidFill>
                  <a:srgbClr val="006500"/>
                </a:solidFill>
                <a:latin typeface="Arial"/>
                <a:cs typeface="Arial"/>
              </a:rPr>
              <a:t>itator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spc="-5" dirty="0"/>
              <a:t>Ai</a:t>
            </a:r>
            <a:r>
              <a:rPr dirty="0"/>
              <a:t>r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Pol</a:t>
            </a:r>
            <a:r>
              <a:rPr spc="-20" dirty="0"/>
              <a:t>l</a:t>
            </a:r>
            <a:r>
              <a:rPr spc="-5" dirty="0"/>
              <a:t>utio</a:t>
            </a:r>
            <a:r>
              <a:rPr dirty="0"/>
              <a:t>n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dirty="0"/>
              <a:t>Control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5" dirty="0"/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2389" y="5643553"/>
            <a:ext cx="18681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006500"/>
                </a:solidFill>
                <a:latin typeface="Arial"/>
                <a:cs typeface="Arial"/>
              </a:rPr>
              <a:t>V</a:t>
            </a:r>
            <a:r>
              <a:rPr sz="1800" b="1" spc="-15" dirty="0">
                <a:solidFill>
                  <a:srgbClr val="006500"/>
                </a:solidFill>
                <a:latin typeface="Arial"/>
                <a:cs typeface="Arial"/>
              </a:rPr>
              <a:t>entur</a:t>
            </a:r>
            <a:r>
              <a:rPr sz="1800" b="1" spc="-5" dirty="0">
                <a:solidFill>
                  <a:srgbClr val="006500"/>
                </a:solidFill>
                <a:latin typeface="Arial"/>
                <a:cs typeface="Arial"/>
              </a:rPr>
              <a:t>i</a:t>
            </a:r>
            <a:r>
              <a:rPr sz="1800" b="1" spc="5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1800" b="1" spc="-10" dirty="0">
                <a:solidFill>
                  <a:srgbClr val="006500"/>
                </a:solidFill>
                <a:latin typeface="Arial"/>
                <a:cs typeface="Arial"/>
              </a:rPr>
              <a:t>c</a:t>
            </a:r>
            <a:r>
              <a:rPr sz="1800" b="1" spc="-15" dirty="0">
                <a:solidFill>
                  <a:srgbClr val="006500"/>
                </a:solidFill>
                <a:latin typeface="Arial"/>
                <a:cs typeface="Arial"/>
              </a:rPr>
              <a:t>rub</a:t>
            </a:r>
            <a:r>
              <a:rPr sz="1800" b="1" spc="-10" dirty="0">
                <a:solidFill>
                  <a:srgbClr val="006500"/>
                </a:solidFill>
                <a:latin typeface="Arial"/>
                <a:cs typeface="Arial"/>
              </a:rPr>
              <a:t>b</a:t>
            </a:r>
            <a:r>
              <a:rPr sz="1800" b="1" spc="-5" dirty="0">
                <a:solidFill>
                  <a:srgbClr val="006500"/>
                </a:solidFill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6864" y="5643553"/>
            <a:ext cx="129857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006500"/>
                </a:solidFill>
                <a:latin typeface="Arial"/>
                <a:cs typeface="Arial"/>
              </a:rPr>
              <a:t>Pac</a:t>
            </a:r>
            <a:r>
              <a:rPr sz="1800" b="1" spc="-10" dirty="0">
                <a:solidFill>
                  <a:srgbClr val="006500"/>
                </a:solidFill>
                <a:latin typeface="Arial"/>
                <a:cs typeface="Arial"/>
              </a:rPr>
              <a:t>k</a:t>
            </a:r>
            <a:r>
              <a:rPr sz="1800" b="1" spc="-15" dirty="0">
                <a:solidFill>
                  <a:srgbClr val="006500"/>
                </a:solidFill>
                <a:latin typeface="Arial"/>
                <a:cs typeface="Arial"/>
              </a:rPr>
              <a:t>ed</a:t>
            </a:r>
            <a:r>
              <a:rPr sz="1800" b="1" spc="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6500"/>
                </a:solidFill>
                <a:latin typeface="Arial"/>
                <a:cs typeface="Arial"/>
              </a:rPr>
              <a:t>b</a:t>
            </a:r>
            <a:r>
              <a:rPr sz="1800" b="1" spc="-20" dirty="0">
                <a:solidFill>
                  <a:srgbClr val="006500"/>
                </a:solidFill>
                <a:latin typeface="Arial"/>
                <a:cs typeface="Arial"/>
              </a:rPr>
              <a:t>ed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006500"/>
                </a:solidFill>
                <a:latin typeface="Arial"/>
                <a:cs typeface="Arial"/>
              </a:rPr>
              <a:t>S</a:t>
            </a:r>
            <a:r>
              <a:rPr sz="1800" b="1" spc="-10" dirty="0">
                <a:solidFill>
                  <a:srgbClr val="006500"/>
                </a:solidFill>
                <a:latin typeface="Arial"/>
                <a:cs typeface="Arial"/>
              </a:rPr>
              <a:t>c</a:t>
            </a:r>
            <a:r>
              <a:rPr sz="1800" b="1" spc="-5" dirty="0">
                <a:solidFill>
                  <a:srgbClr val="006500"/>
                </a:solidFill>
                <a:latin typeface="Arial"/>
                <a:cs typeface="Arial"/>
              </a:rPr>
              <a:t>rubber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0838" y="5786499"/>
            <a:ext cx="1296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6500"/>
                </a:solidFill>
                <a:latin typeface="Arial"/>
                <a:cs typeface="Arial"/>
              </a:rPr>
              <a:t>Spay</a:t>
            </a:r>
            <a:r>
              <a:rPr sz="1800" b="1" spc="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1800" b="1" spc="-145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1800" b="1" spc="-25" dirty="0">
                <a:solidFill>
                  <a:srgbClr val="006500"/>
                </a:solidFill>
                <a:latin typeface="Arial"/>
                <a:cs typeface="Arial"/>
              </a:rPr>
              <a:t>o</a:t>
            </a:r>
            <a:r>
              <a:rPr sz="1800" b="1" spc="20" dirty="0">
                <a:solidFill>
                  <a:srgbClr val="006500"/>
                </a:solidFill>
                <a:latin typeface="Arial"/>
                <a:cs typeface="Arial"/>
              </a:rPr>
              <a:t>w</a:t>
            </a:r>
            <a:r>
              <a:rPr sz="1800" b="1" spc="-5" dirty="0">
                <a:solidFill>
                  <a:srgbClr val="006500"/>
                </a:solidFill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499616"/>
            <a:ext cx="2726435" cy="3643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5872" y="1571244"/>
            <a:ext cx="2801111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96128" y="1499616"/>
            <a:ext cx="3547872" cy="3215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8844" y="6393837"/>
            <a:ext cx="51663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PPT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hould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r>
              <a:rPr sz="1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spc="-5" dirty="0"/>
              <a:t>Il</a:t>
            </a:r>
            <a:r>
              <a:rPr dirty="0"/>
              <a:t>l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15" dirty="0"/>
              <a:t>f</a:t>
            </a:r>
            <a:r>
              <a:rPr dirty="0"/>
              <a:t>fects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5" dirty="0"/>
              <a:t>Fire</a:t>
            </a:r>
            <a:r>
              <a:rPr spc="5" dirty="0"/>
              <a:t>w</a:t>
            </a:r>
            <a:r>
              <a:rPr dirty="0"/>
              <a:t>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8844" y="6393837"/>
            <a:ext cx="51663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PPT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hould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r>
              <a:rPr sz="1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963" y="1653221"/>
            <a:ext cx="8033384" cy="420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marR="109220" indent="-339725">
              <a:lnSpc>
                <a:spcPct val="800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500" b="1" spc="-20" dirty="0">
                <a:solidFill>
                  <a:srgbClr val="003D07"/>
                </a:solidFill>
                <a:latin typeface="Bahnschrift"/>
                <a:cs typeface="Bahnschrift"/>
              </a:rPr>
              <a:t>Fir</a:t>
            </a:r>
            <a:r>
              <a:rPr sz="2500" b="1" spc="-15" dirty="0">
                <a:solidFill>
                  <a:srgbClr val="003D07"/>
                </a:solidFill>
                <a:latin typeface="Bahnschrift"/>
                <a:cs typeface="Bahnschrift"/>
              </a:rPr>
              <a:t>e</a:t>
            </a:r>
            <a:r>
              <a:rPr sz="2500" b="1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1" spc="-15" dirty="0">
                <a:solidFill>
                  <a:srgbClr val="003D07"/>
                </a:solidFill>
                <a:latin typeface="Bahnschrift"/>
                <a:cs typeface="Bahnschrift"/>
              </a:rPr>
              <a:t>Haz</a:t>
            </a:r>
            <a:r>
              <a:rPr sz="2500" b="1" spc="-10" dirty="0">
                <a:solidFill>
                  <a:srgbClr val="003D07"/>
                </a:solidFill>
                <a:latin typeface="Bahnschrift"/>
                <a:cs typeface="Bahnschrift"/>
              </a:rPr>
              <a:t>a</a:t>
            </a:r>
            <a:r>
              <a:rPr sz="2500" b="1" spc="-15" dirty="0">
                <a:solidFill>
                  <a:srgbClr val="003D07"/>
                </a:solidFill>
                <a:latin typeface="Bahnschrift"/>
                <a:cs typeface="Bahnschrift"/>
              </a:rPr>
              <a:t>rd</a:t>
            </a:r>
            <a:r>
              <a:rPr sz="2500" b="1" spc="-10" dirty="0">
                <a:solidFill>
                  <a:srgbClr val="003D07"/>
                </a:solidFill>
                <a:latin typeface="Bahnschrift"/>
                <a:cs typeface="Bahnschrift"/>
              </a:rPr>
              <a:t>s</a:t>
            </a:r>
            <a:r>
              <a:rPr sz="25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:</a:t>
            </a:r>
            <a:r>
              <a:rPr sz="25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Fire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works</a:t>
            </a:r>
            <a:r>
              <a:rPr sz="25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5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5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5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et</a:t>
            </a:r>
            <a:r>
              <a:rPr sz="25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fire</a:t>
            </a:r>
            <a:r>
              <a:rPr sz="25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to</a:t>
            </a:r>
            <a:r>
              <a:rPr sz="25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hu</a:t>
            </a:r>
            <a:r>
              <a:rPr sz="25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5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s,</a:t>
            </a:r>
            <a:r>
              <a:rPr sz="25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he</a:t>
            </a:r>
            <a:r>
              <a:rPr sz="25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ap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5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5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dr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y</a:t>
            </a:r>
            <a:r>
              <a:rPr sz="25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gras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5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5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ev</a:t>
            </a:r>
            <a:r>
              <a:rPr sz="25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5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5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25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us</a:t>
            </a:r>
            <a:r>
              <a:rPr sz="25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es.</a:t>
            </a:r>
            <a:endParaRPr sz="2500">
              <a:latin typeface="Bahnschrift Light"/>
              <a:cs typeface="Bahnschrift Light"/>
            </a:endParaRPr>
          </a:p>
          <a:p>
            <a:pPr marL="352425" indent="-339725">
              <a:lnSpc>
                <a:spcPts val="27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500" b="1" spc="-20" dirty="0">
                <a:solidFill>
                  <a:srgbClr val="003D07"/>
                </a:solidFill>
                <a:latin typeface="Bahnschrift"/>
                <a:cs typeface="Bahnschrift"/>
              </a:rPr>
              <a:t>Nois</a:t>
            </a:r>
            <a:r>
              <a:rPr sz="2500" b="1" spc="-15" dirty="0">
                <a:solidFill>
                  <a:srgbClr val="003D07"/>
                </a:solidFill>
                <a:latin typeface="Bahnschrift"/>
                <a:cs typeface="Bahnschrift"/>
              </a:rPr>
              <a:t>e</a:t>
            </a:r>
            <a:r>
              <a:rPr sz="2500" b="1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1" spc="-30" dirty="0">
                <a:solidFill>
                  <a:srgbClr val="003D07"/>
                </a:solidFill>
                <a:latin typeface="Bahnschrift"/>
                <a:cs typeface="Bahnschrift"/>
              </a:rPr>
              <a:t>P</a:t>
            </a:r>
            <a:r>
              <a:rPr sz="2500" b="1" spc="-15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2500" b="1" spc="-20" dirty="0">
                <a:solidFill>
                  <a:srgbClr val="003D07"/>
                </a:solidFill>
                <a:latin typeface="Bahnschrift"/>
                <a:cs typeface="Bahnschrift"/>
              </a:rPr>
              <a:t>l</a:t>
            </a:r>
            <a:r>
              <a:rPr sz="2500" b="1" spc="-10" dirty="0">
                <a:solidFill>
                  <a:srgbClr val="003D07"/>
                </a:solidFill>
                <a:latin typeface="Bahnschrift"/>
                <a:cs typeface="Bahnschrift"/>
              </a:rPr>
              <a:t>luti</a:t>
            </a:r>
            <a:r>
              <a:rPr sz="2500" b="1" spc="-30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2500" b="1" spc="-15" dirty="0">
                <a:solidFill>
                  <a:srgbClr val="003D07"/>
                </a:solidFill>
                <a:latin typeface="Bahnschrift"/>
                <a:cs typeface="Bahnschrift"/>
              </a:rPr>
              <a:t>n</a:t>
            </a:r>
            <a:r>
              <a:rPr sz="25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:</a:t>
            </a:r>
            <a:r>
              <a:rPr sz="2500" b="0" spc="9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Fi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re</a:t>
            </a:r>
            <a:r>
              <a:rPr sz="25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rackers</a:t>
            </a:r>
            <a:r>
              <a:rPr sz="25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mak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5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mor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5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5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ise</a:t>
            </a:r>
            <a:r>
              <a:rPr sz="25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than</a:t>
            </a:r>
            <a:endParaRPr sz="2500">
              <a:latin typeface="Bahnschrift Light"/>
              <a:cs typeface="Bahnschrift Light"/>
            </a:endParaRPr>
          </a:p>
          <a:p>
            <a:pPr marL="352425">
              <a:lnSpc>
                <a:spcPts val="2700"/>
              </a:lnSpc>
            </a:pPr>
            <a:r>
              <a:rPr sz="25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5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al</a:t>
            </a:r>
            <a:r>
              <a:rPr sz="25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owed</a:t>
            </a:r>
            <a:r>
              <a:rPr sz="25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de</a:t>
            </a:r>
            <a:r>
              <a:rPr sz="25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ibel</a:t>
            </a:r>
            <a:r>
              <a:rPr sz="25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5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imit.</a:t>
            </a:r>
            <a:endParaRPr sz="2500">
              <a:latin typeface="Bahnschrift Light"/>
              <a:cs typeface="Bahnschrift Light"/>
            </a:endParaRPr>
          </a:p>
          <a:p>
            <a:pPr marL="352425" marR="695325" indent="-339725">
              <a:lnSpc>
                <a:spcPct val="8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500" b="1" spc="-20" dirty="0">
                <a:solidFill>
                  <a:srgbClr val="003D07"/>
                </a:solidFill>
                <a:latin typeface="Bahnschrift"/>
                <a:cs typeface="Bahnschrift"/>
              </a:rPr>
              <a:t>Ai</a:t>
            </a:r>
            <a:r>
              <a:rPr sz="2500" b="1" spc="-15" dirty="0">
                <a:solidFill>
                  <a:srgbClr val="003D07"/>
                </a:solidFill>
                <a:latin typeface="Bahnschrift"/>
                <a:cs typeface="Bahnschrift"/>
              </a:rPr>
              <a:t>r</a:t>
            </a:r>
            <a:r>
              <a:rPr sz="2500" b="1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1" spc="-35" dirty="0">
                <a:solidFill>
                  <a:srgbClr val="003D07"/>
                </a:solidFill>
                <a:latin typeface="Bahnschrift"/>
                <a:cs typeface="Bahnschrift"/>
              </a:rPr>
              <a:t>P</a:t>
            </a:r>
            <a:r>
              <a:rPr sz="2500" b="1" spc="-15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2500" b="1" spc="-20" dirty="0">
                <a:solidFill>
                  <a:srgbClr val="003D07"/>
                </a:solidFill>
                <a:latin typeface="Bahnschrift"/>
                <a:cs typeface="Bahnschrift"/>
              </a:rPr>
              <a:t>l</a:t>
            </a:r>
            <a:r>
              <a:rPr sz="2500" b="1" spc="-10" dirty="0">
                <a:solidFill>
                  <a:srgbClr val="003D07"/>
                </a:solidFill>
                <a:latin typeface="Bahnschrift"/>
                <a:cs typeface="Bahnschrift"/>
              </a:rPr>
              <a:t>lutio</a:t>
            </a:r>
            <a:r>
              <a:rPr sz="2500" b="1" spc="-30" dirty="0">
                <a:solidFill>
                  <a:srgbClr val="003D07"/>
                </a:solidFill>
                <a:latin typeface="Bahnschrift"/>
                <a:cs typeface="Bahnschrift"/>
              </a:rPr>
              <a:t>n</a:t>
            </a:r>
            <a:r>
              <a:rPr sz="25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:</a:t>
            </a:r>
            <a:r>
              <a:rPr sz="2500" b="0" spc="9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Compo</a:t>
            </a:r>
            <a:r>
              <a:rPr sz="25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5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ent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500" b="0" spc="8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5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5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smog</a:t>
            </a:r>
            <a:r>
              <a:rPr sz="25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5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5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us</a:t>
            </a:r>
            <a:r>
              <a:rPr sz="25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5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by</a:t>
            </a:r>
            <a:r>
              <a:rPr sz="25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firec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ra</a:t>
            </a:r>
            <a:r>
              <a:rPr sz="25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kers</a:t>
            </a:r>
            <a:r>
              <a:rPr sz="25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ar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5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harmf</a:t>
            </a:r>
            <a:r>
              <a:rPr sz="25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25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5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whe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500" b="0" spc="7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25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5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aled</a:t>
            </a:r>
            <a:r>
              <a:rPr sz="25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.</a:t>
            </a:r>
            <a:r>
              <a:rPr sz="25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Such</a:t>
            </a:r>
            <a:r>
              <a:rPr sz="25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5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as,</a:t>
            </a:r>
            <a:endParaRPr sz="2500">
              <a:latin typeface="Bahnschrift Light"/>
              <a:cs typeface="Bahnschrift Light"/>
            </a:endParaRPr>
          </a:p>
          <a:p>
            <a:pPr marL="751840" lvl="1" indent="-281940">
              <a:lnSpc>
                <a:spcPts val="2375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200" b="1" spc="-15" dirty="0">
                <a:solidFill>
                  <a:srgbClr val="4F6128"/>
                </a:solidFill>
                <a:latin typeface="Bahnschrift"/>
                <a:cs typeface="Bahnschrift"/>
              </a:rPr>
              <a:t>Cop</a:t>
            </a:r>
            <a:r>
              <a:rPr sz="2200" b="1" spc="-10" dirty="0">
                <a:solidFill>
                  <a:srgbClr val="4F6128"/>
                </a:solidFill>
                <a:latin typeface="Bahnschrift"/>
                <a:cs typeface="Bahnschrift"/>
              </a:rPr>
              <a:t>p</a:t>
            </a:r>
            <a:r>
              <a:rPr sz="2200" b="1" spc="-20" dirty="0">
                <a:solidFill>
                  <a:srgbClr val="4F6128"/>
                </a:solidFill>
                <a:latin typeface="Bahnschrift"/>
                <a:cs typeface="Bahnschrift"/>
              </a:rPr>
              <a:t>e</a:t>
            </a:r>
            <a:r>
              <a:rPr sz="2200" b="1" spc="-10" dirty="0">
                <a:solidFill>
                  <a:srgbClr val="4F6128"/>
                </a:solidFill>
                <a:latin typeface="Bahnschrift"/>
                <a:cs typeface="Bahnschrift"/>
              </a:rPr>
              <a:t>r</a:t>
            </a:r>
            <a:r>
              <a:rPr sz="2200" b="1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cause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2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irritation</a:t>
            </a:r>
            <a:r>
              <a:rPr sz="22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22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the</a:t>
            </a:r>
            <a:r>
              <a:rPr sz="22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respiratory</a:t>
            </a:r>
            <a:r>
              <a:rPr sz="22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tract</a:t>
            </a:r>
            <a:r>
              <a:rPr sz="22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.</a:t>
            </a:r>
            <a:r>
              <a:rPr sz="22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Cadmium</a:t>
            </a:r>
            <a:endParaRPr sz="2200">
              <a:latin typeface="Bahnschrift Light"/>
              <a:cs typeface="Bahnschrift Light"/>
            </a:endParaRPr>
          </a:p>
          <a:p>
            <a:pPr marL="751840">
              <a:lnSpc>
                <a:spcPts val="2375"/>
              </a:lnSpc>
            </a:pPr>
            <a:r>
              <a:rPr sz="22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2200" b="0" spc="-2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2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use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2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2200" b="0" spc="-2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2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mia.</a:t>
            </a:r>
            <a:endParaRPr sz="2200">
              <a:latin typeface="Bahnschrift Light"/>
              <a:cs typeface="Bahnschrift Light"/>
            </a:endParaRPr>
          </a:p>
          <a:p>
            <a:pPr marL="751840" marR="693420" lvl="1" indent="-281940">
              <a:lnSpc>
                <a:spcPts val="2110"/>
              </a:lnSpc>
              <a:spcBef>
                <a:spcPts val="58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200" b="1" spc="-20" dirty="0">
                <a:solidFill>
                  <a:srgbClr val="4F6128"/>
                </a:solidFill>
                <a:latin typeface="Bahnschrift"/>
                <a:cs typeface="Bahnschrift"/>
              </a:rPr>
              <a:t>Lea</a:t>
            </a:r>
            <a:r>
              <a:rPr sz="2200" b="1" spc="-15" dirty="0">
                <a:solidFill>
                  <a:srgbClr val="4F6128"/>
                </a:solidFill>
                <a:latin typeface="Bahnschrift"/>
                <a:cs typeface="Bahnschrift"/>
              </a:rPr>
              <a:t>d</a:t>
            </a:r>
            <a:r>
              <a:rPr sz="2200" b="1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22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the</a:t>
            </a:r>
            <a:r>
              <a:rPr sz="22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b</a:t>
            </a:r>
            <a:r>
              <a:rPr sz="22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22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y</a:t>
            </a:r>
            <a:r>
              <a:rPr sz="22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2200" b="0" spc="-2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2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2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2200" b="0" spc="-2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rmful</a:t>
            </a:r>
            <a:r>
              <a:rPr sz="2200" b="0" spc="6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effec</a:t>
            </a:r>
            <a:r>
              <a:rPr sz="22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2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on</a:t>
            </a:r>
            <a:r>
              <a:rPr sz="22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the</a:t>
            </a:r>
            <a:r>
              <a:rPr sz="22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nervous</a:t>
            </a:r>
            <a:r>
              <a:rPr sz="22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system.</a:t>
            </a:r>
            <a:endParaRPr sz="2200">
              <a:latin typeface="Bahnschrift Light"/>
              <a:cs typeface="Bahnschrift Light"/>
            </a:endParaRPr>
          </a:p>
          <a:p>
            <a:pPr marL="751840" marR="5080" lvl="1" indent="-281940">
              <a:lnSpc>
                <a:spcPts val="211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200" b="1" spc="-20" dirty="0">
                <a:solidFill>
                  <a:srgbClr val="4F6128"/>
                </a:solidFill>
                <a:latin typeface="Bahnschrift"/>
                <a:cs typeface="Bahnschrift"/>
              </a:rPr>
              <a:t>Magnesiu</a:t>
            </a:r>
            <a:r>
              <a:rPr sz="2200" b="1" spc="-10" dirty="0">
                <a:solidFill>
                  <a:srgbClr val="4F6128"/>
                </a:solidFill>
                <a:latin typeface="Bahnschrift"/>
                <a:cs typeface="Bahnschrift"/>
              </a:rPr>
              <a:t>m</a:t>
            </a:r>
            <a:r>
              <a:rPr sz="22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:</a:t>
            </a:r>
            <a:r>
              <a:rPr sz="22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M</a:t>
            </a:r>
            <a:r>
              <a:rPr sz="22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agnesium</a:t>
            </a:r>
            <a:r>
              <a:rPr sz="22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2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zinc</a:t>
            </a:r>
            <a:r>
              <a:rPr sz="22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fu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m</a:t>
            </a:r>
            <a:r>
              <a:rPr sz="22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2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2200" b="0" spc="-2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2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us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200" b="0" spc="6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meta</a:t>
            </a:r>
            <a:r>
              <a:rPr sz="22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2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fume</a:t>
            </a:r>
            <a:r>
              <a:rPr sz="22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fever.</a:t>
            </a:r>
            <a:endParaRPr sz="22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9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200" b="1" spc="-15" dirty="0">
                <a:solidFill>
                  <a:srgbClr val="4F6128"/>
                </a:solidFill>
                <a:latin typeface="Bahnschrift"/>
                <a:cs typeface="Bahnschrift"/>
              </a:rPr>
              <a:t>Smokes</a:t>
            </a:r>
            <a:r>
              <a:rPr sz="2200" b="1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from</a:t>
            </a:r>
            <a:r>
              <a:rPr sz="22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fireworks</a:t>
            </a:r>
            <a:r>
              <a:rPr sz="22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2200" b="0" spc="-2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2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use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2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reduced</a:t>
            </a:r>
            <a:r>
              <a:rPr sz="22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visibility.</a:t>
            </a:r>
            <a:endParaRPr sz="22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Water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Pol</a:t>
            </a:r>
            <a:r>
              <a:rPr spc="-15" dirty="0"/>
              <a:t>l</a:t>
            </a:r>
            <a:r>
              <a:rPr spc="-5" dirty="0"/>
              <a:t>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2657"/>
            <a:ext cx="4569460" cy="422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marR="5080" indent="-33972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8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addition</a:t>
            </a:r>
            <a:r>
              <a:rPr sz="28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var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ious</a:t>
            </a:r>
            <a:r>
              <a:rPr sz="28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organ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800" b="0" spc="7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8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inorgan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8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substances</a:t>
            </a:r>
            <a:r>
              <a:rPr sz="2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tha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change</a:t>
            </a:r>
            <a:r>
              <a:rPr sz="2800" b="0" spc="-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phy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ical</a:t>
            </a:r>
            <a:r>
              <a:rPr sz="28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8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8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emical</a:t>
            </a:r>
            <a:r>
              <a:rPr sz="2800" b="0" spc="-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propert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ie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800" b="0" spc="8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water</a:t>
            </a:r>
            <a:r>
              <a:rPr sz="2800" b="0" spc="-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thereb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y</a:t>
            </a:r>
            <a:r>
              <a:rPr sz="28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leading</a:t>
            </a:r>
            <a:r>
              <a:rPr sz="28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to</a:t>
            </a:r>
            <a:r>
              <a:rPr sz="2800" b="0" spc="-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detrimenta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8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effect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8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on</a:t>
            </a:r>
            <a:r>
              <a:rPr sz="28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ving</a:t>
            </a:r>
            <a:r>
              <a:rPr sz="28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orga</a:t>
            </a:r>
            <a:r>
              <a:rPr sz="28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isms</a:t>
            </a:r>
            <a:r>
              <a:rPr sz="28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and</a:t>
            </a:r>
            <a:r>
              <a:rPr sz="2800" b="0" spc="-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reducing</a:t>
            </a:r>
            <a:r>
              <a:rPr sz="28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wate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8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usa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bi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ity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r>
              <a:rPr sz="28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terme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8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wate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8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pol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lution.</a:t>
            </a:r>
            <a:endParaRPr sz="28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82184" y="1499616"/>
            <a:ext cx="3861816" cy="2717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Causes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/>
              <a:t>Water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Pol</a:t>
            </a:r>
            <a:r>
              <a:rPr spc="-15" dirty="0"/>
              <a:t>l</a:t>
            </a:r>
            <a:r>
              <a:rPr spc="-5" dirty="0"/>
              <a:t>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75640"/>
            <a:ext cx="7980045" cy="4446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Natura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0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Cause</a:t>
            </a:r>
            <a:r>
              <a:rPr sz="2000" b="0" spc="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-</a:t>
            </a:r>
            <a:endParaRPr sz="20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49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Soil</a:t>
            </a:r>
            <a:r>
              <a:rPr sz="2000" b="1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eros</a:t>
            </a:r>
            <a:r>
              <a:rPr sz="2000" b="1" spc="5" dirty="0">
                <a:solidFill>
                  <a:srgbClr val="4F6128"/>
                </a:solidFill>
                <a:latin typeface="Bahnschrift"/>
                <a:cs typeface="Bahnschrift"/>
              </a:rPr>
              <a:t>i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on</a:t>
            </a:r>
            <a:r>
              <a:rPr sz="2000" b="1" spc="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du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ain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floods,</a:t>
            </a:r>
            <a:r>
              <a:rPr sz="2000" b="0" spc="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high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sp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wind.</a:t>
            </a:r>
            <a:endParaRPr sz="20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D</a:t>
            </a:r>
            <a:r>
              <a:rPr sz="2000" b="1" spc="5" dirty="0">
                <a:solidFill>
                  <a:srgbClr val="4F6128"/>
                </a:solidFill>
                <a:latin typeface="Bahnschrift"/>
                <a:cs typeface="Bahnschrift"/>
              </a:rPr>
              <a:t>e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pos</a:t>
            </a:r>
            <a:r>
              <a:rPr sz="2000" b="1" spc="5" dirty="0">
                <a:solidFill>
                  <a:srgbClr val="4F6128"/>
                </a:solidFill>
                <a:latin typeface="Bahnschrift"/>
                <a:cs typeface="Bahnschrift"/>
              </a:rPr>
              <a:t>i</a:t>
            </a: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tio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n</a:t>
            </a:r>
            <a:r>
              <a:rPr sz="2000" b="1" spc="-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of</a:t>
            </a:r>
            <a:r>
              <a:rPr sz="2000" b="1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d</a:t>
            </a:r>
            <a:r>
              <a:rPr sz="2000" b="1" spc="5" dirty="0">
                <a:solidFill>
                  <a:srgbClr val="4F6128"/>
                </a:solidFill>
                <a:latin typeface="Bahnschrift"/>
                <a:cs typeface="Bahnschrift"/>
              </a:rPr>
              <a:t>e</a:t>
            </a: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a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d</a:t>
            </a:r>
            <a:r>
              <a:rPr sz="2000" b="1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an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d</a:t>
            </a:r>
            <a:r>
              <a:rPr sz="2000" b="1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deca</a:t>
            </a:r>
            <a:r>
              <a:rPr sz="2000" b="1" spc="5" dirty="0">
                <a:solidFill>
                  <a:srgbClr val="4F6128"/>
                </a:solidFill>
                <a:latin typeface="Bahnschrift"/>
                <a:cs typeface="Bahnschrift"/>
              </a:rPr>
              <a:t>y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ing</a:t>
            </a:r>
            <a:r>
              <a:rPr sz="2000" b="1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remains</a:t>
            </a:r>
            <a:r>
              <a:rPr sz="2000" b="1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plan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animals.</a:t>
            </a:r>
            <a:endParaRPr sz="2000">
              <a:latin typeface="Bahnschrift Light"/>
              <a:cs typeface="Bahnschrift Light"/>
            </a:endParaRPr>
          </a:p>
          <a:p>
            <a:pPr marL="352425" indent="-339725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Man-mad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Cause</a:t>
            </a:r>
            <a:r>
              <a:rPr sz="2000" b="0" spc="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-</a:t>
            </a:r>
            <a:endParaRPr sz="2000">
              <a:latin typeface="Bahnschrift Light"/>
              <a:cs typeface="Bahnschrift Light"/>
            </a:endParaRPr>
          </a:p>
          <a:p>
            <a:pPr marL="751840" marR="929005" lvl="1" indent="-281940">
              <a:lnSpc>
                <a:spcPct val="100000"/>
              </a:lnSpc>
              <a:spcBef>
                <a:spcPts val="49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S</a:t>
            </a:r>
            <a:r>
              <a:rPr sz="2000" b="1" spc="5" dirty="0">
                <a:solidFill>
                  <a:srgbClr val="4F6128"/>
                </a:solidFill>
                <a:latin typeface="Bahnschrift"/>
                <a:cs typeface="Bahnschrift"/>
              </a:rPr>
              <a:t>e</a:t>
            </a: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wag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e</a:t>
            </a:r>
            <a:r>
              <a:rPr sz="2000" b="1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an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d</a:t>
            </a:r>
            <a:r>
              <a:rPr sz="2000" b="1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ot</a:t>
            </a:r>
            <a:r>
              <a:rPr sz="2000" b="1" spc="-10" dirty="0">
                <a:solidFill>
                  <a:srgbClr val="4F6128"/>
                </a:solidFill>
                <a:latin typeface="Bahnschrift"/>
                <a:cs typeface="Bahnschrift"/>
              </a:rPr>
              <a:t>h</a:t>
            </a: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e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r</a:t>
            </a:r>
            <a:r>
              <a:rPr sz="2000" b="1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waste</a:t>
            </a:r>
            <a:r>
              <a:rPr sz="2000" b="1" spc="10" dirty="0">
                <a:solidFill>
                  <a:srgbClr val="4F6128"/>
                </a:solidFill>
                <a:latin typeface="Bahnschrift"/>
                <a:cs typeface="Bahnschrift"/>
              </a:rPr>
              <a:t>s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:</a:t>
            </a:r>
            <a:r>
              <a:rPr sz="2000" b="1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Inc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ud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pap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rs,</a:t>
            </a:r>
            <a:r>
              <a:rPr sz="2000" b="0" spc="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ot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20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soap,</a:t>
            </a:r>
            <a:r>
              <a:rPr sz="20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det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ergen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s,</a:t>
            </a:r>
            <a:r>
              <a:rPr sz="2000" b="0" spc="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waste.</a:t>
            </a:r>
            <a:endParaRPr sz="2000">
              <a:latin typeface="Bahnschrift Light"/>
              <a:cs typeface="Bahnschrift Light"/>
            </a:endParaRPr>
          </a:p>
          <a:p>
            <a:pPr marL="751840" marR="221615" lvl="1" indent="-281940">
              <a:lnSpc>
                <a:spcPct val="100000"/>
              </a:lnSpc>
              <a:spcBef>
                <a:spcPts val="50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Industr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ial</a:t>
            </a:r>
            <a:r>
              <a:rPr sz="2000" b="1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waste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:</a:t>
            </a:r>
            <a:r>
              <a:rPr sz="2000" b="1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ffluen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such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oil,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grea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2000" b="0" spc="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plastic,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ta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s,</a:t>
            </a:r>
            <a:r>
              <a:rPr sz="20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acid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ot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to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x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ic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micals.</a:t>
            </a:r>
            <a:endParaRPr sz="20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Agricultu</a:t>
            </a:r>
            <a:r>
              <a:rPr sz="2000" b="1" spc="-10" dirty="0">
                <a:solidFill>
                  <a:srgbClr val="4F6128"/>
                </a:solidFill>
                <a:latin typeface="Bahnschrift"/>
                <a:cs typeface="Bahnschrift"/>
              </a:rPr>
              <a:t>r</a:t>
            </a: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a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l</a:t>
            </a:r>
            <a:r>
              <a:rPr sz="2000" b="1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waste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:</a:t>
            </a:r>
            <a:r>
              <a:rPr sz="2000" b="1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fer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iliz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rs,</a:t>
            </a:r>
            <a:r>
              <a:rPr sz="20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sticides.</a:t>
            </a:r>
            <a:endParaRPr sz="20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49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1" spc="-10" dirty="0">
                <a:solidFill>
                  <a:srgbClr val="4F6128"/>
                </a:solidFill>
                <a:latin typeface="Bahnschrift"/>
                <a:cs typeface="Bahnschrift"/>
              </a:rPr>
              <a:t>H</a:t>
            </a: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uma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n</a:t>
            </a:r>
            <a:r>
              <a:rPr sz="2000" b="1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ac</a:t>
            </a:r>
            <a:r>
              <a:rPr sz="2000" b="1" spc="-10" dirty="0">
                <a:solidFill>
                  <a:srgbClr val="4F6128"/>
                </a:solidFill>
                <a:latin typeface="Bahnschrift"/>
                <a:cs typeface="Bahnschrift"/>
              </a:rPr>
              <a:t>t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ivitie</a:t>
            </a:r>
            <a:r>
              <a:rPr sz="2000" b="1" spc="5" dirty="0">
                <a:solidFill>
                  <a:srgbClr val="4F6128"/>
                </a:solidFill>
                <a:latin typeface="Bahnschrift"/>
                <a:cs typeface="Bahnschrift"/>
              </a:rPr>
              <a:t>s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:</a:t>
            </a:r>
            <a:r>
              <a:rPr sz="2000" b="1" spc="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bat</a:t>
            </a:r>
            <a:r>
              <a:rPr sz="20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20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washin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hes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(u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syn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he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ic</a:t>
            </a:r>
            <a:endParaRPr sz="2000">
              <a:latin typeface="Bahnschrift Light"/>
              <a:cs typeface="Bahnschrift Light"/>
            </a:endParaRPr>
          </a:p>
          <a:p>
            <a:pPr marL="751840">
              <a:lnSpc>
                <a:spcPct val="100000"/>
              </a:lnSpc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det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ergen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s).</a:t>
            </a:r>
            <a:endParaRPr sz="2000">
              <a:latin typeface="Bahnschrift Light"/>
              <a:cs typeface="Bahnschrift Light"/>
            </a:endParaRPr>
          </a:p>
          <a:p>
            <a:pPr marL="751840" marR="163830" lvl="1" indent="-281940">
              <a:lnSpc>
                <a:spcPct val="100000"/>
              </a:lnSpc>
              <a:spcBef>
                <a:spcPts val="50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Customs</a:t>
            </a:r>
            <a:r>
              <a:rPr sz="2000" b="1" spc="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an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d</a:t>
            </a:r>
            <a:r>
              <a:rPr sz="2000" b="1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t</a:t>
            </a:r>
            <a:r>
              <a:rPr sz="2000" b="1" spc="-10" dirty="0">
                <a:solidFill>
                  <a:srgbClr val="4F6128"/>
                </a:solidFill>
                <a:latin typeface="Bahnschrift"/>
                <a:cs typeface="Bahnschrift"/>
              </a:rPr>
              <a:t>r</a:t>
            </a: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adition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s:</a:t>
            </a:r>
            <a:r>
              <a:rPr sz="2000" b="1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di</a:t>
            </a:r>
            <a:r>
              <a:rPr sz="2000" b="0" spc="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po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spc="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20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bo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di</a:t>
            </a:r>
            <a:r>
              <a:rPr sz="2000" b="0" spc="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im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rs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on</a:t>
            </a:r>
            <a:r>
              <a:rPr sz="20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20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idols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gods.</a:t>
            </a:r>
            <a:endParaRPr sz="20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Sour</a:t>
            </a:r>
            <a:r>
              <a:rPr spc="5" dirty="0"/>
              <a:t>c</a:t>
            </a:r>
            <a:r>
              <a:rPr spc="-5" dirty="0"/>
              <a:t>e</a:t>
            </a:r>
            <a:r>
              <a:rPr dirty="0"/>
              <a:t>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5" dirty="0"/>
              <a:t>w</a:t>
            </a:r>
            <a:r>
              <a:rPr spc="-5" dirty="0"/>
              <a:t>ate</a:t>
            </a:r>
            <a:r>
              <a:rPr dirty="0"/>
              <a:t>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pollutants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2657"/>
            <a:ext cx="7915275" cy="328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Po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nt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sources</a:t>
            </a:r>
            <a:endParaRPr sz="2800">
              <a:latin typeface="Bahnschrift Light"/>
              <a:cs typeface="Bahnschrift Light"/>
            </a:endParaRPr>
          </a:p>
          <a:p>
            <a:pPr marL="751840" marR="481965" lvl="1" indent="-28194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Pollutants</a:t>
            </a:r>
            <a:r>
              <a:rPr sz="2400" b="0" spc="6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ente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4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th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4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wate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400" b="0" spc="6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4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4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single</a:t>
            </a:r>
            <a:r>
              <a:rPr sz="24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point.</a:t>
            </a:r>
            <a:r>
              <a:rPr sz="24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Exa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mples:</a:t>
            </a:r>
            <a:r>
              <a:rPr sz="24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sewage</a:t>
            </a:r>
            <a:r>
              <a:rPr sz="24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400" b="0" spc="-25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tm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nt</a:t>
            </a:r>
            <a:r>
              <a:rPr sz="2400" b="0" spc="6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plant</a:t>
            </a:r>
            <a:r>
              <a:rPr sz="24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4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f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ctori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es.</a:t>
            </a:r>
            <a:r>
              <a:rPr sz="24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Thes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4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ca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4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be</a:t>
            </a:r>
            <a:r>
              <a:rPr sz="24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regula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400" b="0" spc="8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throug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2400" b="0" spc="7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law.</a:t>
            </a:r>
            <a:endParaRPr sz="2400">
              <a:latin typeface="Bahnschrift Light"/>
              <a:cs typeface="Bahnschrift Light"/>
            </a:endParaRPr>
          </a:p>
          <a:p>
            <a:pPr marL="352425" indent="-339725">
              <a:lnSpc>
                <a:spcPct val="100000"/>
              </a:lnSpc>
              <a:spcBef>
                <a:spcPts val="800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No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8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point</a:t>
            </a:r>
            <a:r>
              <a:rPr sz="28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source</a:t>
            </a:r>
            <a:endParaRPr sz="2800">
              <a:latin typeface="Bahnschrift Light"/>
              <a:cs typeface="Bahnschrift Light"/>
            </a:endParaRPr>
          </a:p>
          <a:p>
            <a:pPr marL="751840" marR="5080" lvl="1" indent="-28194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pollut</a:t>
            </a:r>
            <a:r>
              <a:rPr sz="2400" b="0" spc="-2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nts</a:t>
            </a:r>
            <a:r>
              <a:rPr sz="2400" b="0" spc="6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ente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4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th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4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wate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400" b="0" spc="6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over</a:t>
            </a:r>
            <a:r>
              <a:rPr sz="24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la</a:t>
            </a:r>
            <a:r>
              <a:rPr sz="2400" b="0" spc="-3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400" b="0" spc="6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400" b="0" spc="-25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as.</a:t>
            </a:r>
            <a:r>
              <a:rPr sz="24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Exa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mples:</a:t>
            </a:r>
            <a:r>
              <a:rPr sz="24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Su</a:t>
            </a:r>
            <a:r>
              <a:rPr sz="2400" b="0" spc="-25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f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400" b="0" spc="7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run</a:t>
            </a:r>
            <a:r>
              <a:rPr sz="24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24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f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2400" b="0" spc="6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minin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24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wastes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2400" b="0" spc="9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municipal</a:t>
            </a:r>
            <a:r>
              <a:rPr sz="2400" b="0" spc="-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wast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es,</a:t>
            </a:r>
            <a:r>
              <a:rPr sz="2400" b="0" spc="7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aci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4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4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4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soil</a:t>
            </a:r>
            <a:r>
              <a:rPr sz="24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osion</a:t>
            </a:r>
            <a:endParaRPr sz="24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Water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Pol</a:t>
            </a:r>
            <a:r>
              <a:rPr spc="-15" dirty="0"/>
              <a:t>l</a:t>
            </a:r>
            <a:r>
              <a:rPr spc="-5" dirty="0"/>
              <a:t>utant</a:t>
            </a:r>
            <a:r>
              <a:rPr dirty="0"/>
              <a:t>s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e</a:t>
            </a:r>
            <a:r>
              <a:rPr dirty="0"/>
              <a:t>ffects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71192"/>
            <a:ext cx="8019415" cy="4011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marR="67945" indent="-33972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1800" b="1" spc="-15" dirty="0">
                <a:solidFill>
                  <a:srgbClr val="003D07"/>
                </a:solidFill>
                <a:latin typeface="Bahnschrift"/>
                <a:cs typeface="Bahnschrift"/>
              </a:rPr>
              <a:t>S</a:t>
            </a:r>
            <a:r>
              <a:rPr sz="1800" b="1" spc="-20" dirty="0">
                <a:solidFill>
                  <a:srgbClr val="003D07"/>
                </a:solidFill>
                <a:latin typeface="Bahnschrift"/>
                <a:cs typeface="Bahnschrift"/>
              </a:rPr>
              <a:t>e</a:t>
            </a:r>
            <a:r>
              <a:rPr sz="1800" b="1" spc="-5" dirty="0">
                <a:solidFill>
                  <a:srgbClr val="003D07"/>
                </a:solidFill>
                <a:latin typeface="Bahnschrift"/>
                <a:cs typeface="Bahnschrift"/>
              </a:rPr>
              <a:t>d</a:t>
            </a:r>
            <a:r>
              <a:rPr sz="1800" b="1" dirty="0">
                <a:solidFill>
                  <a:srgbClr val="003D07"/>
                </a:solidFill>
                <a:latin typeface="Bahnschrift"/>
                <a:cs typeface="Bahnschrift"/>
              </a:rPr>
              <a:t>i</a:t>
            </a:r>
            <a:r>
              <a:rPr sz="1800" b="1" spc="-5" dirty="0">
                <a:solidFill>
                  <a:srgbClr val="003D07"/>
                </a:solidFill>
                <a:latin typeface="Bahnschrift"/>
                <a:cs typeface="Bahnschrift"/>
              </a:rPr>
              <a:t>m</a:t>
            </a:r>
            <a:r>
              <a:rPr sz="1800" b="1" spc="-10" dirty="0">
                <a:solidFill>
                  <a:srgbClr val="003D07"/>
                </a:solidFill>
                <a:latin typeface="Bahnschrift"/>
                <a:cs typeface="Bahnschrift"/>
              </a:rPr>
              <a:t>ent</a:t>
            </a:r>
            <a:r>
              <a:rPr sz="1800" b="1" spc="-5" dirty="0">
                <a:solidFill>
                  <a:srgbClr val="003D07"/>
                </a:solidFill>
                <a:latin typeface="Bahnschrift"/>
                <a:cs typeface="Bahnschrift"/>
              </a:rPr>
              <a:t>s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: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x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cess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ive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amount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so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parti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cl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carr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by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flow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ng</a:t>
            </a:r>
            <a:r>
              <a:rPr sz="18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water,</a:t>
            </a:r>
            <a:r>
              <a:rPr sz="18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wh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8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the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v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re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soi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rosion.</a:t>
            </a:r>
            <a:r>
              <a:rPr sz="18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dim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nts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clo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wate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ces</a:t>
            </a:r>
            <a:r>
              <a:rPr sz="18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ot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synthesis,</a:t>
            </a:r>
            <a:r>
              <a:rPr sz="18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destroy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feeding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groun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shes,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clog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res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rvoirs</a:t>
            </a:r>
            <a:r>
              <a:rPr sz="18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and</a:t>
            </a:r>
            <a:r>
              <a:rPr sz="18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ch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nne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s.</a:t>
            </a:r>
            <a:endParaRPr sz="1800">
              <a:latin typeface="Bahnschrift Light"/>
              <a:cs typeface="Bahnschrift Light"/>
            </a:endParaRPr>
          </a:p>
          <a:p>
            <a:pPr marL="352425" marR="92710" indent="-339725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1800" b="1" spc="-15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1800" b="1" spc="-5" dirty="0">
                <a:solidFill>
                  <a:srgbClr val="003D07"/>
                </a:solidFill>
                <a:latin typeface="Bahnschrift"/>
                <a:cs typeface="Bahnschrift"/>
              </a:rPr>
              <a:t>x</a:t>
            </a:r>
            <a:r>
              <a:rPr sz="1800" b="1" spc="-20" dirty="0">
                <a:solidFill>
                  <a:srgbClr val="003D07"/>
                </a:solidFill>
                <a:latin typeface="Bahnschrift"/>
                <a:cs typeface="Bahnschrift"/>
              </a:rPr>
              <a:t>y</a:t>
            </a:r>
            <a:r>
              <a:rPr sz="1800" b="1" spc="-15" dirty="0">
                <a:solidFill>
                  <a:srgbClr val="003D07"/>
                </a:solidFill>
                <a:latin typeface="Bahnschrift"/>
                <a:cs typeface="Bahnschrift"/>
              </a:rPr>
              <a:t>ge</a:t>
            </a:r>
            <a:r>
              <a:rPr sz="1800" b="1" spc="-10" dirty="0">
                <a:solidFill>
                  <a:srgbClr val="003D07"/>
                </a:solidFill>
                <a:latin typeface="Bahnschrift"/>
                <a:cs typeface="Bahnschrift"/>
              </a:rPr>
              <a:t>n</a:t>
            </a:r>
            <a:r>
              <a:rPr sz="1800" b="1" dirty="0">
                <a:solidFill>
                  <a:srgbClr val="003D07"/>
                </a:solidFill>
                <a:latin typeface="Bahnschrift"/>
                <a:cs typeface="Bahnschrift"/>
              </a:rPr>
              <a:t>-</a:t>
            </a:r>
            <a:r>
              <a:rPr sz="1800" b="1" spc="-5" dirty="0">
                <a:solidFill>
                  <a:srgbClr val="003D07"/>
                </a:solidFill>
                <a:latin typeface="Bahnschrift"/>
                <a:cs typeface="Bahnschrift"/>
              </a:rPr>
              <a:t>de</a:t>
            </a:r>
            <a:r>
              <a:rPr sz="1800" b="1" spc="-10" dirty="0">
                <a:solidFill>
                  <a:srgbClr val="003D07"/>
                </a:solidFill>
                <a:latin typeface="Bahnschrift"/>
                <a:cs typeface="Bahnschrift"/>
              </a:rPr>
              <a:t>m</a:t>
            </a:r>
            <a:r>
              <a:rPr sz="1800" b="1" spc="-15" dirty="0">
                <a:solidFill>
                  <a:srgbClr val="003D07"/>
                </a:solidFill>
                <a:latin typeface="Bahnschrift"/>
                <a:cs typeface="Bahnschrift"/>
              </a:rPr>
              <a:t>an</a:t>
            </a:r>
            <a:r>
              <a:rPr sz="1800" b="1" spc="-10" dirty="0">
                <a:solidFill>
                  <a:srgbClr val="003D07"/>
                </a:solidFill>
                <a:latin typeface="Bahnschrift"/>
                <a:cs typeface="Bahnschrift"/>
              </a:rPr>
              <a:t>din</a:t>
            </a:r>
            <a:r>
              <a:rPr sz="1800" b="1" dirty="0">
                <a:solidFill>
                  <a:srgbClr val="003D07"/>
                </a:solidFill>
                <a:latin typeface="Bahnschrift"/>
                <a:cs typeface="Bahnschrift"/>
              </a:rPr>
              <a:t>g</a:t>
            </a:r>
            <a:r>
              <a:rPr sz="1800" b="1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3D07"/>
                </a:solidFill>
                <a:latin typeface="Bahnschrift"/>
                <a:cs typeface="Bahnschrift"/>
              </a:rPr>
              <a:t>waste</a:t>
            </a:r>
            <a:r>
              <a:rPr sz="1800" b="1" dirty="0">
                <a:solidFill>
                  <a:srgbClr val="003D07"/>
                </a:solidFill>
                <a:latin typeface="Bahnschrift"/>
                <a:cs typeface="Bahnschrift"/>
              </a:rPr>
              <a:t>s</a:t>
            </a:r>
            <a:r>
              <a:rPr sz="1800" b="1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3D07"/>
                </a:solidFill>
                <a:latin typeface="Bahnschrift"/>
                <a:cs typeface="Bahnschrift"/>
              </a:rPr>
              <a:t>(BOD</a:t>
            </a:r>
            <a:r>
              <a:rPr sz="1800" b="1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3D07"/>
                </a:solidFill>
                <a:latin typeface="Bahnschrift"/>
                <a:cs typeface="Bahnschrift"/>
              </a:rPr>
              <a:t>an</a:t>
            </a:r>
            <a:r>
              <a:rPr sz="1800" b="1" spc="-10" dirty="0">
                <a:solidFill>
                  <a:srgbClr val="003D07"/>
                </a:solidFill>
                <a:latin typeface="Bahnschrift"/>
                <a:cs typeface="Bahnschrift"/>
              </a:rPr>
              <a:t>d</a:t>
            </a:r>
            <a:r>
              <a:rPr sz="1800" b="1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3D07"/>
                </a:solidFill>
                <a:latin typeface="Bahnschrift"/>
                <a:cs typeface="Bahnschrift"/>
              </a:rPr>
              <a:t>CO</a:t>
            </a:r>
            <a:r>
              <a:rPr sz="1800" b="1" spc="-25" dirty="0">
                <a:solidFill>
                  <a:srgbClr val="003D07"/>
                </a:solidFill>
                <a:latin typeface="Bahnschrift"/>
                <a:cs typeface="Bahnschrift"/>
              </a:rPr>
              <a:t>D</a:t>
            </a:r>
            <a:r>
              <a:rPr sz="1800" b="1" spc="15" dirty="0">
                <a:solidFill>
                  <a:srgbClr val="003D07"/>
                </a:solidFill>
                <a:latin typeface="Bahnschrift"/>
                <a:cs typeface="Bahnschrift"/>
              </a:rPr>
              <a:t>)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:</a:t>
            </a:r>
            <a:r>
              <a:rPr sz="1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Organ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ic</a:t>
            </a:r>
            <a:r>
              <a:rPr sz="18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was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such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mal</a:t>
            </a:r>
            <a:r>
              <a:rPr sz="18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manu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re</a:t>
            </a:r>
            <a:r>
              <a:rPr sz="18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plant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debri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ar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decomp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sed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by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bac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teria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from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wage,</a:t>
            </a:r>
            <a:r>
              <a:rPr sz="18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anima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fe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dl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ots,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pa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il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s,</a:t>
            </a:r>
            <a:r>
              <a:rPr sz="1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food</a:t>
            </a:r>
            <a:r>
              <a:rPr sz="18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proc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ssing</a:t>
            </a:r>
            <a:r>
              <a:rPr sz="18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faci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it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s.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se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bac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ria</a:t>
            </a:r>
            <a:r>
              <a:rPr sz="18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depl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he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xyge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8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ca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us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deat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fish.</a:t>
            </a:r>
            <a:endParaRPr sz="1800">
              <a:latin typeface="Bahnschrift Light"/>
              <a:cs typeface="Bahnschrift Light"/>
            </a:endParaRPr>
          </a:p>
          <a:p>
            <a:pPr marL="352425" marR="358775" indent="-339725">
              <a:lnSpc>
                <a:spcPct val="100000"/>
              </a:lnSpc>
              <a:spcBef>
                <a:spcPts val="490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1800" b="1" spc="-5" dirty="0">
                <a:solidFill>
                  <a:srgbClr val="003D07"/>
                </a:solidFill>
                <a:latin typeface="Bahnschrift"/>
                <a:cs typeface="Bahnschrift"/>
              </a:rPr>
              <a:t>Infect</a:t>
            </a:r>
            <a:r>
              <a:rPr sz="1800" b="1" spc="10" dirty="0">
                <a:solidFill>
                  <a:srgbClr val="003D07"/>
                </a:solidFill>
                <a:latin typeface="Bahnschrift"/>
                <a:cs typeface="Bahnschrift"/>
              </a:rPr>
              <a:t>i</a:t>
            </a:r>
            <a:r>
              <a:rPr sz="1800" b="1" spc="-10" dirty="0">
                <a:solidFill>
                  <a:srgbClr val="003D07"/>
                </a:solidFill>
                <a:latin typeface="Bahnschrift"/>
                <a:cs typeface="Bahnschrift"/>
              </a:rPr>
              <a:t>ous</a:t>
            </a:r>
            <a:r>
              <a:rPr sz="1800" b="1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3D07"/>
                </a:solidFill>
                <a:latin typeface="Bahnschrift"/>
                <a:cs typeface="Bahnschrift"/>
              </a:rPr>
              <a:t>m</a:t>
            </a:r>
            <a:r>
              <a:rPr sz="1800" b="1" dirty="0">
                <a:solidFill>
                  <a:srgbClr val="003D07"/>
                </a:solidFill>
                <a:latin typeface="Bahnschrift"/>
                <a:cs typeface="Bahnschrift"/>
              </a:rPr>
              <a:t>i</a:t>
            </a:r>
            <a:r>
              <a:rPr sz="1800" b="1" spc="5" dirty="0">
                <a:solidFill>
                  <a:srgbClr val="003D07"/>
                </a:solidFill>
                <a:latin typeface="Bahnschrift"/>
                <a:cs typeface="Bahnschrift"/>
              </a:rPr>
              <a:t>c</a:t>
            </a:r>
            <a:r>
              <a:rPr sz="1800" b="1" spc="-10" dirty="0">
                <a:solidFill>
                  <a:srgbClr val="003D07"/>
                </a:solidFill>
                <a:latin typeface="Bahnschrift"/>
                <a:cs typeface="Bahnschrift"/>
              </a:rPr>
              <a:t>roorgan</a:t>
            </a:r>
            <a:r>
              <a:rPr sz="1800" b="1" spc="-15" dirty="0">
                <a:solidFill>
                  <a:srgbClr val="003D07"/>
                </a:solidFill>
                <a:latin typeface="Bahnschrift"/>
                <a:cs typeface="Bahnschrift"/>
              </a:rPr>
              <a:t>isms</a:t>
            </a:r>
            <a:r>
              <a:rPr sz="1800" b="1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3D07"/>
                </a:solidFill>
                <a:latin typeface="Bahnschrift"/>
                <a:cs typeface="Bahnschrift"/>
              </a:rPr>
              <a:t>(Patho</a:t>
            </a:r>
            <a:r>
              <a:rPr sz="1800" b="1" spc="-5" dirty="0">
                <a:solidFill>
                  <a:srgbClr val="003D07"/>
                </a:solidFill>
                <a:latin typeface="Bahnschrift"/>
                <a:cs typeface="Bahnschrift"/>
              </a:rPr>
              <a:t>g</a:t>
            </a:r>
            <a:r>
              <a:rPr sz="1800" b="1" spc="-15" dirty="0">
                <a:solidFill>
                  <a:srgbClr val="003D07"/>
                </a:solidFill>
                <a:latin typeface="Bahnschrift"/>
                <a:cs typeface="Bahnschrift"/>
              </a:rPr>
              <a:t>ens</a:t>
            </a:r>
            <a:r>
              <a:rPr sz="1800" b="1" dirty="0">
                <a:solidFill>
                  <a:srgbClr val="003D07"/>
                </a:solidFill>
                <a:latin typeface="Bahnschrift"/>
                <a:cs typeface="Bahnschrift"/>
              </a:rPr>
              <a:t>)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: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Para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it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worms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viruses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and</a:t>
            </a:r>
            <a:r>
              <a:rPr sz="18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cteria</a:t>
            </a:r>
            <a:r>
              <a:rPr sz="18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fr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18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fect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org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nisms</a:t>
            </a:r>
            <a:r>
              <a:rPr sz="18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we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ll</a:t>
            </a:r>
            <a:r>
              <a:rPr sz="18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hu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anima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stes.</a:t>
            </a:r>
            <a:r>
              <a:rPr sz="18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The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y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ar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respon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ib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8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wate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b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rne</a:t>
            </a:r>
            <a:r>
              <a:rPr sz="18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seases.</a:t>
            </a:r>
            <a:endParaRPr sz="1800">
              <a:latin typeface="Bahnschrift Light"/>
              <a:cs typeface="Bahnschrift Light"/>
            </a:endParaRPr>
          </a:p>
          <a:p>
            <a:pPr marL="352425" marR="5080" indent="-339725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1800" b="1" spc="-5" dirty="0">
                <a:solidFill>
                  <a:srgbClr val="003D07"/>
                </a:solidFill>
                <a:latin typeface="Bahnschrift"/>
                <a:cs typeface="Bahnschrift"/>
              </a:rPr>
              <a:t>S</a:t>
            </a:r>
            <a:r>
              <a:rPr sz="1800" b="1" spc="-10" dirty="0">
                <a:solidFill>
                  <a:srgbClr val="003D07"/>
                </a:solidFill>
                <a:latin typeface="Bahnschrift"/>
                <a:cs typeface="Bahnschrift"/>
              </a:rPr>
              <a:t>y</a:t>
            </a:r>
            <a:r>
              <a:rPr sz="1800" b="1" dirty="0">
                <a:solidFill>
                  <a:srgbClr val="003D07"/>
                </a:solidFill>
                <a:latin typeface="Bahnschrift"/>
                <a:cs typeface="Bahnschrift"/>
              </a:rPr>
              <a:t>nthetic</a:t>
            </a:r>
            <a:r>
              <a:rPr sz="1800" b="1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3D07"/>
                </a:solidFill>
                <a:latin typeface="Bahnschrift"/>
                <a:cs typeface="Bahnschrift"/>
              </a:rPr>
              <a:t>che</a:t>
            </a:r>
            <a:r>
              <a:rPr sz="1800" b="1" spc="-15" dirty="0">
                <a:solidFill>
                  <a:srgbClr val="003D07"/>
                </a:solidFill>
                <a:latin typeface="Bahnschrift"/>
                <a:cs typeface="Bahnschrift"/>
              </a:rPr>
              <a:t>m</a:t>
            </a:r>
            <a:r>
              <a:rPr sz="1800" b="1" dirty="0">
                <a:solidFill>
                  <a:srgbClr val="003D07"/>
                </a:solidFill>
                <a:latin typeface="Bahnschrift"/>
                <a:cs typeface="Bahnschrift"/>
              </a:rPr>
              <a:t>ic</a:t>
            </a:r>
            <a:r>
              <a:rPr sz="1800" b="1" spc="-5" dirty="0">
                <a:solidFill>
                  <a:srgbClr val="003D07"/>
                </a:solidFill>
                <a:latin typeface="Bahnschrift"/>
                <a:cs typeface="Bahnschrift"/>
              </a:rPr>
              <a:t>al</a:t>
            </a:r>
            <a:r>
              <a:rPr sz="1800" b="1" spc="5" dirty="0">
                <a:solidFill>
                  <a:srgbClr val="003D07"/>
                </a:solidFill>
                <a:latin typeface="Bahnschrift"/>
                <a:cs typeface="Bahnschrift"/>
              </a:rPr>
              <a:t>s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: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y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nthetic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ch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em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ic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al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from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industrial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ue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nts,</a:t>
            </a:r>
            <a:r>
              <a:rPr sz="1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rface</a:t>
            </a:r>
            <a:r>
              <a:rPr sz="18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runof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f,</a:t>
            </a:r>
            <a:r>
              <a:rPr sz="18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cl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ng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agents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.</a:t>
            </a:r>
            <a:r>
              <a:rPr sz="18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Thes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che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al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ca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us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hea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probl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8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hu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harm</a:t>
            </a:r>
            <a:r>
              <a:rPr sz="18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shes.</a:t>
            </a:r>
            <a:endParaRPr sz="18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Water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Pol</a:t>
            </a:r>
            <a:r>
              <a:rPr spc="-15" dirty="0"/>
              <a:t>l</a:t>
            </a:r>
            <a:r>
              <a:rPr spc="-5" dirty="0"/>
              <a:t>utant</a:t>
            </a:r>
            <a:r>
              <a:rPr dirty="0"/>
              <a:t>s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e</a:t>
            </a:r>
            <a:r>
              <a:rPr dirty="0"/>
              <a:t>ffects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75640"/>
            <a:ext cx="7973695" cy="284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marR="5080" indent="-33972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000" b="1" spc="-5" dirty="0">
                <a:solidFill>
                  <a:srgbClr val="003D07"/>
                </a:solidFill>
                <a:latin typeface="Bahnschrift"/>
                <a:cs typeface="Bahnschrift"/>
              </a:rPr>
              <a:t>Inorgani</a:t>
            </a: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c</a:t>
            </a:r>
            <a:r>
              <a:rPr sz="2000" b="1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nu</a:t>
            </a:r>
            <a:r>
              <a:rPr sz="2000" b="1" spc="-10" dirty="0">
                <a:solidFill>
                  <a:srgbClr val="003D07"/>
                </a:solidFill>
                <a:latin typeface="Bahnschrift"/>
                <a:cs typeface="Bahnschrift"/>
              </a:rPr>
              <a:t>t</a:t>
            </a: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rien</a:t>
            </a:r>
            <a:r>
              <a:rPr sz="2000" b="1" spc="-10" dirty="0">
                <a:solidFill>
                  <a:srgbClr val="003D07"/>
                </a:solidFill>
                <a:latin typeface="Bahnschrift"/>
                <a:cs typeface="Bahnschrift"/>
              </a:rPr>
              <a:t>t</a:t>
            </a:r>
            <a:r>
              <a:rPr sz="2000" b="1" spc="5" dirty="0">
                <a:solidFill>
                  <a:srgbClr val="003D07"/>
                </a:solidFill>
                <a:latin typeface="Bahnschrift"/>
                <a:cs typeface="Bahnschrift"/>
              </a:rPr>
              <a:t>s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:</a:t>
            </a:r>
            <a:r>
              <a:rPr sz="20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Sub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ta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ces</a:t>
            </a:r>
            <a:r>
              <a:rPr sz="20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li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k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ni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rogen</a:t>
            </a:r>
            <a:r>
              <a:rPr sz="20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phosphorus</a:t>
            </a:r>
            <a:r>
              <a:rPr sz="20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from</a:t>
            </a:r>
            <a:r>
              <a:rPr sz="2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anima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waste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plant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residu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s,</a:t>
            </a:r>
            <a:r>
              <a:rPr sz="20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fer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iliz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ru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off.</a:t>
            </a:r>
            <a:r>
              <a:rPr sz="20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nu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rien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caus</a:t>
            </a:r>
            <a:r>
              <a:rPr sz="2000" b="0" spc="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ophica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ion.</a:t>
            </a:r>
            <a:endParaRPr sz="2000">
              <a:latin typeface="Bahnschrift Light"/>
              <a:cs typeface="Bahnschrift Light"/>
            </a:endParaRPr>
          </a:p>
          <a:p>
            <a:pPr marL="352425" marR="574040" indent="-339725">
              <a:lnSpc>
                <a:spcPct val="100000"/>
              </a:lnSpc>
              <a:spcBef>
                <a:spcPts val="490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Radioactive</a:t>
            </a:r>
            <a:r>
              <a:rPr sz="2000" b="1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su</a:t>
            </a:r>
            <a:r>
              <a:rPr sz="2000" b="1" spc="5" dirty="0">
                <a:solidFill>
                  <a:srgbClr val="003D07"/>
                </a:solidFill>
                <a:latin typeface="Bahnschrift"/>
                <a:cs typeface="Bahnschrift"/>
              </a:rPr>
              <a:t>b</a:t>
            </a: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stances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:</a:t>
            </a:r>
            <a:r>
              <a:rPr sz="20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Wastes</a:t>
            </a:r>
            <a:r>
              <a:rPr sz="2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from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nuc</a:t>
            </a:r>
            <a:r>
              <a:rPr sz="20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power</a:t>
            </a:r>
            <a:r>
              <a:rPr sz="20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plan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s,</a:t>
            </a:r>
            <a:r>
              <a:rPr sz="2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nuc</a:t>
            </a:r>
            <a:r>
              <a:rPr sz="20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0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apons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produc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ion,</a:t>
            </a:r>
            <a:r>
              <a:rPr sz="2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minin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20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refining</a:t>
            </a:r>
            <a:r>
              <a:rPr sz="20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uraniu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and</a:t>
            </a:r>
            <a:r>
              <a:rPr sz="20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her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.</a:t>
            </a:r>
            <a:r>
              <a:rPr sz="2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Such</a:t>
            </a:r>
            <a:r>
              <a:rPr sz="20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subs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causes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ca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ce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bir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0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def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0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s.</a:t>
            </a:r>
            <a:endParaRPr sz="2000">
              <a:latin typeface="Bahnschrift Light"/>
              <a:cs typeface="Bahnschrift Light"/>
            </a:endParaRPr>
          </a:p>
          <a:p>
            <a:pPr marL="352425" marR="131445" indent="-339725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000" b="1" spc="-5" dirty="0">
                <a:solidFill>
                  <a:srgbClr val="003D07"/>
                </a:solidFill>
                <a:latin typeface="Bahnschrift"/>
                <a:cs typeface="Bahnschrift"/>
              </a:rPr>
              <a:t>T</a:t>
            </a:r>
            <a:r>
              <a:rPr sz="2000" b="1" spc="-10" dirty="0">
                <a:solidFill>
                  <a:srgbClr val="003D07"/>
                </a:solidFill>
                <a:latin typeface="Bahnschrift"/>
                <a:cs typeface="Bahnschrift"/>
              </a:rPr>
              <a:t>h</a:t>
            </a:r>
            <a:r>
              <a:rPr sz="2000" b="1" spc="-5" dirty="0">
                <a:solidFill>
                  <a:srgbClr val="003D07"/>
                </a:solidFill>
                <a:latin typeface="Bahnschrift"/>
                <a:cs typeface="Bahnschrift"/>
              </a:rPr>
              <a:t>erma</a:t>
            </a: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l</a:t>
            </a:r>
            <a:r>
              <a:rPr sz="2000" b="1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D07"/>
                </a:solidFill>
                <a:latin typeface="Bahnschrift"/>
                <a:cs typeface="Bahnschrift"/>
              </a:rPr>
              <a:t>pol</a:t>
            </a:r>
            <a:r>
              <a:rPr sz="2000" b="1" spc="-10" dirty="0">
                <a:solidFill>
                  <a:srgbClr val="003D07"/>
                </a:solidFill>
                <a:latin typeface="Bahnschrift"/>
                <a:cs typeface="Bahnschrift"/>
              </a:rPr>
              <a:t>l</a:t>
            </a:r>
            <a:r>
              <a:rPr sz="2000" b="1" spc="-5" dirty="0">
                <a:solidFill>
                  <a:srgbClr val="003D07"/>
                </a:solidFill>
                <a:latin typeface="Bahnschrift"/>
                <a:cs typeface="Bahnschrift"/>
              </a:rPr>
              <a:t>ution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: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Hot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wate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0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from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indust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ial</a:t>
            </a:r>
            <a:r>
              <a:rPr sz="2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proces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.</a:t>
            </a:r>
            <a:r>
              <a:rPr sz="20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Heat</a:t>
            </a:r>
            <a:r>
              <a:rPr sz="2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lo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w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er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oxygen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make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aquati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life</a:t>
            </a:r>
            <a:r>
              <a:rPr sz="20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mor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v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erabl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to</a:t>
            </a:r>
            <a:r>
              <a:rPr sz="20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dis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as</a:t>
            </a:r>
            <a:r>
              <a:rPr sz="2000" b="0" spc="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20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parasi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tes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.</a:t>
            </a:r>
            <a:r>
              <a:rPr sz="20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erma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shock</a:t>
            </a:r>
            <a:r>
              <a:rPr sz="20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aquati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orga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ism</a:t>
            </a:r>
            <a:r>
              <a:rPr sz="20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.</a:t>
            </a:r>
            <a:endParaRPr sz="20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Pol</a:t>
            </a:r>
            <a:r>
              <a:rPr spc="-15" dirty="0"/>
              <a:t>l</a:t>
            </a:r>
            <a:r>
              <a:rPr spc="-5" dirty="0"/>
              <a:t>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51261"/>
            <a:ext cx="8027670" cy="376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marR="5080" indent="-339725">
              <a:lnSpc>
                <a:spcPct val="904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3200" b="1" dirty="0">
                <a:solidFill>
                  <a:srgbClr val="003D07"/>
                </a:solidFill>
                <a:latin typeface="Bahnschrift"/>
                <a:cs typeface="Bahnschrift"/>
              </a:rPr>
              <a:t>P</a:t>
            </a:r>
            <a:r>
              <a:rPr sz="3200" b="1" spc="-15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3200" b="1" dirty="0">
                <a:solidFill>
                  <a:srgbClr val="003D07"/>
                </a:solidFill>
                <a:latin typeface="Bahnschrift"/>
                <a:cs typeface="Bahnschrift"/>
              </a:rPr>
              <a:t>l</a:t>
            </a:r>
            <a:r>
              <a:rPr sz="3200" b="1" spc="-15" dirty="0">
                <a:solidFill>
                  <a:srgbClr val="003D07"/>
                </a:solidFill>
                <a:latin typeface="Bahnschrift"/>
                <a:cs typeface="Bahnschrift"/>
              </a:rPr>
              <a:t>l</a:t>
            </a:r>
            <a:r>
              <a:rPr sz="3200" b="1" spc="-5" dirty="0">
                <a:solidFill>
                  <a:srgbClr val="003D07"/>
                </a:solidFill>
                <a:latin typeface="Bahnschrift"/>
                <a:cs typeface="Bahnschrift"/>
              </a:rPr>
              <a:t>uti</a:t>
            </a:r>
            <a:r>
              <a:rPr sz="3200" b="1" spc="-20" dirty="0">
                <a:solidFill>
                  <a:srgbClr val="003D07"/>
                </a:solidFill>
                <a:latin typeface="Bahnschrift"/>
                <a:cs typeface="Bahnschrift"/>
              </a:rPr>
              <a:t>o</a:t>
            </a:r>
            <a:r>
              <a:rPr sz="3200" b="1" dirty="0">
                <a:solidFill>
                  <a:srgbClr val="003D07"/>
                </a:solidFill>
                <a:latin typeface="Bahnschrift"/>
                <a:cs typeface="Bahnschrift"/>
              </a:rPr>
              <a:t>n</a:t>
            </a:r>
            <a:r>
              <a:rPr sz="3200" b="1" spc="-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8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troduction</a:t>
            </a:r>
            <a:r>
              <a:rPr sz="2800" b="0" spc="8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contami</a:t>
            </a:r>
            <a:r>
              <a:rPr sz="2800" b="0" spc="-3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ants</a:t>
            </a:r>
            <a:r>
              <a:rPr sz="2800" b="0" spc="-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8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natural</a:t>
            </a:r>
            <a:r>
              <a:rPr sz="28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enviro</a:t>
            </a:r>
            <a:r>
              <a:rPr sz="28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men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800" b="0" spc="7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tha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cau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verse</a:t>
            </a:r>
            <a:r>
              <a:rPr sz="28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change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.</a:t>
            </a:r>
            <a:r>
              <a:rPr sz="28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Pol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lution</a:t>
            </a:r>
            <a:r>
              <a:rPr sz="28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can</a:t>
            </a:r>
            <a:r>
              <a:rPr sz="28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tak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8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form</a:t>
            </a:r>
            <a:r>
              <a:rPr sz="28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chem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ical</a:t>
            </a:r>
            <a:r>
              <a:rPr sz="28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substances</a:t>
            </a:r>
            <a:r>
              <a:rPr sz="2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or</a:t>
            </a:r>
            <a:r>
              <a:rPr sz="28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energy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28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such</a:t>
            </a:r>
            <a:r>
              <a:rPr sz="28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oise,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heat</a:t>
            </a:r>
            <a:r>
              <a:rPr sz="28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or</a:t>
            </a:r>
            <a:r>
              <a:rPr sz="28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ght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.</a:t>
            </a:r>
            <a:endParaRPr sz="2800">
              <a:latin typeface="Bahnschrift Light"/>
              <a:cs typeface="Bahnschrift Light"/>
            </a:endParaRPr>
          </a:p>
          <a:p>
            <a:pPr>
              <a:lnSpc>
                <a:spcPct val="100000"/>
              </a:lnSpc>
              <a:spcBef>
                <a:spcPts val="49"/>
              </a:spcBef>
              <a:buClr>
                <a:srgbClr val="77923B"/>
              </a:buClr>
              <a:buFont typeface="Wingdings"/>
              <a:buChar char=""/>
            </a:pPr>
            <a:endParaRPr sz="3950">
              <a:latin typeface="Times New Roman"/>
              <a:cs typeface="Times New Roman"/>
            </a:endParaRPr>
          </a:p>
          <a:p>
            <a:pPr marL="352425" marR="292100" indent="-339725">
              <a:lnSpc>
                <a:spcPct val="907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3200" b="1" dirty="0">
                <a:solidFill>
                  <a:srgbClr val="003D07"/>
                </a:solidFill>
                <a:latin typeface="Bahnschrift"/>
                <a:cs typeface="Bahnschrift"/>
              </a:rPr>
              <a:t>P</a:t>
            </a:r>
            <a:r>
              <a:rPr sz="3200" b="1" spc="-10" dirty="0">
                <a:solidFill>
                  <a:srgbClr val="003D07"/>
                </a:solidFill>
                <a:latin typeface="Bahnschrift"/>
                <a:cs typeface="Bahnschrift"/>
              </a:rPr>
              <a:t>ol</a:t>
            </a:r>
            <a:r>
              <a:rPr sz="3200" b="1" spc="-20" dirty="0">
                <a:solidFill>
                  <a:srgbClr val="003D07"/>
                </a:solidFill>
                <a:latin typeface="Bahnschrift"/>
                <a:cs typeface="Bahnschrift"/>
              </a:rPr>
              <a:t>l</a:t>
            </a:r>
            <a:r>
              <a:rPr sz="3200" b="1" spc="-5" dirty="0">
                <a:solidFill>
                  <a:srgbClr val="003D07"/>
                </a:solidFill>
                <a:latin typeface="Bahnschrift"/>
                <a:cs typeface="Bahnschrift"/>
              </a:rPr>
              <a:t>utan</a:t>
            </a:r>
            <a:r>
              <a:rPr sz="3200" b="1" spc="-10" dirty="0">
                <a:solidFill>
                  <a:srgbClr val="003D07"/>
                </a:solidFill>
                <a:latin typeface="Bahnschrift"/>
                <a:cs typeface="Bahnschrift"/>
              </a:rPr>
              <a:t>t</a:t>
            </a:r>
            <a:r>
              <a:rPr sz="3200" b="1" spc="-5" dirty="0">
                <a:solidFill>
                  <a:srgbClr val="003D07"/>
                </a:solidFill>
                <a:latin typeface="Bahnschrift"/>
                <a:cs typeface="Bahnschrift"/>
              </a:rPr>
              <a:t>s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28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components</a:t>
            </a:r>
            <a:r>
              <a:rPr sz="28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8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pol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lution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.</a:t>
            </a:r>
            <a:r>
              <a:rPr sz="2800" b="0" spc="8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They</a:t>
            </a:r>
            <a:r>
              <a:rPr sz="2800" b="0" spc="-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can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be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eit</a:t>
            </a:r>
            <a:r>
              <a:rPr sz="28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ore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gn</a:t>
            </a:r>
            <a:r>
              <a:rPr sz="28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substances/ene</a:t>
            </a:r>
            <a:r>
              <a:rPr sz="2800" b="0" spc="-4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gie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800" b="0" spc="7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or</a:t>
            </a:r>
            <a:r>
              <a:rPr sz="28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natura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ly</a:t>
            </a:r>
            <a:r>
              <a:rPr sz="2800" b="0" spc="7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occurr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ng</a:t>
            </a:r>
            <a:r>
              <a:rPr sz="2800" b="0" spc="10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contaminants.</a:t>
            </a:r>
            <a:endParaRPr sz="28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Effects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Water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Pol</a:t>
            </a:r>
            <a:r>
              <a:rPr spc="-15" dirty="0"/>
              <a:t>l</a:t>
            </a:r>
            <a:r>
              <a:rPr spc="-5" dirty="0"/>
              <a:t>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591" y="1646813"/>
            <a:ext cx="8035925" cy="3716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Effect</a:t>
            </a:r>
            <a:r>
              <a:rPr sz="20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on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hu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0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hea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endParaRPr sz="2000">
              <a:latin typeface="Bahnschrift Light"/>
              <a:cs typeface="Bahnschrift Light"/>
            </a:endParaRPr>
          </a:p>
          <a:p>
            <a:pPr marL="751840" marR="135255" lvl="1" indent="-281940" algn="just">
              <a:lnSpc>
                <a:spcPct val="100000"/>
              </a:lnSpc>
              <a:spcBef>
                <a:spcPts val="49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</a:tabLst>
            </a:pP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fe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ti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7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diseas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ca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be</a:t>
            </a:r>
            <a:r>
              <a:rPr sz="16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spr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7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rough</a:t>
            </a:r>
            <a:r>
              <a:rPr sz="1600" b="0" spc="6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amin</a:t>
            </a:r>
            <a:r>
              <a:rPr sz="1600" b="0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7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w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r.</a:t>
            </a:r>
            <a:r>
              <a:rPr sz="16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Th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se</a:t>
            </a:r>
            <a:r>
              <a:rPr sz="1600" b="0" spc="6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w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25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-</a:t>
            </a:r>
            <a:r>
              <a:rPr sz="16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b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rne</a:t>
            </a:r>
            <a:r>
              <a:rPr sz="1600" b="0" spc="6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diseas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re</a:t>
            </a:r>
            <a:r>
              <a:rPr sz="16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cause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by</a:t>
            </a:r>
            <a:r>
              <a:rPr sz="16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bac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eri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600" b="0" spc="6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(Ty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p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id,</a:t>
            </a:r>
            <a:r>
              <a:rPr sz="1600" b="0" spc="6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ho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era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1600" b="0" spc="8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diar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6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c.</a:t>
            </a:r>
            <a:r>
              <a:rPr sz="16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)</a:t>
            </a:r>
            <a:r>
              <a:rPr sz="16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6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by</a:t>
            </a:r>
            <a:r>
              <a:rPr sz="16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virus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(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fe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ti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7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pa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)</a:t>
            </a:r>
            <a:endParaRPr sz="16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</a:tabLst>
            </a:pP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Pes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ides</a:t>
            </a:r>
            <a:r>
              <a:rPr sz="1600" b="0" spc="6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–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 ca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da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ma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v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sys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em</a:t>
            </a:r>
            <a:r>
              <a:rPr sz="16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caus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can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er.</a:t>
            </a:r>
            <a:endParaRPr sz="16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</a:tabLst>
            </a:pP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Mercu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ry</a:t>
            </a:r>
            <a:r>
              <a:rPr sz="16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–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Mi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amat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6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dis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ase</a:t>
            </a:r>
            <a:endParaRPr sz="16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49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</a:tabLst>
            </a:pP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rides</a:t>
            </a:r>
            <a:r>
              <a:rPr sz="16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ca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caus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re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p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roduc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ive</a:t>
            </a:r>
            <a:r>
              <a:rPr sz="1600" b="0" spc="8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do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ri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600" b="0" spc="7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da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ma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e.</a:t>
            </a:r>
            <a:endParaRPr sz="16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</a:tabLst>
            </a:pP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itrat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6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–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 a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re</a:t>
            </a:r>
            <a:r>
              <a:rPr sz="16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es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p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ial</a:t>
            </a:r>
            <a:r>
              <a:rPr sz="1600" b="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y</a:t>
            </a:r>
            <a:r>
              <a:rPr sz="16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danger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ba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b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ri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k</a:t>
            </a:r>
            <a:r>
              <a:rPr sz="16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f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rmula</a:t>
            </a:r>
            <a:r>
              <a:rPr sz="16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milk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.</a:t>
            </a:r>
            <a:r>
              <a:rPr sz="16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It</a:t>
            </a:r>
            <a:endParaRPr sz="1600">
              <a:latin typeface="Bahnschrift Light"/>
              <a:cs typeface="Bahnschrift Light"/>
            </a:endParaRPr>
          </a:p>
          <a:p>
            <a:pPr marL="751840">
              <a:lnSpc>
                <a:spcPct val="100000"/>
              </a:lnSpc>
            </a:pP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res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ri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ts</a:t>
            </a:r>
            <a:r>
              <a:rPr sz="1600" b="0" spc="30" dirty="0">
                <a:solidFill>
                  <a:srgbClr val="4F6128"/>
                </a:solidFill>
                <a:latin typeface="Bahnschrift Light"/>
                <a:cs typeface="Bahnschrift Light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20" dirty="0">
                <a:solidFill>
                  <a:srgbClr val="4F6128"/>
                </a:solidFill>
                <a:latin typeface="Bahnschrift Light"/>
                <a:cs typeface="Bahnschrift Light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amount</a:t>
            </a:r>
            <a:r>
              <a:rPr sz="1600" b="0" spc="15" dirty="0">
                <a:solidFill>
                  <a:srgbClr val="4F6128"/>
                </a:solidFill>
                <a:latin typeface="Bahnschrift Light"/>
                <a:cs typeface="Bahnschrift Light"/>
              </a:rPr>
              <a:t> 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f</a:t>
            </a:r>
            <a:r>
              <a:rPr sz="1600" b="0" spc="10" dirty="0">
                <a:solidFill>
                  <a:srgbClr val="4F6128"/>
                </a:solidFill>
                <a:latin typeface="Bahnschrift Light"/>
                <a:cs typeface="Bahnschrift Light"/>
              </a:rPr>
              <a:t> 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xygen</a:t>
            </a:r>
            <a:r>
              <a:rPr sz="1600" b="0" spc="30" dirty="0">
                <a:solidFill>
                  <a:srgbClr val="4F6128"/>
                </a:solidFill>
                <a:latin typeface="Bahnschrift Light"/>
                <a:cs typeface="Bahnschrift Light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1600" b="0" dirty="0">
                <a:solidFill>
                  <a:srgbClr val="4F6128"/>
                </a:solidFill>
                <a:latin typeface="Bahnschrift Light"/>
                <a:cs typeface="Bahnschrift Light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20" dirty="0">
                <a:solidFill>
                  <a:srgbClr val="4F6128"/>
                </a:solidFill>
                <a:latin typeface="Bahnschrift Light"/>
                <a:cs typeface="Bahnschrift Light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brain</a:t>
            </a:r>
            <a:r>
              <a:rPr sz="1600" b="0" dirty="0">
                <a:solidFill>
                  <a:srgbClr val="4F6128"/>
                </a:solidFill>
                <a:latin typeface="Bahnschrift Light"/>
                <a:cs typeface="Bahnschrift Light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and</a:t>
            </a:r>
            <a:r>
              <a:rPr sz="1600" b="0" spc="15" dirty="0">
                <a:solidFill>
                  <a:srgbClr val="4F6128"/>
                </a:solidFill>
                <a:latin typeface="Bahnschrift Light"/>
                <a:cs typeface="Bahnschrift Light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cause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20" dirty="0">
                <a:solidFill>
                  <a:srgbClr val="4F6128"/>
                </a:solidFill>
                <a:latin typeface="Bahnschrift Light"/>
                <a:cs typeface="Bahnschrift Light"/>
              </a:rPr>
              <a:t> </a:t>
            </a:r>
            <a:r>
              <a:rPr sz="1600" b="0" spc="0" dirty="0">
                <a:solidFill>
                  <a:srgbClr val="4F6128"/>
                </a:solidFill>
                <a:latin typeface="Bahnschrift Light"/>
                <a:cs typeface="Bahnschrift Light"/>
              </a:rPr>
              <a:t>“</a:t>
            </a:r>
            <a:r>
              <a:rPr sz="1600" b="1" spc="-10" dirty="0">
                <a:solidFill>
                  <a:srgbClr val="FF0000"/>
                </a:solidFill>
                <a:latin typeface="Bahnschrift"/>
                <a:cs typeface="Bahnschrift"/>
              </a:rPr>
              <a:t>blue</a:t>
            </a:r>
            <a:r>
              <a:rPr sz="1600" b="1" spc="2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Bahnschrift"/>
                <a:cs typeface="Bahnschrift"/>
              </a:rPr>
              <a:t>ba</a:t>
            </a:r>
            <a:r>
              <a:rPr sz="1600" b="1" spc="-15" dirty="0">
                <a:solidFill>
                  <a:srgbClr val="FF0000"/>
                </a:solidFill>
                <a:latin typeface="Bahnschrift"/>
                <a:cs typeface="Bahnschrift"/>
              </a:rPr>
              <a:t>b</a:t>
            </a:r>
            <a:r>
              <a:rPr sz="1600" b="1" spc="-10" dirty="0">
                <a:solidFill>
                  <a:srgbClr val="FF0000"/>
                </a:solidFill>
                <a:latin typeface="Bahnschrift"/>
                <a:cs typeface="Bahnschrift"/>
              </a:rPr>
              <a:t>y”</a:t>
            </a:r>
            <a:r>
              <a:rPr sz="1600" b="1" spc="1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Bahnschrift"/>
                <a:cs typeface="Bahnschrift"/>
              </a:rPr>
              <a:t>sy</a:t>
            </a:r>
            <a:r>
              <a:rPr sz="1600" b="1" spc="-20" dirty="0">
                <a:solidFill>
                  <a:srgbClr val="FF0000"/>
                </a:solidFill>
                <a:latin typeface="Bahnschrift"/>
                <a:cs typeface="Bahnschrift"/>
              </a:rPr>
              <a:t>n</a:t>
            </a:r>
            <a:r>
              <a:rPr sz="1600" b="1" spc="-10" dirty="0">
                <a:solidFill>
                  <a:srgbClr val="FF0000"/>
                </a:solidFill>
                <a:latin typeface="Bahnschrift"/>
                <a:cs typeface="Bahnschrift"/>
              </a:rPr>
              <a:t>dr</a:t>
            </a:r>
            <a:r>
              <a:rPr sz="1600" b="1" spc="-20" dirty="0">
                <a:solidFill>
                  <a:srgbClr val="FF0000"/>
                </a:solidFill>
                <a:latin typeface="Bahnschrift"/>
                <a:cs typeface="Bahnschrift"/>
              </a:rPr>
              <a:t>o</a:t>
            </a:r>
            <a:r>
              <a:rPr sz="1600" b="1" spc="-15" dirty="0">
                <a:solidFill>
                  <a:srgbClr val="FF0000"/>
                </a:solidFill>
                <a:latin typeface="Bahnschrift"/>
                <a:cs typeface="Bahnschrift"/>
              </a:rPr>
              <a:t>m</a:t>
            </a:r>
            <a:r>
              <a:rPr sz="1600" b="1" spc="-5" dirty="0">
                <a:solidFill>
                  <a:srgbClr val="FF0000"/>
                </a:solidFill>
                <a:latin typeface="Bahnschrift"/>
                <a:cs typeface="Bahnschrift"/>
              </a:rPr>
              <a:t>e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.</a:t>
            </a:r>
            <a:endParaRPr sz="16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</a:tabLst>
            </a:pP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–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 ca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accumu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at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16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b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y</a:t>
            </a:r>
            <a:r>
              <a:rPr sz="16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da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ma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he</a:t>
            </a:r>
            <a:r>
              <a:rPr sz="16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ral</a:t>
            </a:r>
            <a:r>
              <a:rPr sz="1600" b="0" spc="7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v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sys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em.</a:t>
            </a:r>
            <a:endParaRPr sz="16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49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</a:tabLst>
            </a:pP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Arsen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ic</a:t>
            </a:r>
            <a:r>
              <a:rPr sz="1600" b="0" spc="6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–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caus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iv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6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damage,</a:t>
            </a:r>
            <a:r>
              <a:rPr sz="16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k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16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ca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600" b="0" spc="6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v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ascula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6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dis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ases</a:t>
            </a:r>
            <a:endParaRPr sz="1600">
              <a:latin typeface="Bahnschrift Light"/>
              <a:cs typeface="Bahnschrift Light"/>
            </a:endParaRPr>
          </a:p>
          <a:p>
            <a:pPr marL="751840" marR="658495" lvl="1" indent="-28194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</a:tabLst>
            </a:pP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Flouride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-</a:t>
            </a:r>
            <a:r>
              <a:rPr sz="16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16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excess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ive</a:t>
            </a:r>
            <a:r>
              <a:rPr sz="16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amoun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6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ca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6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mak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y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6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600" b="0" spc="7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y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ll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w</a:t>
            </a:r>
            <a:r>
              <a:rPr sz="16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6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cause</a:t>
            </a:r>
            <a:r>
              <a:rPr sz="16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da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ma</a:t>
            </a:r>
            <a:r>
              <a:rPr sz="16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6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sp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nal</a:t>
            </a:r>
            <a:r>
              <a:rPr sz="16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rd.</a:t>
            </a:r>
            <a:endParaRPr sz="16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Effects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Water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Pol</a:t>
            </a:r>
            <a:r>
              <a:rPr spc="-15" dirty="0"/>
              <a:t>l</a:t>
            </a:r>
            <a:r>
              <a:rPr spc="-5" dirty="0"/>
              <a:t>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2657"/>
            <a:ext cx="7959090" cy="3529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Effects</a:t>
            </a:r>
            <a:r>
              <a:rPr sz="28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on</a:t>
            </a:r>
            <a:r>
              <a:rPr sz="2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mals</a:t>
            </a:r>
            <a:endParaRPr sz="2800">
              <a:latin typeface="Bahnschrift Light"/>
              <a:cs typeface="Bahnschrift Light"/>
            </a:endParaRPr>
          </a:p>
          <a:p>
            <a:pPr marL="751840" marR="130810" lvl="1" indent="-281940">
              <a:lnSpc>
                <a:spcPct val="100000"/>
              </a:lnSpc>
              <a:spcBef>
                <a:spcPts val="50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Lo</a:t>
            </a:r>
            <a:r>
              <a:rPr sz="2000" b="1" spc="5" dirty="0">
                <a:solidFill>
                  <a:srgbClr val="4F6128"/>
                </a:solidFill>
                <a:latin typeface="Bahnschrift"/>
                <a:cs typeface="Bahnschrift"/>
              </a:rPr>
              <a:t>s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s</a:t>
            </a:r>
            <a:r>
              <a:rPr sz="2000" b="1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of</a:t>
            </a:r>
            <a:r>
              <a:rPr sz="2000" b="1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aqu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a</a:t>
            </a: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ti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c</a:t>
            </a:r>
            <a:r>
              <a:rPr sz="2000" b="1" spc="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biodi</a:t>
            </a:r>
            <a:r>
              <a:rPr sz="2000" b="1" spc="5" dirty="0">
                <a:solidFill>
                  <a:srgbClr val="4F6128"/>
                </a:solidFill>
                <a:latin typeface="Bahnschrift"/>
                <a:cs typeface="Bahnschrift"/>
              </a:rPr>
              <a:t>v</a:t>
            </a: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ersi</a:t>
            </a:r>
            <a:r>
              <a:rPr sz="2000" b="1" spc="-10" dirty="0">
                <a:solidFill>
                  <a:srgbClr val="4F6128"/>
                </a:solidFill>
                <a:latin typeface="Bahnschrift"/>
                <a:cs typeface="Bahnschrift"/>
              </a:rPr>
              <a:t>ty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:</a:t>
            </a:r>
            <a:r>
              <a:rPr sz="2000" b="1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Ha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mfu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micals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pol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utan</a:t>
            </a:r>
            <a:r>
              <a:rPr sz="20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wate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ffect</a:t>
            </a:r>
            <a:r>
              <a:rPr sz="20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survi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v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aquati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orga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isms</a:t>
            </a:r>
            <a:endParaRPr sz="2000">
              <a:latin typeface="Bahnschrift Light"/>
              <a:cs typeface="Bahnschrift Light"/>
            </a:endParaRPr>
          </a:p>
          <a:p>
            <a:pPr marL="352425" indent="-339725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Effects</a:t>
            </a:r>
            <a:r>
              <a:rPr sz="28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on</a:t>
            </a:r>
            <a:r>
              <a:rPr sz="2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plants</a:t>
            </a:r>
            <a:endParaRPr sz="2800">
              <a:latin typeface="Bahnschrift Light"/>
              <a:cs typeface="Bahnschrift Light"/>
            </a:endParaRPr>
          </a:p>
          <a:p>
            <a:pPr marL="751840" marR="5080" lvl="1" indent="-281940">
              <a:lnSpc>
                <a:spcPct val="100000"/>
              </a:lnSpc>
              <a:spcBef>
                <a:spcPts val="50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Eut</a:t>
            </a:r>
            <a:r>
              <a:rPr sz="2000" b="1" spc="-15" dirty="0">
                <a:solidFill>
                  <a:srgbClr val="4F6128"/>
                </a:solidFill>
                <a:latin typeface="Bahnschrift"/>
                <a:cs typeface="Bahnschrift"/>
              </a:rPr>
              <a:t>r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op</a:t>
            </a:r>
            <a:r>
              <a:rPr sz="2000" b="1" spc="-10" dirty="0">
                <a:solidFill>
                  <a:srgbClr val="4F6128"/>
                </a:solidFill>
                <a:latin typeface="Bahnschrift"/>
                <a:cs typeface="Bahnschrift"/>
              </a:rPr>
              <a:t>h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ica</a:t>
            </a:r>
            <a:r>
              <a:rPr sz="2000" b="1" spc="-10" dirty="0">
                <a:solidFill>
                  <a:srgbClr val="4F6128"/>
                </a:solidFill>
                <a:latin typeface="Bahnschrift"/>
                <a:cs typeface="Bahnschrift"/>
              </a:rPr>
              <a:t>t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ion</a:t>
            </a:r>
            <a:r>
              <a:rPr sz="2000" b="1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of</a:t>
            </a:r>
            <a:r>
              <a:rPr sz="2000" b="1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wa</a:t>
            </a:r>
            <a:r>
              <a:rPr sz="2000" b="1" spc="-10" dirty="0">
                <a:solidFill>
                  <a:srgbClr val="4F6128"/>
                </a:solidFill>
                <a:latin typeface="Bahnschrift"/>
                <a:cs typeface="Bahnschrift"/>
              </a:rPr>
              <a:t>t</a:t>
            </a: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e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r</a:t>
            </a:r>
            <a:r>
              <a:rPr sz="2000" b="1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bodies:</a:t>
            </a:r>
            <a:r>
              <a:rPr sz="2000" b="1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Ni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ra</a:t>
            </a:r>
            <a:r>
              <a:rPr sz="20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ph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spha</a:t>
            </a:r>
            <a:r>
              <a:rPr sz="20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fer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ilizer</a:t>
            </a:r>
            <a:r>
              <a:rPr sz="20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us</a:t>
            </a:r>
            <a:r>
              <a:rPr sz="2000" b="0" spc="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crease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ni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rogen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phosphate</a:t>
            </a:r>
            <a:r>
              <a:rPr sz="20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co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nten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soil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goe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20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wate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inc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spc="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ow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certain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plan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on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surface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20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wate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body.</a:t>
            </a:r>
            <a:endParaRPr sz="20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Pol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ute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wate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co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tain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high</a:t>
            </a:r>
            <a:r>
              <a:rPr sz="2000" b="0" spc="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co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cent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atio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hea</a:t>
            </a:r>
            <a:r>
              <a:rPr sz="2000" b="1" spc="5" dirty="0">
                <a:solidFill>
                  <a:srgbClr val="4F6128"/>
                </a:solidFill>
                <a:latin typeface="Bahnschrift"/>
                <a:cs typeface="Bahnschrift"/>
              </a:rPr>
              <a:t>v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y</a:t>
            </a:r>
            <a:r>
              <a:rPr sz="2000" b="1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m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e</a:t>
            </a:r>
            <a:r>
              <a:rPr sz="2000" b="1" spc="-5" dirty="0">
                <a:solidFill>
                  <a:srgbClr val="4F6128"/>
                </a:solidFill>
                <a:latin typeface="Bahnschrift"/>
                <a:cs typeface="Bahnschrift"/>
              </a:rPr>
              <a:t>ta</a:t>
            </a:r>
            <a:r>
              <a:rPr sz="2000" b="1" spc="-10" dirty="0">
                <a:solidFill>
                  <a:srgbClr val="4F6128"/>
                </a:solidFill>
                <a:latin typeface="Bahnschrift"/>
                <a:cs typeface="Bahnschrift"/>
              </a:rPr>
              <a:t>l</a:t>
            </a:r>
            <a:r>
              <a:rPr sz="2000" b="1" dirty="0">
                <a:solidFill>
                  <a:srgbClr val="4F6128"/>
                </a:solidFill>
                <a:latin typeface="Bahnschrift"/>
                <a:cs typeface="Bahnschrift"/>
              </a:rPr>
              <a:t>s</a:t>
            </a:r>
            <a:endParaRPr sz="2000">
              <a:latin typeface="Bahnschrift"/>
              <a:cs typeface="Bahnschrift"/>
            </a:endParaRPr>
          </a:p>
          <a:p>
            <a:pPr marL="751840">
              <a:lnSpc>
                <a:spcPct val="100000"/>
              </a:lnSpc>
            </a:pP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b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comes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to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x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ic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for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plan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s.</a:t>
            </a:r>
            <a:endParaRPr sz="20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Pol</a:t>
            </a:r>
            <a:r>
              <a:rPr spc="-15" dirty="0"/>
              <a:t>l</a:t>
            </a:r>
            <a:r>
              <a:rPr spc="-5" dirty="0"/>
              <a:t>utio</a:t>
            </a:r>
            <a:r>
              <a:rPr dirty="0"/>
              <a:t>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/>
              <a:t>Groun</a:t>
            </a:r>
            <a:r>
              <a:rPr spc="15" dirty="0"/>
              <a:t>d</a:t>
            </a:r>
            <a:r>
              <a:rPr spc="-5" dirty="0"/>
              <a:t>wat</a:t>
            </a:r>
            <a:r>
              <a:rPr spc="10" dirty="0"/>
              <a:t>e</a:t>
            </a:r>
            <a:r>
              <a:rPr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0029"/>
            <a:ext cx="8009255" cy="394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marR="320675" indent="-33972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Exce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sive</a:t>
            </a:r>
            <a:r>
              <a:rPr sz="32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extrac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ion</a:t>
            </a:r>
            <a:r>
              <a:rPr sz="32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gr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dwater</a:t>
            </a:r>
            <a:r>
              <a:rPr sz="32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leads</a:t>
            </a:r>
            <a:r>
              <a:rPr sz="32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natural</a:t>
            </a:r>
            <a:r>
              <a:rPr sz="32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po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tio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3200" b="0" spc="7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32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gro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ndwater.</a:t>
            </a:r>
            <a:r>
              <a:rPr sz="32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Examples</a:t>
            </a:r>
            <a:r>
              <a:rPr sz="32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ar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32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flu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ride</a:t>
            </a:r>
            <a:r>
              <a:rPr sz="32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and</a:t>
            </a:r>
            <a:r>
              <a:rPr sz="32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ar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eni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32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co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taminati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n.</a:t>
            </a:r>
            <a:endParaRPr sz="3200">
              <a:latin typeface="Bahnschrift Light"/>
              <a:cs typeface="Bahnschrift Light"/>
            </a:endParaRPr>
          </a:p>
          <a:p>
            <a:pPr marL="352425" marR="5080" indent="-339725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Groundwate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32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receives</a:t>
            </a:r>
            <a:r>
              <a:rPr sz="32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po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tant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from</a:t>
            </a:r>
            <a:r>
              <a:rPr sz="32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se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ti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tank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s,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landfill</a:t>
            </a:r>
            <a:r>
              <a:rPr sz="3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ha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z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ardo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waste</a:t>
            </a:r>
            <a:r>
              <a:rPr sz="32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dump</a:t>
            </a:r>
            <a:r>
              <a:rPr sz="3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32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32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nderg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nd</a:t>
            </a:r>
            <a:r>
              <a:rPr sz="32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tan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k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3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ntai</a:t>
            </a:r>
            <a:r>
              <a:rPr sz="3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ing</a:t>
            </a:r>
            <a:r>
              <a:rPr sz="32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petr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ol,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oi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chemicals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32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etc.</a:t>
            </a:r>
            <a:endParaRPr sz="32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Eutrophication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84022"/>
            <a:ext cx="4653280" cy="382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marR="5080" indent="-33972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Enrichm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nt</a:t>
            </a:r>
            <a:r>
              <a:rPr sz="24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st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nding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wat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body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by</a:t>
            </a:r>
            <a:r>
              <a:rPr sz="24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nut</a:t>
            </a:r>
            <a:r>
              <a:rPr sz="24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ients,</a:t>
            </a:r>
            <a:r>
              <a:rPr sz="2400" b="0" spc="7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such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as</a:t>
            </a:r>
            <a:r>
              <a:rPr sz="2400" b="0" spc="-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pho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phorus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nitrogen.</a:t>
            </a:r>
            <a:endParaRPr sz="2400">
              <a:latin typeface="Bahnschrift Light"/>
              <a:cs typeface="Bahnschrift Light"/>
            </a:endParaRPr>
          </a:p>
          <a:p>
            <a:pPr marL="352425" indent="-339725">
              <a:lnSpc>
                <a:spcPct val="100000"/>
              </a:lnSpc>
              <a:spcBef>
                <a:spcPts val="790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24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ase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4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photos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y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nthetic</a:t>
            </a:r>
            <a:endParaRPr sz="2400">
              <a:latin typeface="Bahnschrift Light"/>
              <a:cs typeface="Bahnschrift Light"/>
            </a:endParaRPr>
          </a:p>
          <a:p>
            <a:pPr marL="352425">
              <a:lnSpc>
                <a:spcPct val="100000"/>
              </a:lnSpc>
            </a:pP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act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vi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y.</a:t>
            </a:r>
            <a:endParaRPr sz="2400">
              <a:latin typeface="Bahnschrift Light"/>
              <a:cs typeface="Bahnschrift Light"/>
            </a:endParaRPr>
          </a:p>
          <a:p>
            <a:pPr marL="352425" marR="17145" indent="-339725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Excessive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alg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die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the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y</a:t>
            </a:r>
            <a:r>
              <a:rPr sz="24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ll</a:t>
            </a:r>
            <a:r>
              <a:rPr sz="24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to</a:t>
            </a:r>
            <a:r>
              <a:rPr sz="24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bottom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gets</a:t>
            </a:r>
            <a:r>
              <a:rPr sz="2400" b="0" spc="-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decomposed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.</a:t>
            </a:r>
            <a:r>
              <a:rPr sz="2400" b="0" spc="7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Thi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process</a:t>
            </a:r>
            <a:r>
              <a:rPr sz="24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qui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400" b="0" spc="8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dissolve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4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x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ygen,</a:t>
            </a:r>
            <a:r>
              <a:rPr sz="24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some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fish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species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die.</a:t>
            </a:r>
            <a:endParaRPr sz="24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1744" y="1499616"/>
            <a:ext cx="3572256" cy="4760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Biomagnification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645" y="1785492"/>
            <a:ext cx="4827270" cy="3623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marR="5080" indent="-33972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Bi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omagn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ica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tio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8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creas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18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ncentrati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800" b="0" spc="-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substance,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such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the</a:t>
            </a:r>
            <a:r>
              <a:rPr sz="18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pest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ic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de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oc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ur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18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od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ch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n.</a:t>
            </a:r>
            <a:r>
              <a:rPr sz="18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The</a:t>
            </a:r>
            <a:r>
              <a:rPr sz="18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ll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utan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enters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rst</a:t>
            </a:r>
            <a:r>
              <a:rPr sz="18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org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ni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sm</a:t>
            </a:r>
            <a:r>
              <a:rPr sz="18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od</a:t>
            </a:r>
            <a:r>
              <a:rPr sz="18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ch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in.</a:t>
            </a:r>
            <a:r>
              <a:rPr sz="18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When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second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organ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ism</a:t>
            </a:r>
            <a:r>
              <a:rPr sz="18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18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the</a:t>
            </a:r>
            <a:r>
              <a:rPr sz="18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ch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18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nsu</a:t>
            </a:r>
            <a:r>
              <a:rPr sz="18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rst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one,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ll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utant</a:t>
            </a:r>
            <a:r>
              <a:rPr sz="18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to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ov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into</a:t>
            </a:r>
            <a:r>
              <a:rPr sz="18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con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organis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.</a:t>
            </a:r>
            <a:endParaRPr sz="1800">
              <a:latin typeface="Bahnschrift Light"/>
              <a:cs typeface="Bahnschrift Light"/>
            </a:endParaRPr>
          </a:p>
          <a:p>
            <a:pPr marL="352425" marR="80010" indent="447675">
              <a:lnSpc>
                <a:spcPct val="100000"/>
              </a:lnSpc>
              <a:spcBef>
                <a:spcPts val="600"/>
              </a:spcBef>
            </a:pP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ev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the</a:t>
            </a:r>
            <a:r>
              <a:rPr sz="18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ecologi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y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ramid,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ther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en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rgy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loss.</a:t>
            </a:r>
            <a:r>
              <a:rPr sz="1800" b="0" spc="-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Hence,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eac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succe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ng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ev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18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the</a:t>
            </a:r>
            <a:r>
              <a:rPr sz="18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predato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8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nsu</a:t>
            </a:r>
            <a:r>
              <a:rPr sz="18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mor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pre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y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.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1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organis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higher</a:t>
            </a:r>
            <a:r>
              <a:rPr sz="18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v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have</a:t>
            </a:r>
            <a:r>
              <a:rPr sz="18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greate</a:t>
            </a:r>
            <a:r>
              <a:rPr sz="18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18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18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ncentratio</a:t>
            </a:r>
            <a:r>
              <a:rPr sz="1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1800" b="0" spc="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1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pol</a:t>
            </a:r>
            <a:r>
              <a:rPr sz="1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1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utant.</a:t>
            </a:r>
            <a:endParaRPr sz="18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5" y="3786769"/>
            <a:ext cx="130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77923B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58384" y="1546860"/>
            <a:ext cx="3785616" cy="4658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dirty="0"/>
              <a:t>Control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5" dirty="0"/>
              <a:t>o</a:t>
            </a:r>
            <a:r>
              <a:rPr dirty="0"/>
              <a:t>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Water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Pol</a:t>
            </a:r>
            <a:r>
              <a:rPr spc="-15" dirty="0"/>
              <a:t>l</a:t>
            </a:r>
            <a:r>
              <a:rPr spc="-5" dirty="0"/>
              <a:t>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84022"/>
            <a:ext cx="7819390" cy="401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400" b="1" spc="-5" dirty="0">
                <a:solidFill>
                  <a:srgbClr val="003D07"/>
                </a:solidFill>
                <a:latin typeface="Bahnschrift"/>
                <a:cs typeface="Bahnschrift"/>
              </a:rPr>
              <a:t>T</a:t>
            </a:r>
            <a:r>
              <a:rPr sz="2400" b="1" spc="-10" dirty="0">
                <a:solidFill>
                  <a:srgbClr val="003D07"/>
                </a:solidFill>
                <a:latin typeface="Bahnschrift"/>
                <a:cs typeface="Bahnschrift"/>
              </a:rPr>
              <a:t>r</a:t>
            </a:r>
            <a:r>
              <a:rPr sz="2400" b="1" spc="-5" dirty="0">
                <a:solidFill>
                  <a:srgbClr val="003D07"/>
                </a:solidFill>
                <a:latin typeface="Bahnschrift"/>
                <a:cs typeface="Bahnschrift"/>
              </a:rPr>
              <a:t>e</a:t>
            </a:r>
            <a:r>
              <a:rPr sz="2400" b="1" spc="-15" dirty="0">
                <a:solidFill>
                  <a:srgbClr val="003D07"/>
                </a:solidFill>
                <a:latin typeface="Bahnschrift"/>
                <a:cs typeface="Bahnschrift"/>
              </a:rPr>
              <a:t>a</a:t>
            </a:r>
            <a:r>
              <a:rPr sz="2400" b="1" spc="-5" dirty="0">
                <a:solidFill>
                  <a:srgbClr val="003D07"/>
                </a:solidFill>
                <a:latin typeface="Bahnschrift"/>
                <a:cs typeface="Bahnschrift"/>
              </a:rPr>
              <a:t>t</a:t>
            </a:r>
            <a:r>
              <a:rPr sz="2400" b="1" spc="-10" dirty="0">
                <a:solidFill>
                  <a:srgbClr val="003D07"/>
                </a:solidFill>
                <a:latin typeface="Bahnschrift"/>
                <a:cs typeface="Bahnschrift"/>
              </a:rPr>
              <a:t>m</a:t>
            </a:r>
            <a:r>
              <a:rPr sz="2400" b="1" spc="-5" dirty="0">
                <a:solidFill>
                  <a:srgbClr val="003D07"/>
                </a:solidFill>
                <a:latin typeface="Bahnschrift"/>
                <a:cs typeface="Bahnschrift"/>
              </a:rPr>
              <a:t>en</a:t>
            </a:r>
            <a:r>
              <a:rPr sz="2400" b="1" dirty="0">
                <a:solidFill>
                  <a:srgbClr val="003D07"/>
                </a:solidFill>
                <a:latin typeface="Bahnschrift"/>
                <a:cs typeface="Bahnschrift"/>
              </a:rPr>
              <a:t>t</a:t>
            </a:r>
            <a:r>
              <a:rPr sz="2400" b="1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4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domesti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400" b="0" spc="8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indu</a:t>
            </a:r>
            <a:r>
              <a:rPr sz="2400" b="0" spc="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tri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al</a:t>
            </a:r>
            <a:r>
              <a:rPr sz="24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wast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8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de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to</a:t>
            </a:r>
            <a:endParaRPr sz="2400">
              <a:latin typeface="Bahnschrift Light"/>
              <a:cs typeface="Bahnschrift Light"/>
            </a:endParaRPr>
          </a:p>
          <a:p>
            <a:pPr marL="352425">
              <a:lnSpc>
                <a:spcPct val="100000"/>
              </a:lnSpc>
            </a:pP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duc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to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xicity.</a:t>
            </a:r>
            <a:endParaRPr sz="2400">
              <a:latin typeface="Bahnschrift Light"/>
              <a:cs typeface="Bahnschrift Light"/>
            </a:endParaRPr>
          </a:p>
          <a:p>
            <a:pPr marL="352425" marR="280670" indent="-339725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Control</a:t>
            </a:r>
            <a:r>
              <a:rPr sz="24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on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exces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4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us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4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D07"/>
                </a:solidFill>
                <a:latin typeface="Bahnschrift"/>
                <a:cs typeface="Bahnschrift"/>
              </a:rPr>
              <a:t>f</a:t>
            </a:r>
            <a:r>
              <a:rPr sz="2400" b="1" spc="-10" dirty="0">
                <a:solidFill>
                  <a:srgbClr val="003D07"/>
                </a:solidFill>
                <a:latin typeface="Bahnschrift"/>
                <a:cs typeface="Bahnschrift"/>
              </a:rPr>
              <a:t>e</a:t>
            </a:r>
            <a:r>
              <a:rPr sz="2400" b="1" spc="-15" dirty="0">
                <a:solidFill>
                  <a:srgbClr val="003D07"/>
                </a:solidFill>
                <a:latin typeface="Bahnschrift"/>
                <a:cs typeface="Bahnschrift"/>
              </a:rPr>
              <a:t>r</a:t>
            </a:r>
            <a:r>
              <a:rPr sz="2400" b="1" spc="-20" dirty="0">
                <a:solidFill>
                  <a:srgbClr val="003D07"/>
                </a:solidFill>
                <a:latin typeface="Bahnschrift"/>
                <a:cs typeface="Bahnschrift"/>
              </a:rPr>
              <a:t>t</a:t>
            </a:r>
            <a:r>
              <a:rPr sz="2400" b="1" spc="-10" dirty="0">
                <a:solidFill>
                  <a:srgbClr val="003D07"/>
                </a:solidFill>
                <a:latin typeface="Bahnschrift"/>
                <a:cs typeface="Bahnschrift"/>
              </a:rPr>
              <a:t>iliz</a:t>
            </a:r>
            <a:r>
              <a:rPr sz="2400" b="1" spc="-25" dirty="0">
                <a:solidFill>
                  <a:srgbClr val="003D07"/>
                </a:solidFill>
                <a:latin typeface="Bahnschrift"/>
                <a:cs typeface="Bahnschrift"/>
              </a:rPr>
              <a:t>e</a:t>
            </a:r>
            <a:r>
              <a:rPr sz="2400" b="1" spc="-15" dirty="0">
                <a:solidFill>
                  <a:srgbClr val="003D07"/>
                </a:solidFill>
                <a:latin typeface="Bahnschrift"/>
                <a:cs typeface="Bahnschrift"/>
              </a:rPr>
              <a:t>rs</a:t>
            </a:r>
            <a:r>
              <a:rPr sz="2400" b="1" spc="7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03D07"/>
                </a:solidFill>
                <a:latin typeface="Bahnschrift"/>
                <a:cs typeface="Bahnschrift"/>
              </a:rPr>
              <a:t>an</a:t>
            </a:r>
            <a:r>
              <a:rPr sz="2400" b="1" spc="-15" dirty="0">
                <a:solidFill>
                  <a:srgbClr val="003D07"/>
                </a:solidFill>
                <a:latin typeface="Bahnschrift"/>
                <a:cs typeface="Bahnschrift"/>
              </a:rPr>
              <a:t>d</a:t>
            </a:r>
            <a:r>
              <a:rPr sz="2400" b="1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3D07"/>
                </a:solidFill>
                <a:latin typeface="Bahnschrift"/>
                <a:cs typeface="Bahnschrift"/>
              </a:rPr>
              <a:t>pesticides</a:t>
            </a:r>
            <a:r>
              <a:rPr sz="2400" b="1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24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ag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ricultu</a:t>
            </a:r>
            <a:r>
              <a:rPr sz="24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endParaRPr sz="2400">
              <a:latin typeface="Bahnschrift Light"/>
              <a:cs typeface="Bahnschrift Light"/>
            </a:endParaRPr>
          </a:p>
          <a:p>
            <a:pPr marL="352425" indent="-339725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  <a:tab pos="2785745" algn="l"/>
              </a:tabLst>
            </a:pP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Hu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ctivi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ies</a:t>
            </a:r>
            <a:r>
              <a:rPr sz="2400" b="0" dirty="0">
                <a:solidFill>
                  <a:srgbClr val="003D07"/>
                </a:solidFill>
                <a:latin typeface="Times New Roman"/>
                <a:cs typeface="Times New Roman"/>
              </a:rPr>
              <a:t>	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such</a:t>
            </a:r>
            <a:r>
              <a:rPr sz="24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4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ba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hing,</a:t>
            </a:r>
            <a:r>
              <a:rPr sz="24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washi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ng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;</a:t>
            </a:r>
            <a:r>
              <a:rPr sz="24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th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owing</a:t>
            </a:r>
            <a:endParaRPr sz="2400">
              <a:latin typeface="Bahnschrift Light"/>
              <a:cs typeface="Bahnschrift Light"/>
            </a:endParaRPr>
          </a:p>
          <a:p>
            <a:pPr marL="352425">
              <a:lnSpc>
                <a:spcPct val="100000"/>
              </a:lnSpc>
            </a:pP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dea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4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bodies</a:t>
            </a:r>
            <a:r>
              <a:rPr sz="24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should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be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stopp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ed.</a:t>
            </a:r>
            <a:endParaRPr sz="2400">
              <a:latin typeface="Bahnschrift Light"/>
              <a:cs typeface="Bahnschrift Light"/>
            </a:endParaRPr>
          </a:p>
          <a:p>
            <a:pPr marL="352425" marR="494030" indent="-339725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No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-</a:t>
            </a:r>
            <a:r>
              <a:rPr sz="24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biodegr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dabl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wast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te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al</a:t>
            </a:r>
            <a:r>
              <a:rPr sz="24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such</a:t>
            </a:r>
            <a:r>
              <a:rPr sz="24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plastic</a:t>
            </a:r>
            <a:r>
              <a:rPr sz="2400" b="0" spc="-1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should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not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be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dispo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se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d</a:t>
            </a:r>
            <a:r>
              <a:rPr sz="24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w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bodies.</a:t>
            </a:r>
            <a:endParaRPr sz="2400">
              <a:latin typeface="Bahnschrift Light"/>
              <a:cs typeface="Bahnschrift Light"/>
            </a:endParaRPr>
          </a:p>
          <a:p>
            <a:pPr marL="352425" indent="-339725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St</a:t>
            </a:r>
            <a:r>
              <a:rPr sz="24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ict</a:t>
            </a:r>
            <a:r>
              <a:rPr sz="24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enfo</a:t>
            </a:r>
            <a:r>
              <a:rPr sz="24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cemen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4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ru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les</a:t>
            </a:r>
            <a:endParaRPr sz="2400">
              <a:latin typeface="Bahnschrift Light"/>
              <a:cs typeface="Bahnschrift Light"/>
            </a:endParaRPr>
          </a:p>
          <a:p>
            <a:pPr marL="352425" indent="-339725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Public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awa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eness</a:t>
            </a:r>
            <a:endParaRPr sz="24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155"/>
              </a:lnSpc>
            </a:pPr>
            <a:r>
              <a:rPr dirty="0"/>
              <a:t>Waste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5" dirty="0"/>
              <a:t>wat</a:t>
            </a:r>
            <a:r>
              <a:rPr spc="10" dirty="0"/>
              <a:t>e</a:t>
            </a:r>
            <a:r>
              <a:rPr dirty="0"/>
              <a:t>r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" dirty="0"/>
              <a:t>tr</a:t>
            </a:r>
            <a:r>
              <a:rPr spc="10" dirty="0"/>
              <a:t>e</a:t>
            </a:r>
            <a:r>
              <a:rPr spc="-5" dirty="0"/>
              <a:t>atment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669" y="1597026"/>
            <a:ext cx="6227445" cy="445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Prim</a:t>
            </a:r>
            <a:r>
              <a:rPr sz="24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ry</a:t>
            </a:r>
            <a:r>
              <a:rPr sz="24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4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tm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nt</a:t>
            </a:r>
            <a:endParaRPr sz="24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49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Gri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removal</a:t>
            </a:r>
            <a:endParaRPr sz="20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dim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0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ation</a:t>
            </a:r>
            <a:endParaRPr sz="20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F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oata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ion</a:t>
            </a:r>
            <a:endParaRPr sz="2000">
              <a:latin typeface="Bahnschrift Light"/>
              <a:cs typeface="Bahnschrift Light"/>
            </a:endParaRPr>
          </a:p>
          <a:p>
            <a:pPr marL="352425" indent="-339725">
              <a:lnSpc>
                <a:spcPct val="100000"/>
              </a:lnSpc>
              <a:spcBef>
                <a:spcPts val="595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Secondary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4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tm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nt</a:t>
            </a:r>
            <a:endParaRPr sz="24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49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ic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k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li</a:t>
            </a:r>
            <a:r>
              <a:rPr sz="20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fil</a:t>
            </a:r>
            <a:r>
              <a:rPr sz="20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ers</a:t>
            </a:r>
            <a:endParaRPr sz="20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Ac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iv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ate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sludge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process</a:t>
            </a:r>
            <a:endParaRPr sz="20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Rota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ing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biological</a:t>
            </a:r>
            <a:r>
              <a:rPr sz="20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co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ntac</a:t>
            </a:r>
            <a:r>
              <a:rPr sz="20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or</a:t>
            </a:r>
            <a:endParaRPr sz="2000">
              <a:latin typeface="Bahnschrift Light"/>
              <a:cs typeface="Bahnschrift Light"/>
            </a:endParaRPr>
          </a:p>
          <a:p>
            <a:pPr marL="352425" indent="-339725">
              <a:lnSpc>
                <a:spcPct val="100000"/>
              </a:lnSpc>
              <a:spcBef>
                <a:spcPts val="595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Te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ti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ry</a:t>
            </a:r>
            <a:r>
              <a:rPr sz="24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4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tm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nt</a:t>
            </a:r>
            <a:endParaRPr sz="24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49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20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ri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ati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endParaRPr sz="20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Anaerobi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20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tment</a:t>
            </a:r>
            <a:endParaRPr sz="20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400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16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H</a:t>
            </a:r>
            <a:r>
              <a:rPr sz="16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y</a:t>
            </a:r>
            <a:r>
              <a:rPr sz="16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16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16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lys</a:t>
            </a:r>
            <a:r>
              <a:rPr sz="16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i</a:t>
            </a:r>
            <a:r>
              <a:rPr sz="16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s,</a:t>
            </a:r>
            <a:r>
              <a:rPr sz="1600" b="0" spc="5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Aci</a:t>
            </a:r>
            <a:r>
              <a:rPr sz="16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doge</a:t>
            </a:r>
            <a:r>
              <a:rPr sz="16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16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esi</a:t>
            </a:r>
            <a:r>
              <a:rPr sz="16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s,</a:t>
            </a:r>
            <a:r>
              <a:rPr sz="1600" b="0" spc="7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Ac</a:t>
            </a:r>
            <a:r>
              <a:rPr sz="16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6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t</a:t>
            </a:r>
            <a:r>
              <a:rPr sz="16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g</a:t>
            </a:r>
            <a:r>
              <a:rPr sz="1600" b="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6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16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esi</a:t>
            </a:r>
            <a:r>
              <a:rPr sz="16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s,</a:t>
            </a:r>
            <a:r>
              <a:rPr sz="1600" b="0" spc="7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6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Metan</a:t>
            </a:r>
            <a:r>
              <a:rPr sz="16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6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ge</a:t>
            </a:r>
            <a:r>
              <a:rPr sz="16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16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esi</a:t>
            </a:r>
            <a:r>
              <a:rPr sz="16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endParaRPr sz="16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0035" y="1557527"/>
            <a:ext cx="4104131" cy="3419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spc="-5" dirty="0"/>
              <a:t>Th</a:t>
            </a:r>
            <a:r>
              <a:rPr spc="10" dirty="0"/>
              <a:t>e</a:t>
            </a:r>
            <a:r>
              <a:rPr dirty="0"/>
              <a:t>rmal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Pol</a:t>
            </a:r>
            <a:r>
              <a:rPr spc="-15" dirty="0"/>
              <a:t>l</a:t>
            </a:r>
            <a:r>
              <a:rPr spc="-5" dirty="0"/>
              <a:t>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75640"/>
            <a:ext cx="7968615" cy="406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Causes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erma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pol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ution</a:t>
            </a:r>
            <a:endParaRPr sz="2000">
              <a:latin typeface="Bahnschrift Light"/>
              <a:cs typeface="Bahnschrift Light"/>
            </a:endParaRPr>
          </a:p>
          <a:p>
            <a:pPr marL="751840" marR="626110" lvl="1" indent="-281940">
              <a:lnSpc>
                <a:spcPct val="100000"/>
              </a:lnSpc>
              <a:spcBef>
                <a:spcPts val="50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Heat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pr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duci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1800" b="0" spc="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dustrie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(ther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m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p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ower</a:t>
            </a:r>
            <a:r>
              <a:rPr sz="18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plants,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nuc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ea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p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ower</a:t>
            </a:r>
            <a:r>
              <a:rPr sz="18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plants,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refin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erie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s,</a:t>
            </a:r>
            <a:r>
              <a:rPr sz="18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ste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mi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etc.)</a:t>
            </a:r>
            <a:endParaRPr sz="1800">
              <a:latin typeface="Bahnschrift Light"/>
              <a:cs typeface="Bahnschrift Light"/>
            </a:endParaRPr>
          </a:p>
          <a:p>
            <a:pPr marL="352425" indent="-339725">
              <a:lnSpc>
                <a:spcPct val="100000"/>
              </a:lnSpc>
              <a:spcBef>
                <a:spcPts val="590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Effec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hermal</a:t>
            </a:r>
            <a:r>
              <a:rPr sz="2000" b="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Pol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ution</a:t>
            </a:r>
            <a:endParaRPr sz="20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50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Th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ss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ved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xyge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ntent</a:t>
            </a:r>
            <a:r>
              <a:rPr sz="18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wate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is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decrease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d.</a:t>
            </a:r>
            <a:endParaRPr sz="18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Th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co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m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posit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8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f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ora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fa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na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changes</a:t>
            </a:r>
            <a:endParaRPr sz="1800">
              <a:latin typeface="Bahnschrift Light"/>
              <a:cs typeface="Bahnschrift Light"/>
            </a:endParaRPr>
          </a:p>
          <a:p>
            <a:pPr marL="751840" marR="5080" lvl="1" indent="-28194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Metab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ic</a:t>
            </a:r>
            <a:r>
              <a:rPr sz="18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tiv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tie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aquati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8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org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nisms</a:t>
            </a:r>
            <a:r>
              <a:rPr sz="18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creas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hi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8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te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m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perature</a:t>
            </a:r>
            <a:r>
              <a:rPr sz="18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quir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mor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x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y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gen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where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x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y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ge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8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ev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el</a:t>
            </a:r>
            <a:r>
              <a:rPr sz="1800" b="0" spc="6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f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ll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8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unde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th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m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al</a:t>
            </a:r>
            <a:r>
              <a:rPr sz="18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p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llutio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n.</a:t>
            </a:r>
            <a:endParaRPr sz="18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49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To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x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ity</a:t>
            </a:r>
            <a:r>
              <a:rPr sz="18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18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pest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ic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des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det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ergents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8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chemica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18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th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ef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f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ents</a:t>
            </a:r>
            <a:endParaRPr sz="1800">
              <a:latin typeface="Bahnschrift Light"/>
              <a:cs typeface="Bahnschrift Light"/>
            </a:endParaRPr>
          </a:p>
          <a:p>
            <a:pPr marL="751840">
              <a:lnSpc>
                <a:spcPct val="100000"/>
              </a:lnSpc>
            </a:pP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ase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8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wit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8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as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18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em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perat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re</a:t>
            </a:r>
            <a:endParaRPr sz="1800">
              <a:latin typeface="Bahnschrift Light"/>
              <a:cs typeface="Bahnschrift Light"/>
            </a:endParaRPr>
          </a:p>
          <a:p>
            <a:pPr marL="751840" marR="86995" lvl="1" indent="-281940">
              <a:lnSpc>
                <a:spcPct val="10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Hi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te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m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perature</a:t>
            </a:r>
            <a:r>
              <a:rPr sz="18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becom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es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b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rrier</a:t>
            </a:r>
            <a:r>
              <a:rPr sz="18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f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8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x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y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ge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8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penetrati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8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8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de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ep</a:t>
            </a:r>
            <a:r>
              <a:rPr sz="18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waters</a:t>
            </a:r>
            <a:endParaRPr sz="18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spc="-5" dirty="0"/>
              <a:t>Th</a:t>
            </a:r>
            <a:r>
              <a:rPr spc="10" dirty="0"/>
              <a:t>e</a:t>
            </a:r>
            <a:r>
              <a:rPr dirty="0"/>
              <a:t>rmal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Pol</a:t>
            </a:r>
            <a:r>
              <a:rPr spc="-15" dirty="0"/>
              <a:t>l</a:t>
            </a:r>
            <a:r>
              <a:rPr spc="-5" dirty="0"/>
              <a:t>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86" y="1700029"/>
            <a:ext cx="3636010" cy="439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ntr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3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endParaRPr sz="3200">
              <a:latin typeface="Bahnschrift Light"/>
              <a:cs typeface="Bahnschrift Light"/>
            </a:endParaRPr>
          </a:p>
          <a:p>
            <a:pPr marL="352425">
              <a:lnSpc>
                <a:spcPct val="100000"/>
              </a:lnSpc>
            </a:pP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Therma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32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3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ol</a:t>
            </a:r>
            <a:r>
              <a:rPr sz="3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32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uti</a:t>
            </a:r>
            <a:r>
              <a:rPr sz="3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200" b="0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endParaRPr sz="32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</a:tabLst>
            </a:pP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Cool</a:t>
            </a:r>
            <a:r>
              <a:rPr sz="2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2800" b="0" spc="-3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2800" b="0" spc="8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ponds</a:t>
            </a:r>
            <a:endParaRPr sz="28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70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</a:tabLst>
            </a:pP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Coo</a:t>
            </a:r>
            <a:r>
              <a:rPr sz="2800" b="0" spc="-2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2800" b="0" spc="-3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2800" b="0" spc="8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4F6128"/>
                </a:solidFill>
                <a:latin typeface="Bahnschrift Light"/>
                <a:cs typeface="Bahnschrift Light"/>
              </a:rPr>
              <a:t>towe</a:t>
            </a:r>
            <a:r>
              <a:rPr sz="2800" b="0" spc="-3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endParaRPr sz="28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</a:tabLst>
            </a:pP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Cool</a:t>
            </a:r>
            <a:r>
              <a:rPr sz="2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2800" b="0" spc="-3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2800" b="0" spc="8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Ponds</a:t>
            </a:r>
            <a:endParaRPr sz="28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</a:tabLst>
            </a:pP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Sp</a:t>
            </a:r>
            <a:r>
              <a:rPr sz="2800" b="0" spc="-25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y</a:t>
            </a:r>
            <a:r>
              <a:rPr sz="2800" b="0" spc="7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Ponds</a:t>
            </a:r>
            <a:endParaRPr sz="28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70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</a:tabLst>
            </a:pP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Coo</a:t>
            </a:r>
            <a:r>
              <a:rPr sz="2800" b="0" spc="-2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2800" b="0" spc="-3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2800" b="0" spc="8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4F6128"/>
                </a:solidFill>
                <a:latin typeface="Bahnschrift Light"/>
                <a:cs typeface="Bahnschrift Light"/>
              </a:rPr>
              <a:t>Towe</a:t>
            </a:r>
            <a:r>
              <a:rPr sz="2800" b="0" spc="-3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endParaRPr sz="28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4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We</a:t>
            </a:r>
            <a:r>
              <a:rPr sz="2400" b="0" dirty="0">
                <a:solidFill>
                  <a:srgbClr val="77923B"/>
                </a:solidFill>
                <a:latin typeface="Bahnschrift Light"/>
                <a:cs typeface="Bahnschrift Light"/>
              </a:rPr>
              <a:t>t</a:t>
            </a:r>
            <a:r>
              <a:rPr sz="2400" b="0" spc="6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coolin</a:t>
            </a:r>
            <a:r>
              <a:rPr sz="24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g</a:t>
            </a:r>
            <a:r>
              <a:rPr sz="2400" b="0" spc="6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tower</a:t>
            </a:r>
            <a:endParaRPr sz="2400">
              <a:latin typeface="Bahnschrift Light"/>
              <a:cs typeface="Bahnschrift Light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4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Dr</a:t>
            </a:r>
            <a:r>
              <a:rPr sz="24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y</a:t>
            </a:r>
            <a:r>
              <a:rPr sz="2400" b="0" spc="5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coolin</a:t>
            </a:r>
            <a:r>
              <a:rPr sz="24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g</a:t>
            </a:r>
            <a:r>
              <a:rPr sz="2400" b="0" spc="6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tower</a:t>
            </a:r>
            <a:endParaRPr sz="24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29400" y="1498149"/>
            <a:ext cx="2514599" cy="2717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2127" y="1499728"/>
            <a:ext cx="2578538" cy="3715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5415" y="4053888"/>
            <a:ext cx="3143798" cy="21609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spc="-5" dirty="0"/>
              <a:t>Ai</a:t>
            </a:r>
            <a:r>
              <a:rPr dirty="0"/>
              <a:t>r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ollution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2657"/>
            <a:ext cx="7840345" cy="270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marR="5080" indent="-33972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Ai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pol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ution</a:t>
            </a:r>
            <a:r>
              <a:rPr sz="28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Ai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pol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ution</a:t>
            </a:r>
            <a:r>
              <a:rPr sz="28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is</a:t>
            </a:r>
            <a:r>
              <a:rPr sz="28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said</a:t>
            </a:r>
            <a:r>
              <a:rPr sz="28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ex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st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if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the</a:t>
            </a:r>
            <a:r>
              <a:rPr sz="2800" b="0" spc="-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levels</a:t>
            </a:r>
            <a:r>
              <a:rPr sz="2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g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ases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,</a:t>
            </a:r>
            <a:r>
              <a:rPr sz="28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so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ids,</a:t>
            </a:r>
            <a:r>
              <a:rPr sz="28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or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iquids</a:t>
            </a:r>
            <a:r>
              <a:rPr sz="28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present</a:t>
            </a:r>
            <a:r>
              <a:rPr sz="28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in</a:t>
            </a:r>
            <a:r>
              <a:rPr sz="28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the</a:t>
            </a:r>
            <a:r>
              <a:rPr sz="2800" b="0" spc="-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atmo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phere</a:t>
            </a:r>
            <a:r>
              <a:rPr sz="28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ar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e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high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eno</a:t>
            </a:r>
            <a:r>
              <a:rPr sz="28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u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gh</a:t>
            </a:r>
            <a:r>
              <a:rPr sz="28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ar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m</a:t>
            </a:r>
            <a:r>
              <a:rPr sz="28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humans,</a:t>
            </a:r>
            <a:r>
              <a:rPr sz="2800" b="0" spc="-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other</a:t>
            </a:r>
            <a:r>
              <a:rPr sz="28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organ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sms,</a:t>
            </a:r>
            <a:r>
              <a:rPr sz="2800" b="0" spc="7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or</a:t>
            </a:r>
            <a:r>
              <a:rPr sz="28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material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s.</a:t>
            </a:r>
            <a:endParaRPr sz="28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Indoo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800" b="0" spc="7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Ai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8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Pol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lution</a:t>
            </a:r>
            <a:endParaRPr sz="28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70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Outdoor</a:t>
            </a:r>
            <a:r>
              <a:rPr sz="2800" b="0" spc="6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Ai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8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Pol</a:t>
            </a:r>
            <a:r>
              <a:rPr sz="2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lution</a:t>
            </a:r>
            <a:endParaRPr sz="28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56403" y="3500628"/>
            <a:ext cx="4387596" cy="2447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155"/>
              </a:lnSpc>
            </a:pPr>
            <a:r>
              <a:rPr spc="-5" dirty="0"/>
              <a:t>Marin</a:t>
            </a:r>
            <a:r>
              <a:rPr dirty="0"/>
              <a:t>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ollution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86" y="1705357"/>
            <a:ext cx="4471035" cy="441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  <a:tab pos="1858645" algn="l"/>
                <a:tab pos="2450465" algn="l"/>
              </a:tabLst>
            </a:pP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8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urce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800" b="0" dirty="0">
                <a:solidFill>
                  <a:srgbClr val="003D07"/>
                </a:solidFill>
                <a:latin typeface="Times New Roman"/>
                <a:cs typeface="Times New Roman"/>
              </a:rPr>
              <a:t>	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800" b="0" dirty="0">
                <a:solidFill>
                  <a:srgbClr val="003D07"/>
                </a:solidFill>
                <a:latin typeface="Times New Roman"/>
                <a:cs typeface="Times New Roman"/>
              </a:rPr>
              <a:t>	</a:t>
            </a:r>
            <a:r>
              <a:rPr sz="28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mar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ine</a:t>
            </a:r>
            <a:endParaRPr sz="2800">
              <a:latin typeface="Bahnschrift Light"/>
              <a:cs typeface="Bahnschrift Light"/>
            </a:endParaRPr>
          </a:p>
          <a:p>
            <a:pPr marL="352425">
              <a:lnSpc>
                <a:spcPct val="100000"/>
              </a:lnSpc>
            </a:pP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pol</a:t>
            </a: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lution</a:t>
            </a:r>
            <a:endParaRPr sz="2800">
              <a:latin typeface="Bahnschrift Light"/>
              <a:cs typeface="Bahnschrift Light"/>
            </a:endParaRPr>
          </a:p>
          <a:p>
            <a:pPr marL="751840" marR="367665" lvl="1" indent="-281940" algn="just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</a:tabLst>
            </a:pP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Riv</a:t>
            </a:r>
            <a:r>
              <a:rPr sz="2400" b="0" spc="-3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rs,</a:t>
            </a:r>
            <a:r>
              <a:rPr sz="2400" b="0" spc="6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Catchment</a:t>
            </a:r>
            <a:r>
              <a:rPr sz="24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400" b="0" spc="-25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a,</a:t>
            </a:r>
            <a:r>
              <a:rPr sz="24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coastline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2400" b="0" spc="6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oil</a:t>
            </a:r>
            <a:r>
              <a:rPr sz="24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drilling</a:t>
            </a:r>
            <a:r>
              <a:rPr sz="2400" b="0" spc="7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and</a:t>
            </a:r>
            <a:r>
              <a:rPr sz="2400" b="0" spc="-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shipm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nt.</a:t>
            </a:r>
            <a:endParaRPr sz="2400">
              <a:latin typeface="Bahnschrift Light"/>
              <a:cs typeface="Bahnschrift Light"/>
            </a:endParaRPr>
          </a:p>
          <a:p>
            <a:pPr marL="352425" indent="-339725">
              <a:lnSpc>
                <a:spcPct val="100000"/>
              </a:lnSpc>
              <a:spcBef>
                <a:spcPts val="800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8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Pol</a:t>
            </a:r>
            <a:r>
              <a:rPr sz="28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lutants</a:t>
            </a:r>
            <a:endParaRPr sz="2800">
              <a:latin typeface="Bahnschrift Light"/>
              <a:cs typeface="Bahnschrift Light"/>
            </a:endParaRPr>
          </a:p>
          <a:p>
            <a:pPr marL="751840" marR="5080" lvl="1" indent="-28194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1965325" algn="l"/>
                <a:tab pos="2194560" algn="l"/>
                <a:tab pos="3110865" algn="l"/>
              </a:tabLst>
            </a:pP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sewage</a:t>
            </a:r>
            <a:r>
              <a:rPr sz="2400" b="0" dirty="0">
                <a:solidFill>
                  <a:srgbClr val="4F6128"/>
                </a:solidFill>
                <a:latin typeface="Times New Roman"/>
                <a:cs typeface="Times New Roman"/>
              </a:rPr>
              <a:t>	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sludg</a:t>
            </a:r>
            <a:r>
              <a:rPr sz="24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2400" b="0" dirty="0">
                <a:solidFill>
                  <a:srgbClr val="4F6128"/>
                </a:solidFill>
                <a:latin typeface="Times New Roman"/>
                <a:cs typeface="Times New Roman"/>
              </a:rPr>
              <a:t>	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industri</a:t>
            </a:r>
            <a:r>
              <a:rPr sz="2400" b="0" spc="-2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4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f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fl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2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ents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2400" b="0" dirty="0">
                <a:solidFill>
                  <a:srgbClr val="4F6128"/>
                </a:solidFill>
                <a:latin typeface="Times New Roman"/>
                <a:cs typeface="Times New Roman"/>
              </a:rPr>
              <a:t>	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sy</a:t>
            </a:r>
            <a:r>
              <a:rPr sz="24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the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ic</a:t>
            </a:r>
            <a:r>
              <a:rPr sz="24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dete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4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gents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2400" b="0" spc="9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ag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oc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2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emic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als,</a:t>
            </a:r>
            <a:r>
              <a:rPr sz="24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solid</a:t>
            </a:r>
            <a:r>
              <a:rPr sz="24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wastes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2400" b="0" spc="9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plastics,</a:t>
            </a:r>
            <a:r>
              <a:rPr sz="24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met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4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ls</a:t>
            </a:r>
            <a:r>
              <a:rPr sz="2400" b="0" spc="7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24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4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wast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400" b="0" spc="7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4F6128"/>
                </a:solidFill>
                <a:latin typeface="Bahnschrift Light"/>
                <a:cs typeface="Bahnschrift Light"/>
              </a:rPr>
              <a:t>heat</a:t>
            </a:r>
            <a:endParaRPr sz="24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28615" y="1499616"/>
            <a:ext cx="4215384" cy="2357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28615" y="3880103"/>
            <a:ext cx="4215384" cy="2374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3555" marR="60960" indent="-33972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504190" algn="l"/>
              </a:tabLst>
            </a:pPr>
            <a:r>
              <a:rPr spc="-5" dirty="0"/>
              <a:t>To</a:t>
            </a:r>
            <a:r>
              <a:rPr spc="-10" dirty="0"/>
              <a:t>x</a:t>
            </a:r>
            <a:r>
              <a:rPr dirty="0"/>
              <a:t>ic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mat</a:t>
            </a:r>
            <a:r>
              <a:rPr spc="-10" dirty="0"/>
              <a:t>e</a:t>
            </a:r>
            <a:r>
              <a:rPr spc="-15" dirty="0"/>
              <a:t>r</a:t>
            </a:r>
            <a:r>
              <a:rPr spc="-20" dirty="0"/>
              <a:t>i</a:t>
            </a:r>
            <a:r>
              <a:rPr spc="-15" dirty="0"/>
              <a:t>als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0" dirty="0"/>
              <a:t>f</a:t>
            </a:r>
            <a:r>
              <a:rPr spc="-25" dirty="0"/>
              <a:t>r</a:t>
            </a:r>
            <a:r>
              <a:rPr dirty="0"/>
              <a:t>om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20" dirty="0"/>
              <a:t>th</a:t>
            </a:r>
            <a:r>
              <a:rPr spc="-15" dirty="0"/>
              <a:t>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5" dirty="0"/>
              <a:t>industr</a:t>
            </a:r>
            <a:r>
              <a:rPr spc="-20" dirty="0"/>
              <a:t>ia</a:t>
            </a:r>
            <a:r>
              <a:rPr spc="-10" dirty="0"/>
              <a:t>l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" dirty="0"/>
              <a:t>plants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should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" dirty="0"/>
              <a:t>not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be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" dirty="0"/>
              <a:t>disc</a:t>
            </a:r>
            <a:r>
              <a:rPr spc="-10" dirty="0"/>
              <a:t>h</a:t>
            </a:r>
            <a:r>
              <a:rPr spc="-20" dirty="0"/>
              <a:t>a</a:t>
            </a:r>
            <a:r>
              <a:rPr spc="-25" dirty="0"/>
              <a:t>r</a:t>
            </a:r>
            <a:r>
              <a:rPr spc="-5" dirty="0"/>
              <a:t>ge</a:t>
            </a:r>
            <a:r>
              <a:rPr dirty="0"/>
              <a:t>d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0" dirty="0"/>
              <a:t>in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20" dirty="0"/>
              <a:t>coasta</a:t>
            </a:r>
            <a:r>
              <a:rPr spc="-10" dirty="0"/>
              <a:t>l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5" dirty="0"/>
              <a:t>wate</a:t>
            </a:r>
            <a:r>
              <a:rPr spc="-10" dirty="0"/>
              <a:t>r.</a:t>
            </a:r>
          </a:p>
          <a:p>
            <a:pPr marL="503555" indent="-339725">
              <a:lnSpc>
                <a:spcPct val="100000"/>
              </a:lnSpc>
              <a:spcBef>
                <a:spcPts val="790"/>
              </a:spcBef>
              <a:buClr>
                <a:srgbClr val="77923B"/>
              </a:buClr>
              <a:buFont typeface="Wingdings"/>
              <a:buChar char=""/>
              <a:tabLst>
                <a:tab pos="504190" algn="l"/>
              </a:tabLst>
            </a:pPr>
            <a:r>
              <a:rPr dirty="0"/>
              <a:t>R</a:t>
            </a:r>
            <a:r>
              <a:rPr spc="-10" dirty="0"/>
              <a:t>u</a:t>
            </a:r>
            <a:r>
              <a:rPr dirty="0"/>
              <a:t>n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/>
              <a:t>off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f</a:t>
            </a:r>
            <a:r>
              <a:rPr spc="-15" dirty="0"/>
              <a:t>r</a:t>
            </a:r>
            <a:r>
              <a:rPr dirty="0"/>
              <a:t>om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/>
              <a:t>no</a:t>
            </a:r>
            <a:r>
              <a:rPr spc="5" dirty="0"/>
              <a:t>n</a:t>
            </a:r>
            <a:r>
              <a:rPr dirty="0"/>
              <a:t>-point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sou</a:t>
            </a:r>
            <a:r>
              <a:rPr spc="-15" dirty="0"/>
              <a:t>r</a:t>
            </a:r>
            <a:r>
              <a:rPr spc="-5" dirty="0"/>
              <a:t>c</a:t>
            </a:r>
            <a:r>
              <a:rPr dirty="0"/>
              <a:t>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should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be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control</a:t>
            </a:r>
            <a:r>
              <a:rPr dirty="0"/>
              <a:t>led.</a:t>
            </a:r>
          </a:p>
          <a:p>
            <a:pPr marL="503555" indent="-339725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504190" algn="l"/>
              </a:tabLst>
            </a:pPr>
            <a:r>
              <a:rPr dirty="0"/>
              <a:t>Sewer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ove</a:t>
            </a:r>
            <a:r>
              <a:rPr spc="-25" dirty="0"/>
              <a:t>r</a:t>
            </a:r>
            <a:r>
              <a:rPr spc="-15" dirty="0"/>
              <a:t>flow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5" dirty="0"/>
              <a:t>should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/>
              <a:t>be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prevent</a:t>
            </a:r>
            <a:r>
              <a:rPr spc="-25" dirty="0"/>
              <a:t>e</a:t>
            </a:r>
            <a:r>
              <a:rPr spc="-15" dirty="0"/>
              <a:t>d.</a:t>
            </a:r>
          </a:p>
          <a:p>
            <a:pPr marL="503555" marR="748665" indent="-339725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504190" algn="l"/>
              </a:tabLst>
            </a:pPr>
            <a:r>
              <a:rPr spc="-10" dirty="0"/>
              <a:t>Oil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20" dirty="0"/>
              <a:t>an</a:t>
            </a:r>
            <a:r>
              <a:rPr spc="-15" dirty="0"/>
              <a:t>d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gre</a:t>
            </a:r>
            <a:r>
              <a:rPr spc="-10" dirty="0"/>
              <a:t>a</a:t>
            </a:r>
            <a:r>
              <a:rPr spc="-15" dirty="0"/>
              <a:t>se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f</a:t>
            </a:r>
            <a:r>
              <a:rPr spc="-25" dirty="0"/>
              <a:t>r</a:t>
            </a:r>
            <a:r>
              <a:rPr dirty="0"/>
              <a:t>om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20" dirty="0"/>
              <a:t>th</a:t>
            </a:r>
            <a:r>
              <a:rPr spc="-15" dirty="0"/>
              <a:t>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5" dirty="0"/>
              <a:t>serv</a:t>
            </a:r>
            <a:r>
              <a:rPr spc="-20" dirty="0"/>
              <a:t>i</a:t>
            </a:r>
            <a:r>
              <a:rPr spc="-5" dirty="0"/>
              <a:t>c</a:t>
            </a:r>
            <a:r>
              <a:rPr dirty="0"/>
              <a:t>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sta</a:t>
            </a:r>
            <a:r>
              <a:rPr spc="-15" dirty="0"/>
              <a:t>tions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5" dirty="0"/>
              <a:t>should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/>
              <a:t>be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" dirty="0"/>
              <a:t>r</a:t>
            </a:r>
            <a:r>
              <a:rPr spc="-25" dirty="0"/>
              <a:t>e</a:t>
            </a:r>
            <a:r>
              <a:rPr spc="-20" dirty="0"/>
              <a:t>used.</a:t>
            </a:r>
          </a:p>
          <a:p>
            <a:pPr marL="503555" indent="-339725">
              <a:lnSpc>
                <a:spcPct val="100000"/>
              </a:lnSpc>
              <a:spcBef>
                <a:spcPts val="795"/>
              </a:spcBef>
              <a:buClr>
                <a:srgbClr val="77923B"/>
              </a:buClr>
              <a:buFont typeface="Wingdings"/>
              <a:buChar char=""/>
              <a:tabLst>
                <a:tab pos="504190" algn="l"/>
              </a:tabLst>
            </a:pPr>
            <a:r>
              <a:rPr spc="-10" dirty="0"/>
              <a:t>Oil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5" dirty="0"/>
              <a:t>bal</a:t>
            </a:r>
            <a:r>
              <a:rPr spc="-25" dirty="0"/>
              <a:t>a</a:t>
            </a:r>
            <a:r>
              <a:rPr spc="-15" dirty="0"/>
              <a:t>st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5" dirty="0"/>
              <a:t>should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5" dirty="0"/>
              <a:t>not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/>
              <a:t>be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dumpe</a:t>
            </a:r>
            <a:r>
              <a:rPr dirty="0"/>
              <a:t>d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0" dirty="0"/>
              <a:t>into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20" dirty="0"/>
              <a:t>th</a:t>
            </a:r>
            <a:r>
              <a:rPr spc="-15" dirty="0"/>
              <a:t>e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sea.</a:t>
            </a:r>
          </a:p>
          <a:p>
            <a:pPr marL="503555" marR="5080" indent="-339725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504190" algn="l"/>
              </a:tabLst>
            </a:pPr>
            <a:r>
              <a:rPr spc="-5" dirty="0"/>
              <a:t>Dev</a:t>
            </a:r>
            <a:r>
              <a:rPr spc="-10" dirty="0"/>
              <a:t>e</a:t>
            </a:r>
            <a:r>
              <a:rPr spc="-15" dirty="0"/>
              <a:t>lopment</a:t>
            </a:r>
            <a:r>
              <a:rPr spc="-30" dirty="0"/>
              <a:t>a</a:t>
            </a:r>
            <a:r>
              <a:rPr spc="-10" dirty="0"/>
              <a:t>l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5" dirty="0"/>
              <a:t>activi</a:t>
            </a:r>
            <a:r>
              <a:rPr spc="-10" dirty="0"/>
              <a:t>t</a:t>
            </a:r>
            <a:r>
              <a:rPr spc="-15" dirty="0"/>
              <a:t>ies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in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20" dirty="0"/>
              <a:t>th</a:t>
            </a:r>
            <a:r>
              <a:rPr spc="-15" dirty="0"/>
              <a:t>e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/>
              <a:t>coast</a:t>
            </a:r>
            <a:r>
              <a:rPr spc="-15" dirty="0"/>
              <a:t>a</a:t>
            </a:r>
            <a:r>
              <a:rPr spc="-10" dirty="0"/>
              <a:t>l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5" dirty="0"/>
              <a:t>r</a:t>
            </a:r>
            <a:r>
              <a:rPr spc="-25" dirty="0"/>
              <a:t>e</a:t>
            </a:r>
            <a:r>
              <a:rPr spc="-20" dirty="0"/>
              <a:t>gio</a:t>
            </a:r>
            <a:r>
              <a:rPr spc="-15" dirty="0"/>
              <a:t>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5" dirty="0"/>
              <a:t>should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be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minim</a:t>
            </a:r>
            <a:r>
              <a:rPr spc="-10" dirty="0"/>
              <a:t>ized.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742322"/>
            <a:ext cx="676084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sz="4400" b="0" dirty="0">
                <a:solidFill>
                  <a:srgbClr val="C3D69A"/>
                </a:solidFill>
                <a:latin typeface="Bahnschrift Light"/>
                <a:cs typeface="Bahnschrift Light"/>
              </a:rPr>
              <a:t>Cont</a:t>
            </a:r>
            <a:r>
              <a:rPr sz="4400" b="0" spc="10" dirty="0">
                <a:solidFill>
                  <a:srgbClr val="C3D69A"/>
                </a:solidFill>
                <a:latin typeface="Bahnschrift Light"/>
                <a:cs typeface="Bahnschrift Light"/>
              </a:rPr>
              <a:t>r</a:t>
            </a:r>
            <a:r>
              <a:rPr sz="4400" b="0" dirty="0">
                <a:solidFill>
                  <a:srgbClr val="C3D69A"/>
                </a:solidFill>
                <a:latin typeface="Bahnschrift Light"/>
                <a:cs typeface="Bahnschrift Light"/>
              </a:rPr>
              <a:t>ol</a:t>
            </a:r>
            <a:r>
              <a:rPr sz="4400" b="0" spc="85" dirty="0">
                <a:solidFill>
                  <a:srgbClr val="C3D69A"/>
                </a:solidFill>
                <a:latin typeface="Times New Roman"/>
                <a:cs typeface="Times New Roman"/>
              </a:rPr>
              <a:t> </a:t>
            </a:r>
            <a:r>
              <a:rPr sz="4400" b="0" dirty="0">
                <a:solidFill>
                  <a:srgbClr val="C3D69A"/>
                </a:solidFill>
                <a:latin typeface="Bahnschrift Light"/>
                <a:cs typeface="Bahnschrift Light"/>
              </a:rPr>
              <a:t>of</a:t>
            </a:r>
            <a:r>
              <a:rPr sz="4400" b="0" spc="80" dirty="0">
                <a:solidFill>
                  <a:srgbClr val="C3D69A"/>
                </a:solidFill>
                <a:latin typeface="Times New Roman"/>
                <a:cs typeface="Times New Roman"/>
              </a:rPr>
              <a:t> </a:t>
            </a:r>
            <a:r>
              <a:rPr sz="4400" b="0" spc="5" dirty="0">
                <a:solidFill>
                  <a:srgbClr val="C3D69A"/>
                </a:solidFill>
                <a:latin typeface="Bahnschrift Light"/>
                <a:cs typeface="Bahnschrift Light"/>
              </a:rPr>
              <a:t>M</a:t>
            </a:r>
            <a:r>
              <a:rPr sz="4400" b="0" spc="-5" dirty="0">
                <a:solidFill>
                  <a:srgbClr val="C3D69A"/>
                </a:solidFill>
                <a:latin typeface="Bahnschrift Light"/>
                <a:cs typeface="Bahnschrift Light"/>
              </a:rPr>
              <a:t>arin</a:t>
            </a:r>
            <a:r>
              <a:rPr sz="4400" b="0" dirty="0">
                <a:solidFill>
                  <a:srgbClr val="C3D69A"/>
                </a:solidFill>
                <a:latin typeface="Bahnschrift Light"/>
                <a:cs typeface="Bahnschrift Light"/>
              </a:rPr>
              <a:t>e</a:t>
            </a:r>
            <a:r>
              <a:rPr sz="4400" b="0" spc="60" dirty="0">
                <a:solidFill>
                  <a:srgbClr val="C3D69A"/>
                </a:solidFill>
                <a:latin typeface="Times New Roman"/>
                <a:cs typeface="Times New Roman"/>
              </a:rPr>
              <a:t> </a:t>
            </a:r>
            <a:r>
              <a:rPr sz="4400" b="0" dirty="0">
                <a:solidFill>
                  <a:srgbClr val="C3D69A"/>
                </a:solidFill>
                <a:latin typeface="Bahnschrift Light"/>
                <a:cs typeface="Bahnschrift Light"/>
              </a:rPr>
              <a:t>Pol</a:t>
            </a:r>
            <a:r>
              <a:rPr sz="4400" b="0" spc="-20" dirty="0">
                <a:solidFill>
                  <a:srgbClr val="C3D69A"/>
                </a:solidFill>
                <a:latin typeface="Bahnschrift Light"/>
                <a:cs typeface="Bahnschrift Light"/>
              </a:rPr>
              <a:t>l</a:t>
            </a:r>
            <a:r>
              <a:rPr sz="4400" b="0" spc="-5" dirty="0">
                <a:solidFill>
                  <a:srgbClr val="C3D69A"/>
                </a:solidFill>
                <a:latin typeface="Bahnschrift Light"/>
                <a:cs typeface="Bahnschrift Light"/>
              </a:rPr>
              <a:t>ution</a:t>
            </a:r>
            <a:endParaRPr sz="44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742322"/>
            <a:ext cx="433133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sz="4400" b="0" spc="-5" dirty="0">
                <a:solidFill>
                  <a:srgbClr val="C3D69A"/>
                </a:solidFill>
                <a:latin typeface="Bahnschrift Light"/>
                <a:cs typeface="Bahnschrift Light"/>
              </a:rPr>
              <a:t>T</a:t>
            </a:r>
            <a:r>
              <a:rPr sz="4400" b="0" dirty="0">
                <a:solidFill>
                  <a:srgbClr val="C3D69A"/>
                </a:solidFill>
                <a:latin typeface="Bahnschrift Light"/>
                <a:cs typeface="Bahnschrift Light"/>
              </a:rPr>
              <a:t>o</a:t>
            </a:r>
            <a:r>
              <a:rPr sz="4400" b="0" spc="85" dirty="0">
                <a:solidFill>
                  <a:srgbClr val="C3D69A"/>
                </a:solidFill>
                <a:latin typeface="Times New Roman"/>
                <a:cs typeface="Times New Roman"/>
              </a:rPr>
              <a:t> </a:t>
            </a:r>
            <a:r>
              <a:rPr sz="4400" b="0" dirty="0">
                <a:solidFill>
                  <a:srgbClr val="C3D69A"/>
                </a:solidFill>
                <a:latin typeface="Bahnschrift Light"/>
                <a:cs typeface="Bahnschrift Light"/>
              </a:rPr>
              <a:t>be</a:t>
            </a:r>
            <a:r>
              <a:rPr sz="4400" b="0" spc="95" dirty="0">
                <a:solidFill>
                  <a:srgbClr val="C3D69A"/>
                </a:solidFill>
                <a:latin typeface="Times New Roman"/>
                <a:cs typeface="Times New Roman"/>
              </a:rPr>
              <a:t> </a:t>
            </a:r>
            <a:r>
              <a:rPr sz="4400" b="0" spc="-5" dirty="0">
                <a:solidFill>
                  <a:srgbClr val="C3D69A"/>
                </a:solidFill>
                <a:latin typeface="Bahnschrift Light"/>
                <a:cs typeface="Bahnschrift Light"/>
              </a:rPr>
              <a:t>continu</a:t>
            </a:r>
            <a:r>
              <a:rPr sz="4400" b="0" spc="15" dirty="0">
                <a:solidFill>
                  <a:srgbClr val="C3D69A"/>
                </a:solidFill>
                <a:latin typeface="Bahnschrift Light"/>
                <a:cs typeface="Bahnschrift Light"/>
              </a:rPr>
              <a:t>e</a:t>
            </a:r>
            <a:r>
              <a:rPr sz="4400" b="0" spc="-20" dirty="0">
                <a:solidFill>
                  <a:srgbClr val="C3D69A"/>
                </a:solidFill>
                <a:latin typeface="Bahnschrift Light"/>
                <a:cs typeface="Bahnschrift Light"/>
              </a:rPr>
              <a:t>d...</a:t>
            </a:r>
            <a:endParaRPr sz="4400">
              <a:latin typeface="Bahnschrift Light"/>
              <a:cs typeface="Bahnschrift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844" y="6393837"/>
            <a:ext cx="51663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PPT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hould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r>
              <a:rPr sz="1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spc="-5" dirty="0"/>
              <a:t>Ai</a:t>
            </a:r>
            <a:r>
              <a:rPr dirty="0"/>
              <a:t>r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ollution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This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80" dirty="0"/>
              <a:t>P</a:t>
            </a:r>
            <a:r>
              <a:rPr sz="1800" b="0" spc="-150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715" dirty="0"/>
              <a:t>P</a:t>
            </a:r>
            <a:r>
              <a:rPr sz="1800" b="0" baseline="-23148" dirty="0">
                <a:solidFill>
                  <a:srgbClr val="EBF1DE"/>
                </a:solidFill>
                <a:latin typeface="Arial"/>
                <a:cs typeface="Arial"/>
              </a:rPr>
              <a:t>2</a:t>
            </a:r>
            <a:r>
              <a:rPr sz="1800" b="0" spc="-465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445" dirty="0"/>
              <a:t>T</a:t>
            </a:r>
            <a:r>
              <a:rPr sz="1800" b="0" spc="7" baseline="-23148" dirty="0">
                <a:solidFill>
                  <a:srgbClr val="EBF1DE"/>
                </a:solidFill>
                <a:latin typeface="Arial"/>
                <a:cs typeface="Arial"/>
              </a:rPr>
              <a:t>0</a:t>
            </a:r>
            <a:r>
              <a:rPr sz="1800" b="0" spc="-862" baseline="-23148" dirty="0">
                <a:solidFill>
                  <a:srgbClr val="EBF1DE"/>
                </a:solidFill>
                <a:latin typeface="Arial"/>
                <a:cs typeface="Arial"/>
              </a:rPr>
              <a:t>3</a:t>
            </a:r>
            <a:r>
              <a:rPr sz="1200" spc="-90" dirty="0"/>
              <a:t>s</a:t>
            </a:r>
            <a:r>
              <a:rPr sz="1800" b="0" spc="-367" baseline="-23148" dirty="0">
                <a:solidFill>
                  <a:srgbClr val="EBF1DE"/>
                </a:solidFill>
                <a:latin typeface="Arial"/>
                <a:cs typeface="Arial"/>
              </a:rPr>
              <a:t>/</a:t>
            </a:r>
            <a:r>
              <a:rPr sz="1200" spc="-505" dirty="0"/>
              <a:t>h</a:t>
            </a:r>
            <a:r>
              <a:rPr sz="1800" b="0" spc="-262" baseline="-23148" dirty="0">
                <a:solidFill>
                  <a:srgbClr val="EBF1DE"/>
                </a:solidFill>
                <a:latin typeface="Arial"/>
                <a:cs typeface="Arial"/>
              </a:rPr>
              <a:t>1</a:t>
            </a:r>
            <a:r>
              <a:rPr sz="1200" spc="-575" dirty="0"/>
              <a:t>o</a:t>
            </a:r>
            <a:r>
              <a:rPr sz="1800" b="0" spc="-157" baseline="-23148" dirty="0">
                <a:solidFill>
                  <a:srgbClr val="EBF1DE"/>
                </a:solidFill>
                <a:latin typeface="Arial"/>
                <a:cs typeface="Arial"/>
              </a:rPr>
              <a:t>9</a:t>
            </a:r>
            <a:r>
              <a:rPr sz="1200" spc="-10" dirty="0"/>
              <a:t>uld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/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/>
              <a:t>us</a:t>
            </a:r>
            <a:r>
              <a:rPr sz="1200" dirty="0"/>
              <a:t>e</a:t>
            </a:r>
            <a:r>
              <a:rPr sz="1200" spc="-10" dirty="0"/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/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/>
              <a:t>r</a:t>
            </a:r>
            <a:r>
              <a:rPr sz="1200" dirty="0"/>
              <a:t>efer</a:t>
            </a:r>
            <a:r>
              <a:rPr sz="1200" spc="5" dirty="0"/>
              <a:t>e</a:t>
            </a:r>
            <a:r>
              <a:rPr sz="1200" spc="-10" dirty="0"/>
              <a:t>nc</a:t>
            </a:r>
            <a:r>
              <a:rPr sz="1200" dirty="0"/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/>
              <a:t>onl</a:t>
            </a:r>
            <a:r>
              <a:rPr sz="1200" spc="-120" dirty="0"/>
              <a:t>y</a:t>
            </a:r>
            <a:r>
              <a:rPr sz="1200" spc="-5" dirty="0"/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/>
              <a:t>Re</a:t>
            </a:r>
            <a:r>
              <a:rPr sz="1200" spc="5" dirty="0"/>
              <a:t>a</a:t>
            </a:r>
            <a:r>
              <a:rPr sz="1200" spc="-10" dirty="0"/>
              <a:t>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books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(me</a:t>
            </a:r>
            <a:r>
              <a:rPr sz="1200" spc="-10" dirty="0"/>
              <a:t>ntioned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/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/>
              <a:t>s</a:t>
            </a:r>
            <a:r>
              <a:rPr sz="1200" spc="-35" dirty="0"/>
              <a:t>y</a:t>
            </a:r>
            <a:r>
              <a:rPr sz="1200" spc="-5" dirty="0"/>
              <a:t>ll</a:t>
            </a:r>
            <a:r>
              <a:rPr sz="1200" dirty="0"/>
              <a:t>a</a:t>
            </a:r>
            <a:r>
              <a:rPr sz="1200" spc="-10" dirty="0"/>
              <a:t>bus)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/>
              <a:t>m</a:t>
            </a:r>
            <a:r>
              <a:rPr sz="1200" spc="5" dirty="0"/>
              <a:t>a</a:t>
            </a:r>
            <a:r>
              <a:rPr sz="1200" spc="-10" dirty="0"/>
              <a:t>ndatory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/>
              <a:t>f</a:t>
            </a:r>
            <a:r>
              <a:rPr sz="1200" spc="-15" dirty="0"/>
              <a:t>o</a:t>
            </a:r>
            <a:r>
              <a:rPr sz="1200" dirty="0"/>
              <a:t>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/>
              <a:t>pr</a:t>
            </a:r>
            <a:r>
              <a:rPr sz="1200" spc="5" dirty="0"/>
              <a:t>e</a:t>
            </a:r>
            <a:r>
              <a:rPr sz="1200" spc="-10" dirty="0"/>
              <a:t>pa</a:t>
            </a:r>
            <a:r>
              <a:rPr sz="1200" spc="-5" dirty="0"/>
              <a:t>r</a:t>
            </a:r>
            <a:r>
              <a:rPr sz="1200" dirty="0"/>
              <a:t>a</a:t>
            </a:r>
            <a:r>
              <a:rPr sz="1200" spc="-10" dirty="0"/>
              <a:t>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/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/>
              <a:t>t</a:t>
            </a:r>
            <a:r>
              <a:rPr sz="1200" spc="-15" dirty="0"/>
              <a:t>h</a:t>
            </a:r>
            <a:r>
              <a:rPr sz="1200" dirty="0"/>
              <a:t>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/>
              <a:t>e</a:t>
            </a:r>
            <a:r>
              <a:rPr sz="1200" dirty="0"/>
              <a:t>xa</a:t>
            </a:r>
            <a:r>
              <a:rPr sz="1200" spc="-15" dirty="0"/>
              <a:t>min</a:t>
            </a:r>
            <a:r>
              <a:rPr sz="1200" spc="-5" dirty="0"/>
              <a:t>a</a:t>
            </a:r>
            <a:r>
              <a:rPr sz="1200" spc="-10" dirty="0"/>
              <a:t>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5665"/>
            <a:ext cx="7906384" cy="420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3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Type</a:t>
            </a:r>
            <a:r>
              <a:rPr sz="3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3000" b="0" spc="6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0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o</a:t>
            </a:r>
            <a:r>
              <a:rPr sz="3000" b="0" dirty="0">
                <a:solidFill>
                  <a:srgbClr val="003D07"/>
                </a:solidFill>
                <a:latin typeface="Bahnschrift Light"/>
                <a:cs typeface="Bahnschrift Light"/>
              </a:rPr>
              <a:t>f</a:t>
            </a:r>
            <a:r>
              <a:rPr sz="30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Ai</a:t>
            </a:r>
            <a:r>
              <a:rPr sz="30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3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3000" b="0" dirty="0">
                <a:solidFill>
                  <a:srgbClr val="003D07"/>
                </a:solidFill>
                <a:latin typeface="Bahnschrift Light"/>
                <a:cs typeface="Bahnschrift Light"/>
              </a:rPr>
              <a:t>Po</a:t>
            </a:r>
            <a:r>
              <a:rPr sz="3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3000" b="0" dirty="0">
                <a:solidFill>
                  <a:srgbClr val="003D07"/>
                </a:solidFill>
                <a:latin typeface="Bahnschrift Light"/>
                <a:cs typeface="Bahnschrift Light"/>
              </a:rPr>
              <a:t>lutants</a:t>
            </a:r>
            <a:endParaRPr sz="30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8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600" b="0" dirty="0">
                <a:solidFill>
                  <a:srgbClr val="4F6128"/>
                </a:solidFill>
                <a:latin typeface="Bahnschrift Light"/>
                <a:cs typeface="Bahnschrift Light"/>
              </a:rPr>
              <a:t>Primary</a:t>
            </a:r>
            <a:endParaRPr sz="2600">
              <a:latin typeface="Bahnschrift Light"/>
              <a:cs typeface="Bahnschrift Light"/>
            </a:endParaRPr>
          </a:p>
          <a:p>
            <a:pPr marL="1155700" marR="284480" lvl="2" indent="-228600">
              <a:lnSpc>
                <a:spcPts val="2110"/>
              </a:lnSpc>
              <a:spcBef>
                <a:spcPts val="585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h</a:t>
            </a:r>
            <a:r>
              <a:rPr sz="22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rmful</a:t>
            </a:r>
            <a:r>
              <a:rPr sz="2200" b="0" spc="6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chemic</a:t>
            </a:r>
            <a:r>
              <a:rPr sz="22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ls</a:t>
            </a:r>
            <a:r>
              <a:rPr sz="2200" b="0" spc="5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tha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t</a:t>
            </a:r>
            <a:r>
              <a:rPr sz="22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re</a:t>
            </a:r>
            <a:r>
              <a:rPr sz="22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released</a:t>
            </a:r>
            <a:r>
              <a:rPr sz="22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directly</a:t>
            </a:r>
            <a:r>
              <a:rPr sz="22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from</a:t>
            </a:r>
            <a:r>
              <a:rPr sz="2200" b="0" spc="5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2200" b="0" spc="-1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source</a:t>
            </a:r>
            <a:r>
              <a:rPr sz="22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into</a:t>
            </a:r>
            <a:r>
              <a:rPr sz="22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the</a:t>
            </a:r>
            <a:r>
              <a:rPr sz="22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atm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osphere.</a:t>
            </a:r>
            <a:endParaRPr sz="2200">
              <a:latin typeface="Bahnschrift Light"/>
              <a:cs typeface="Bahnschrift Light"/>
            </a:endParaRPr>
          </a:p>
          <a:p>
            <a:pPr marL="1155700" marR="5080" lvl="2" indent="-228600">
              <a:lnSpc>
                <a:spcPct val="80000"/>
              </a:lnSpc>
              <a:spcBef>
                <a:spcPts val="615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Examples:</a:t>
            </a:r>
            <a:r>
              <a:rPr sz="22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Particulate</a:t>
            </a:r>
            <a:r>
              <a:rPr sz="22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mat</a:t>
            </a:r>
            <a:r>
              <a:rPr sz="22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t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22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such</a:t>
            </a:r>
            <a:r>
              <a:rPr sz="22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r>
              <a:rPr sz="22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soil</a:t>
            </a:r>
            <a:r>
              <a:rPr sz="22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particles,</a:t>
            </a:r>
            <a:r>
              <a:rPr sz="2200" b="0" spc="-1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le</a:t>
            </a:r>
            <a:r>
              <a:rPr sz="2200" b="0" spc="-30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22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,</a:t>
            </a:r>
            <a:r>
              <a:rPr sz="2200" b="0" spc="5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2200" b="0" spc="-30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22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22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bestos,</a:t>
            </a:r>
            <a:r>
              <a:rPr sz="22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Oxid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r>
              <a:rPr sz="22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of</a:t>
            </a:r>
            <a:r>
              <a:rPr sz="22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c</a:t>
            </a:r>
            <a:r>
              <a:rPr sz="2200" b="0" spc="-30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rbon</a:t>
            </a:r>
            <a:r>
              <a:rPr sz="2200" b="0" spc="5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2200" b="0" spc="-30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2200" b="0" spc="5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nitrogen</a:t>
            </a:r>
            <a:r>
              <a:rPr sz="2200" b="0" spc="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2200" b="0" spc="-30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2200" b="0" spc="-1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sulp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hur</a:t>
            </a:r>
            <a:r>
              <a:rPr sz="22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dio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xide,</a:t>
            </a:r>
            <a:r>
              <a:rPr sz="22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H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ydrocarbons</a:t>
            </a:r>
            <a:r>
              <a:rPr sz="2200" b="0" spc="5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like</a:t>
            </a:r>
            <a:r>
              <a:rPr sz="22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methan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22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22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2200" b="0" spc="-1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benzene</a:t>
            </a:r>
            <a:endParaRPr sz="22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6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600" b="0" dirty="0">
                <a:solidFill>
                  <a:srgbClr val="4F6128"/>
                </a:solidFill>
                <a:latin typeface="Bahnschrift Light"/>
                <a:cs typeface="Bahnschrift Light"/>
              </a:rPr>
              <a:t>Second</a:t>
            </a:r>
            <a:r>
              <a:rPr sz="26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600" b="0" dirty="0">
                <a:solidFill>
                  <a:srgbClr val="4F6128"/>
                </a:solidFill>
                <a:latin typeface="Bahnschrift Light"/>
                <a:cs typeface="Bahnschrift Light"/>
              </a:rPr>
              <a:t>ry</a:t>
            </a:r>
            <a:endParaRPr sz="2600">
              <a:latin typeface="Bahnschrift Light"/>
              <a:cs typeface="Bahnschrift Light"/>
            </a:endParaRPr>
          </a:p>
          <a:p>
            <a:pPr marL="1155700" lvl="2" indent="-228600">
              <a:lnSpc>
                <a:spcPts val="2375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pr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u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ce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22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from</a:t>
            </a:r>
            <a:r>
              <a:rPr sz="22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chemica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2200" b="0" spc="6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re</a:t>
            </a:r>
            <a:r>
              <a:rPr sz="22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ctions</a:t>
            </a:r>
            <a:r>
              <a:rPr sz="2200" b="0" spc="5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invol</a:t>
            </a:r>
            <a:r>
              <a:rPr sz="22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v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ing</a:t>
            </a:r>
            <a:r>
              <a:rPr sz="22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the</a:t>
            </a:r>
            <a:endParaRPr sz="2200">
              <a:latin typeface="Bahnschrift Light"/>
              <a:cs typeface="Bahnschrift Light"/>
            </a:endParaRPr>
          </a:p>
          <a:p>
            <a:pPr marL="1155700">
              <a:lnSpc>
                <a:spcPts val="2375"/>
              </a:lnSpc>
            </a:pP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primary</a:t>
            </a:r>
            <a:r>
              <a:rPr sz="22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pollu</a:t>
            </a:r>
            <a:r>
              <a:rPr sz="22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t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2200" b="0" spc="-30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ts.</a:t>
            </a:r>
            <a:endParaRPr sz="2200">
              <a:latin typeface="Bahnschrift Light"/>
              <a:cs typeface="Bahnschrift Light"/>
            </a:endParaRPr>
          </a:p>
          <a:p>
            <a:pPr marL="1155700" marR="12700" lvl="2" indent="-228600">
              <a:lnSpc>
                <a:spcPct val="8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Example:</a:t>
            </a:r>
            <a:r>
              <a:rPr sz="22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Ozone,</a:t>
            </a:r>
            <a:r>
              <a:rPr sz="22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Sul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p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hur</a:t>
            </a:r>
            <a:r>
              <a:rPr sz="22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trio</a:t>
            </a:r>
            <a:r>
              <a:rPr sz="22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x</a:t>
            </a:r>
            <a:r>
              <a:rPr sz="22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ide,</a:t>
            </a:r>
            <a:r>
              <a:rPr sz="2200" b="0" spc="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PAN</a:t>
            </a:r>
            <a:r>
              <a:rPr sz="22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(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Peroxy</a:t>
            </a:r>
            <a:r>
              <a:rPr sz="22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Ac</a:t>
            </a:r>
            <a:r>
              <a:rPr sz="22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tyl</a:t>
            </a:r>
            <a:r>
              <a:rPr sz="2200" b="0" spc="-1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Nitrate)</a:t>
            </a:r>
            <a:r>
              <a:rPr sz="22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,</a:t>
            </a:r>
            <a:r>
              <a:rPr sz="22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Photochemical</a:t>
            </a:r>
            <a:r>
              <a:rPr sz="2200" b="0" spc="5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smog</a:t>
            </a:r>
            <a:endParaRPr sz="22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20040"/>
            <a:ext cx="9144000" cy="6537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" marR="3833495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PPT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hould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3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r>
              <a:rPr sz="1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20040"/>
            <a:ext cx="9144000" cy="6537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29485" y="1344163"/>
            <a:ext cx="197866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Primar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0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3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ollu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7647" y="1974457"/>
            <a:ext cx="2190115" cy="63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Seconda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0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  <a:p>
            <a:pPr marR="252729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22422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622422"/>
                </a:solidFill>
                <a:latin typeface="Calibri"/>
                <a:cs typeface="Calibri"/>
              </a:rPr>
              <a:t>O</a:t>
            </a:r>
            <a:r>
              <a:rPr sz="1950" spc="15" baseline="-21367" dirty="0">
                <a:solidFill>
                  <a:srgbClr val="622422"/>
                </a:solidFill>
                <a:latin typeface="Calibri"/>
                <a:cs typeface="Calibri"/>
              </a:rPr>
              <a:t>3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1911" y="4146801"/>
            <a:ext cx="90170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 marR="5080" indent="-57150">
              <a:lnSpc>
                <a:spcPct val="100499"/>
              </a:lnSpc>
            </a:pPr>
            <a:r>
              <a:rPr sz="2000" b="1" dirty="0">
                <a:solidFill>
                  <a:srgbClr val="622422"/>
                </a:solidFill>
                <a:latin typeface="Calibri"/>
                <a:cs typeface="Calibri"/>
              </a:rPr>
              <a:t>Mo</a:t>
            </a:r>
            <a:r>
              <a:rPr sz="2000" b="1" spc="5" dirty="0">
                <a:solidFill>
                  <a:srgbClr val="622422"/>
                </a:solidFill>
                <a:latin typeface="Calibri"/>
                <a:cs typeface="Calibri"/>
              </a:rPr>
              <a:t>b</a:t>
            </a:r>
            <a:r>
              <a:rPr sz="2000" b="1" dirty="0">
                <a:solidFill>
                  <a:srgbClr val="622422"/>
                </a:solidFill>
                <a:latin typeface="Calibri"/>
                <a:cs typeface="Calibri"/>
              </a:rPr>
              <a:t>ile</a:t>
            </a:r>
            <a:r>
              <a:rPr sz="2000" b="1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22422"/>
                </a:solidFill>
                <a:latin typeface="Calibri"/>
                <a:cs typeface="Calibri"/>
              </a:rPr>
              <a:t>Sou</a:t>
            </a:r>
            <a:r>
              <a:rPr sz="2000" b="1" spc="-25" dirty="0">
                <a:solidFill>
                  <a:srgbClr val="622422"/>
                </a:solidFill>
                <a:latin typeface="Calibri"/>
                <a:cs typeface="Calibri"/>
              </a:rPr>
              <a:t>r</a:t>
            </a:r>
            <a:r>
              <a:rPr sz="2000" b="1" spc="-5" dirty="0">
                <a:solidFill>
                  <a:srgbClr val="622422"/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rgbClr val="622422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622422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3504" y="4299201"/>
            <a:ext cx="8134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622422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622422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622422"/>
                </a:solidFill>
                <a:latin typeface="Calibri"/>
                <a:cs typeface="Calibri"/>
              </a:rPr>
              <a:t>tu</a:t>
            </a:r>
            <a:r>
              <a:rPr sz="2000" b="1" spc="-50" dirty="0">
                <a:solidFill>
                  <a:srgbClr val="622422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622422"/>
                </a:solidFill>
                <a:latin typeface="Calibri"/>
                <a:cs typeface="Calibri"/>
              </a:rPr>
              <a:t>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9183" y="4453126"/>
            <a:ext cx="111506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622422"/>
                </a:solidFill>
                <a:latin typeface="Calibri"/>
                <a:cs typeface="Calibri"/>
              </a:rPr>
              <a:t>S</a:t>
            </a:r>
            <a:r>
              <a:rPr sz="2000" b="1" spc="-25" dirty="0">
                <a:solidFill>
                  <a:srgbClr val="622422"/>
                </a:solidFill>
                <a:latin typeface="Calibri"/>
                <a:cs typeface="Calibri"/>
              </a:rPr>
              <a:t>t</a:t>
            </a:r>
            <a:r>
              <a:rPr sz="2000" b="1" spc="-30" dirty="0">
                <a:solidFill>
                  <a:srgbClr val="622422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622422"/>
                </a:solidFill>
                <a:latin typeface="Calibri"/>
                <a:cs typeface="Calibri"/>
              </a:rPr>
              <a:t>tiona</a:t>
            </a:r>
            <a:r>
              <a:rPr sz="2000" b="1" spc="5" dirty="0">
                <a:solidFill>
                  <a:srgbClr val="622422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622422"/>
                </a:solidFill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9681" y="1866629"/>
            <a:ext cx="1926589" cy="680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735" algn="ctr">
              <a:lnSpc>
                <a:spcPct val="100000"/>
              </a:lnSpc>
              <a:tabLst>
                <a:tab pos="682625" algn="l"/>
              </a:tabLst>
            </a:pPr>
            <a:r>
              <a:rPr sz="2000" b="1" spc="-20" dirty="0">
                <a:solidFill>
                  <a:srgbClr val="622422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622422"/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rgbClr val="622422"/>
                </a:solidFill>
                <a:latin typeface="Times New Roman"/>
                <a:cs typeface="Times New Roman"/>
              </a:rPr>
              <a:t>	</a:t>
            </a:r>
            <a:r>
              <a:rPr sz="2000" b="1" spc="-20" dirty="0">
                <a:solidFill>
                  <a:srgbClr val="622422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622422"/>
                </a:solidFill>
                <a:latin typeface="Calibri"/>
                <a:cs typeface="Calibri"/>
              </a:rPr>
              <a:t>O</a:t>
            </a:r>
            <a:r>
              <a:rPr sz="1950" b="1" spc="15" baseline="-21367" dirty="0">
                <a:solidFill>
                  <a:srgbClr val="622422"/>
                </a:solidFill>
                <a:latin typeface="Calibri"/>
                <a:cs typeface="Calibri"/>
              </a:rPr>
              <a:t>2</a:t>
            </a:r>
            <a:endParaRPr sz="1950" baseline="-21367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25"/>
              </a:spcBef>
              <a:tabLst>
                <a:tab pos="753110" algn="l"/>
                <a:tab pos="1474470" algn="l"/>
              </a:tabLst>
            </a:pPr>
            <a:r>
              <a:rPr sz="2000" b="1" spc="-5" dirty="0">
                <a:solidFill>
                  <a:srgbClr val="622422"/>
                </a:solidFill>
                <a:latin typeface="Calibri"/>
                <a:cs typeface="Calibri"/>
              </a:rPr>
              <a:t>SO</a:t>
            </a:r>
            <a:r>
              <a:rPr sz="1950" b="1" spc="15" baseline="-21367" dirty="0">
                <a:solidFill>
                  <a:srgbClr val="622422"/>
                </a:solidFill>
                <a:latin typeface="Calibri"/>
                <a:cs typeface="Calibri"/>
              </a:rPr>
              <a:t>2</a:t>
            </a:r>
            <a:r>
              <a:rPr sz="1950" b="1" baseline="-21367" dirty="0">
                <a:solidFill>
                  <a:srgbClr val="622422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622422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622422"/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rgbClr val="622422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622422"/>
                </a:solidFill>
                <a:latin typeface="Calibri"/>
                <a:cs typeface="Calibri"/>
              </a:rPr>
              <a:t>NO</a:t>
            </a:r>
            <a:r>
              <a:rPr sz="1950" b="1" spc="15" baseline="-21367" dirty="0">
                <a:solidFill>
                  <a:srgbClr val="622422"/>
                </a:solidFill>
                <a:latin typeface="Calibri"/>
                <a:cs typeface="Calibri"/>
              </a:rPr>
              <a:t>2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0257" y="2619109"/>
            <a:ext cx="2071370" cy="953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solidFill>
                  <a:srgbClr val="622422"/>
                </a:solidFill>
                <a:latin typeface="Calibri"/>
                <a:cs typeface="Calibri"/>
              </a:rPr>
              <a:t>Mo</a:t>
            </a:r>
            <a:r>
              <a:rPr sz="2000" b="1" spc="-20" dirty="0">
                <a:solidFill>
                  <a:srgbClr val="622422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622422"/>
                </a:solidFill>
                <a:latin typeface="Calibri"/>
                <a:cs typeface="Calibri"/>
              </a:rPr>
              <a:t>t</a:t>
            </a:r>
            <a:r>
              <a:rPr sz="2000" b="1" spc="-7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000" b="1" spc="-35" dirty="0">
                <a:solidFill>
                  <a:srgbClr val="622422"/>
                </a:solidFill>
                <a:latin typeface="Calibri"/>
                <a:cs typeface="Calibri"/>
              </a:rPr>
              <a:t>h</a:t>
            </a:r>
            <a:r>
              <a:rPr sz="2000" b="1" spc="-30" dirty="0">
                <a:solidFill>
                  <a:srgbClr val="622422"/>
                </a:solidFill>
                <a:latin typeface="Calibri"/>
                <a:cs typeface="Calibri"/>
              </a:rPr>
              <a:t>y</a:t>
            </a:r>
            <a:r>
              <a:rPr sz="2000" b="1" dirty="0">
                <a:solidFill>
                  <a:srgbClr val="622422"/>
                </a:solidFill>
                <a:latin typeface="Calibri"/>
                <a:cs typeface="Calibri"/>
              </a:rPr>
              <a:t>d</a:t>
            </a:r>
            <a:r>
              <a:rPr sz="2000" b="1" spc="-25" dirty="0">
                <a:solidFill>
                  <a:srgbClr val="622422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622422"/>
                </a:solidFill>
                <a:latin typeface="Calibri"/>
                <a:cs typeface="Calibri"/>
              </a:rPr>
              <a:t>o</a:t>
            </a:r>
            <a:r>
              <a:rPr sz="2000" b="1" spc="-10" dirty="0">
                <a:solidFill>
                  <a:srgbClr val="622422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622422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622422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622422"/>
                </a:solidFill>
                <a:latin typeface="Calibri"/>
                <a:cs typeface="Calibri"/>
              </a:rPr>
              <a:t>bo</a:t>
            </a:r>
            <a:r>
              <a:rPr sz="2000" b="1" spc="5" dirty="0">
                <a:solidFill>
                  <a:srgbClr val="622422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622422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60020" marR="156210" algn="ctr">
              <a:lnSpc>
                <a:spcPct val="100000"/>
              </a:lnSpc>
              <a:spcBef>
                <a:spcPts val="500"/>
              </a:spcBef>
            </a:pPr>
            <a:r>
              <a:rPr sz="2000" b="1" dirty="0">
                <a:solidFill>
                  <a:srgbClr val="622422"/>
                </a:solidFill>
                <a:latin typeface="Calibri"/>
                <a:cs typeface="Calibri"/>
              </a:rPr>
              <a:t>Mo</a:t>
            </a:r>
            <a:r>
              <a:rPr sz="2000" b="1" spc="-20" dirty="0">
                <a:solidFill>
                  <a:srgbClr val="622422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622422"/>
                </a:solidFill>
                <a:latin typeface="Calibri"/>
                <a:cs typeface="Calibri"/>
              </a:rPr>
              <a:t>t</a:t>
            </a:r>
            <a:r>
              <a:rPr sz="2000" b="1" spc="-7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22422"/>
                </a:solidFill>
                <a:latin typeface="Calibri"/>
                <a:cs typeface="Calibri"/>
              </a:rPr>
              <a:t>s</a:t>
            </a:r>
            <a:r>
              <a:rPr sz="2000" b="1" spc="5" dirty="0">
                <a:solidFill>
                  <a:srgbClr val="622422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622422"/>
                </a:solidFill>
                <a:latin typeface="Calibri"/>
                <a:cs typeface="Calibri"/>
              </a:rPr>
              <a:t>s</a:t>
            </a:r>
            <a:r>
              <a:rPr sz="2000" b="1" spc="5" dirty="0">
                <a:solidFill>
                  <a:srgbClr val="622422"/>
                </a:solidFill>
                <a:latin typeface="Calibri"/>
                <a:cs typeface="Calibri"/>
              </a:rPr>
              <a:t>p</a:t>
            </a:r>
            <a:r>
              <a:rPr sz="2000" b="1" spc="-5" dirty="0">
                <a:solidFill>
                  <a:srgbClr val="622422"/>
                </a:solidFill>
                <a:latin typeface="Calibri"/>
                <a:cs typeface="Calibri"/>
              </a:rPr>
              <a:t>en</a:t>
            </a:r>
            <a:r>
              <a:rPr sz="2000" b="1" spc="5" dirty="0">
                <a:solidFill>
                  <a:srgbClr val="622422"/>
                </a:solidFill>
                <a:latin typeface="Calibri"/>
                <a:cs typeface="Calibri"/>
              </a:rPr>
              <a:t>d</a:t>
            </a:r>
            <a:r>
              <a:rPr sz="2000" b="1" spc="-5" dirty="0">
                <a:solidFill>
                  <a:srgbClr val="622422"/>
                </a:solidFill>
                <a:latin typeface="Calibri"/>
                <a:cs typeface="Calibri"/>
              </a:rPr>
              <a:t>ed</a:t>
            </a:r>
            <a:r>
              <a:rPr sz="2000" b="1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22422"/>
                </a:solidFill>
                <a:latin typeface="Calibri"/>
                <a:cs typeface="Calibri"/>
              </a:rPr>
              <a:t>particles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6659" y="2662170"/>
            <a:ext cx="1858010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3365">
              <a:lnSpc>
                <a:spcPct val="129700"/>
              </a:lnSpc>
              <a:tabLst>
                <a:tab pos="932815" algn="l"/>
                <a:tab pos="1228725" algn="l"/>
              </a:tabLst>
            </a:pPr>
            <a:r>
              <a:rPr sz="2000" dirty="0">
                <a:solidFill>
                  <a:srgbClr val="622422"/>
                </a:solidFill>
                <a:latin typeface="Calibri"/>
                <a:cs typeface="Calibri"/>
              </a:rPr>
              <a:t>HN</a:t>
            </a:r>
            <a:r>
              <a:rPr sz="2000" spc="10" dirty="0">
                <a:solidFill>
                  <a:srgbClr val="622422"/>
                </a:solidFill>
                <a:latin typeface="Calibri"/>
                <a:cs typeface="Calibri"/>
              </a:rPr>
              <a:t>O</a:t>
            </a:r>
            <a:r>
              <a:rPr sz="1950" spc="15" baseline="-21367" dirty="0">
                <a:solidFill>
                  <a:srgbClr val="622422"/>
                </a:solidFill>
                <a:latin typeface="Calibri"/>
                <a:cs typeface="Calibri"/>
              </a:rPr>
              <a:t>3</a:t>
            </a:r>
            <a:r>
              <a:rPr sz="1950" baseline="-21367" dirty="0">
                <a:solidFill>
                  <a:srgbClr val="622422"/>
                </a:solidFill>
                <a:latin typeface="Times New Roman"/>
                <a:cs typeface="Times New Roman"/>
              </a:rPr>
              <a:t>		</a:t>
            </a:r>
            <a:r>
              <a:rPr sz="2000" spc="-5" dirty="0">
                <a:solidFill>
                  <a:srgbClr val="622422"/>
                </a:solidFill>
                <a:latin typeface="Calibri"/>
                <a:cs typeface="Calibri"/>
              </a:rPr>
              <a:t>H</a:t>
            </a:r>
            <a:r>
              <a:rPr sz="1950" spc="7" baseline="-21367" dirty="0">
                <a:solidFill>
                  <a:srgbClr val="622422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622422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622422"/>
                </a:solidFill>
                <a:latin typeface="Calibri"/>
                <a:cs typeface="Calibri"/>
              </a:rPr>
              <a:t>O</a:t>
            </a:r>
            <a:r>
              <a:rPr sz="1950" spc="15" baseline="-21367" dirty="0">
                <a:solidFill>
                  <a:srgbClr val="622422"/>
                </a:solidFill>
                <a:latin typeface="Calibri"/>
                <a:cs typeface="Calibri"/>
              </a:rPr>
              <a:t>4</a:t>
            </a:r>
            <a:r>
              <a:rPr sz="1950" spc="7" baseline="-21367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22422"/>
                </a:solidFill>
                <a:latin typeface="Calibri"/>
                <a:cs typeface="Calibri"/>
              </a:rPr>
              <a:t>H</a:t>
            </a:r>
            <a:r>
              <a:rPr sz="1950" spc="7" baseline="-21367" dirty="0">
                <a:solidFill>
                  <a:srgbClr val="622422"/>
                </a:solidFill>
                <a:latin typeface="Calibri"/>
                <a:cs typeface="Calibri"/>
              </a:rPr>
              <a:t>2</a:t>
            </a:r>
            <a:r>
              <a:rPr sz="2000" spc="5" dirty="0">
                <a:solidFill>
                  <a:srgbClr val="622422"/>
                </a:solidFill>
                <a:latin typeface="Calibri"/>
                <a:cs typeface="Calibri"/>
              </a:rPr>
              <a:t>O</a:t>
            </a:r>
            <a:r>
              <a:rPr sz="1950" spc="15" baseline="-21367" dirty="0">
                <a:solidFill>
                  <a:srgbClr val="622422"/>
                </a:solidFill>
                <a:latin typeface="Calibri"/>
                <a:cs typeface="Calibri"/>
              </a:rPr>
              <a:t>2</a:t>
            </a:r>
            <a:r>
              <a:rPr sz="1950" baseline="-21367" dirty="0">
                <a:solidFill>
                  <a:srgbClr val="622422"/>
                </a:solidFill>
                <a:latin typeface="Times New Roman"/>
                <a:cs typeface="Times New Roman"/>
              </a:rPr>
              <a:t>	</a:t>
            </a:r>
            <a:r>
              <a:rPr sz="2000" spc="5" dirty="0">
                <a:solidFill>
                  <a:srgbClr val="622422"/>
                </a:solidFill>
                <a:latin typeface="Calibri"/>
                <a:cs typeface="Calibri"/>
              </a:rPr>
              <a:t>O</a:t>
            </a:r>
            <a:r>
              <a:rPr sz="1950" spc="15" baseline="-21367" dirty="0">
                <a:solidFill>
                  <a:srgbClr val="622422"/>
                </a:solidFill>
                <a:latin typeface="Calibri"/>
                <a:cs typeface="Calibri"/>
              </a:rPr>
              <a:t>3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63822" y="3494275"/>
            <a:ext cx="1018540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Mo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22422"/>
                </a:solidFill>
                <a:latin typeface="Calibri"/>
                <a:cs typeface="Calibri"/>
              </a:rPr>
              <a:t>NO</a:t>
            </a:r>
            <a:r>
              <a:rPr sz="1950" spc="15" baseline="-21367" dirty="0">
                <a:solidFill>
                  <a:srgbClr val="622422"/>
                </a:solidFill>
                <a:latin typeface="Calibri"/>
                <a:cs typeface="Calibri"/>
              </a:rPr>
              <a:t>3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91151" y="3470526"/>
            <a:ext cx="4152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22422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72634" y="3470526"/>
            <a:ext cx="489584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622422"/>
                </a:solidFill>
                <a:latin typeface="Calibri"/>
                <a:cs typeface="Calibri"/>
              </a:rPr>
              <a:t>sa</a:t>
            </a:r>
            <a:r>
              <a:rPr sz="2000" spc="-10" dirty="0">
                <a:solidFill>
                  <a:srgbClr val="622422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622422"/>
                </a:solidFill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40715" y="3428112"/>
            <a:ext cx="10985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solidFill>
                  <a:srgbClr val="622422"/>
                </a:solidFill>
                <a:latin typeface="Calibri"/>
                <a:cs typeface="Calibri"/>
              </a:rPr>
              <a:t>–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32807" y="3490838"/>
            <a:ext cx="39814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22422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622422"/>
                </a:solidFill>
                <a:latin typeface="Calibri"/>
                <a:cs typeface="Calibri"/>
              </a:rPr>
              <a:t>O</a:t>
            </a:r>
            <a:r>
              <a:rPr sz="1950" spc="15" baseline="-21367" dirty="0">
                <a:solidFill>
                  <a:srgbClr val="622422"/>
                </a:solidFill>
                <a:latin typeface="Calibri"/>
                <a:cs typeface="Calibri"/>
              </a:rPr>
              <a:t>4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56776" y="3430140"/>
            <a:ext cx="2438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solidFill>
                  <a:srgbClr val="622422"/>
                </a:solidFill>
                <a:latin typeface="Calibri"/>
                <a:cs typeface="Calibri"/>
              </a:rPr>
              <a:t>2</a:t>
            </a:r>
            <a:r>
              <a:rPr sz="1300" spc="-8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spc="-15" baseline="1736" dirty="0">
                <a:solidFill>
                  <a:srgbClr val="622422"/>
                </a:solidFill>
                <a:latin typeface="Calibri"/>
                <a:cs typeface="Calibri"/>
              </a:rPr>
              <a:t>–</a:t>
            </a:r>
            <a:endParaRPr sz="2400" baseline="1736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spc="-5" dirty="0"/>
              <a:t>Ai</a:t>
            </a:r>
            <a:r>
              <a:rPr dirty="0"/>
              <a:t>r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ollution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645" y="1725170"/>
            <a:ext cx="8317230" cy="425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Majo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i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4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Pollu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endParaRPr sz="24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12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</a:tabLst>
            </a:pP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Ca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bon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Mono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x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ide</a:t>
            </a:r>
            <a:endParaRPr sz="2000">
              <a:latin typeface="Bahnschrift Light"/>
              <a:cs typeface="Bahnschrift Light"/>
            </a:endParaRPr>
          </a:p>
          <a:p>
            <a:pPr marL="1155065" marR="5080" lvl="2" indent="-228600">
              <a:lnSpc>
                <a:spcPct val="80000"/>
              </a:lnSpc>
              <a:spcBef>
                <a:spcPts val="500"/>
              </a:spcBef>
              <a:buClr>
                <a:srgbClr val="77923B"/>
              </a:buClr>
              <a:buFont typeface="Wingdings"/>
              <a:buChar char=""/>
              <a:tabLst>
                <a:tab pos="1155700" algn="l"/>
              </a:tabLst>
            </a:pP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P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roduct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by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inc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mpl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et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combusti</a:t>
            </a:r>
            <a:r>
              <a:rPr sz="1800" b="0" spc="5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1800" b="0" spc="-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of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fu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el</a:t>
            </a:r>
            <a:r>
              <a:rPr sz="18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such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natural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g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as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,</a:t>
            </a:r>
            <a:r>
              <a:rPr sz="1800" b="0" spc="5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c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1800" b="0" spc="-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wo</a:t>
            </a:r>
            <a:r>
              <a:rPr sz="1800" b="0" spc="5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.</a:t>
            </a:r>
            <a:r>
              <a:rPr sz="1800" b="0" spc="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V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ehicu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exhaus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t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is</a:t>
            </a:r>
            <a:r>
              <a:rPr sz="18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m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ajo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18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source</a:t>
            </a:r>
            <a:r>
              <a:rPr sz="1800" b="0" spc="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of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carbon</a:t>
            </a:r>
            <a:r>
              <a:rPr sz="1800" b="0" spc="1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mono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x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ide.</a:t>
            </a:r>
            <a:endParaRPr sz="1800">
              <a:latin typeface="Bahnschrift Light"/>
              <a:cs typeface="Bahnschrift Light"/>
            </a:endParaRPr>
          </a:p>
          <a:p>
            <a:pPr marL="1155065" lvl="2" indent="-228600">
              <a:lnSpc>
                <a:spcPct val="100000"/>
              </a:lnSpc>
              <a:spcBef>
                <a:spcPts val="60"/>
              </a:spcBef>
              <a:buClr>
                <a:srgbClr val="77923B"/>
              </a:buClr>
              <a:buFont typeface="Wingdings"/>
              <a:buChar char=""/>
              <a:tabLst>
                <a:tab pos="1155700" algn="l"/>
              </a:tabLst>
            </a:pP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Causes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ca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rb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oxyhae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moglo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b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in</a:t>
            </a:r>
            <a:endParaRPr sz="18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12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</a:tabLst>
            </a:pP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Ca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bon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ioxide</a:t>
            </a:r>
            <a:endParaRPr sz="2000">
              <a:latin typeface="Bahnschrift Light"/>
              <a:cs typeface="Bahnschrift Light"/>
            </a:endParaRPr>
          </a:p>
          <a:p>
            <a:pPr marL="1155065" lvl="2" indent="-228600">
              <a:lnSpc>
                <a:spcPts val="1945"/>
              </a:lnSpc>
              <a:spcBef>
                <a:spcPts val="65"/>
              </a:spcBef>
              <a:buClr>
                <a:srgbClr val="77923B"/>
              </a:buClr>
              <a:buFont typeface="Wingdings"/>
              <a:buChar char=""/>
              <a:tabLst>
                <a:tab pos="1155700" algn="l"/>
              </a:tabLst>
            </a:pP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gr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ee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nhouse</a:t>
            </a:r>
            <a:r>
              <a:rPr sz="1800" b="0" spc="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ga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m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itted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from</a:t>
            </a:r>
            <a:r>
              <a:rPr sz="1800" b="0" spc="1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combustio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1800" b="0" spc="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but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is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al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so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ga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r>
              <a:rPr sz="1800" b="0" spc="5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vital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to</a:t>
            </a:r>
            <a:endParaRPr sz="1800">
              <a:latin typeface="Bahnschrift Light"/>
              <a:cs typeface="Bahnschrift Light"/>
            </a:endParaRPr>
          </a:p>
          <a:p>
            <a:pPr marL="1155065">
              <a:lnSpc>
                <a:spcPts val="1945"/>
              </a:lnSpc>
            </a:pP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iv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ng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organisms.</a:t>
            </a:r>
            <a:r>
              <a:rPr sz="1800" b="0" spc="1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I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t</a:t>
            </a:r>
            <a:r>
              <a:rPr sz="1800" b="0" spc="5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is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nat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ura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ga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in</a:t>
            </a:r>
            <a:r>
              <a:rPr sz="1800" b="0" spc="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th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atmos</a:t>
            </a:r>
            <a:r>
              <a:rPr sz="1800" b="0" spc="5" dirty="0">
                <a:solidFill>
                  <a:srgbClr val="77923B"/>
                </a:solidFill>
                <a:latin typeface="Bahnschrift Light"/>
                <a:cs typeface="Bahnschrift Light"/>
              </a:rPr>
              <a:t>p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her</a:t>
            </a:r>
            <a:r>
              <a:rPr sz="1800" b="0" spc="-25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.</a:t>
            </a:r>
            <a:endParaRPr sz="18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12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CFCs</a:t>
            </a:r>
            <a:endParaRPr sz="2000">
              <a:latin typeface="Bahnschrift Light"/>
              <a:cs typeface="Bahnschrift Light"/>
            </a:endParaRPr>
          </a:p>
          <a:p>
            <a:pPr marL="1155065" marR="336550" lvl="2" indent="-228600">
              <a:lnSpc>
                <a:spcPts val="1730"/>
              </a:lnSpc>
              <a:spcBef>
                <a:spcPts val="480"/>
              </a:spcBef>
              <a:buClr>
                <a:srgbClr val="77923B"/>
              </a:buClr>
              <a:buFont typeface="Wingdings"/>
              <a:buChar char=""/>
              <a:tabLst>
                <a:tab pos="1155700" algn="l"/>
              </a:tabLst>
            </a:pP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So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u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rce: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Refr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i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gerators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,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1800" b="0" spc="5" dirty="0">
                <a:solidFill>
                  <a:srgbClr val="77923B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cond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i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ti</a:t>
            </a:r>
            <a:r>
              <a:rPr sz="1800" b="0" spc="5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ers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,</a:t>
            </a:r>
            <a:r>
              <a:rPr sz="1800" b="0" spc="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f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oa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m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shavin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g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crea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m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,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p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ray</a:t>
            </a:r>
            <a:r>
              <a:rPr sz="1800" b="0" spc="-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ca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ns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an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18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cl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an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ng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solv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nts</a:t>
            </a:r>
            <a:endParaRPr sz="1800">
              <a:latin typeface="Bahnschrift Light"/>
              <a:cs typeface="Bahnschrift Light"/>
            </a:endParaRPr>
          </a:p>
          <a:p>
            <a:pPr marL="1155065" lvl="2" indent="-228600">
              <a:lnSpc>
                <a:spcPct val="10000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1155700" algn="l"/>
              </a:tabLst>
            </a:pP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De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stroy</a:t>
            </a:r>
            <a:r>
              <a:rPr sz="18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ozone</a:t>
            </a:r>
            <a:r>
              <a:rPr sz="1800" b="0" spc="-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ye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endParaRPr sz="18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12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</a:tabLst>
            </a:pP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Ozone</a:t>
            </a:r>
            <a:endParaRPr sz="2000">
              <a:latin typeface="Bahnschrift Light"/>
              <a:cs typeface="Bahnschrift Light"/>
            </a:endParaRPr>
          </a:p>
          <a:p>
            <a:pPr marL="1155065" lvl="2" indent="-228600">
              <a:lnSpc>
                <a:spcPct val="100000"/>
              </a:lnSpc>
              <a:spcBef>
                <a:spcPts val="65"/>
              </a:spcBef>
              <a:buClr>
                <a:srgbClr val="77923B"/>
              </a:buClr>
              <a:buFont typeface="Wingdings"/>
              <a:buChar char=""/>
              <a:tabLst>
                <a:tab pos="1155700" algn="l"/>
              </a:tabLst>
            </a:pP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Groun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ev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el</a:t>
            </a:r>
            <a:r>
              <a:rPr sz="1800" b="0" spc="6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ozone</a:t>
            </a:r>
            <a:r>
              <a:rPr sz="1800" b="0" spc="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(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spc="-15" baseline="-20833" dirty="0">
                <a:solidFill>
                  <a:srgbClr val="77923B"/>
                </a:solidFill>
                <a:latin typeface="Bahnschrift Light"/>
                <a:cs typeface="Bahnschrift Light"/>
              </a:rPr>
              <a:t>3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)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f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m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fr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m</a:t>
            </a:r>
            <a:r>
              <a:rPr sz="1800" b="0" spc="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baseline="-20833" dirty="0">
                <a:solidFill>
                  <a:srgbClr val="77923B"/>
                </a:solidFill>
                <a:latin typeface="Bahnschrift Light"/>
                <a:cs typeface="Bahnschrift Light"/>
              </a:rPr>
              <a:t>x</a:t>
            </a:r>
            <a:r>
              <a:rPr sz="1800" b="0" baseline="-20833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7" baseline="-20833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an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VOCs.</a:t>
            </a:r>
            <a:r>
              <a:rPr sz="18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Ozone</a:t>
            </a:r>
            <a:r>
              <a:rPr sz="1800" b="0" spc="1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(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spc="-15" baseline="-20833" dirty="0">
                <a:solidFill>
                  <a:srgbClr val="77923B"/>
                </a:solidFill>
                <a:latin typeface="Bahnschrift Light"/>
                <a:cs typeface="Bahnschrift Light"/>
              </a:rPr>
              <a:t>3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)</a:t>
            </a:r>
            <a:endParaRPr sz="1800">
              <a:latin typeface="Bahnschrift Light"/>
              <a:cs typeface="Bahnschrift Light"/>
            </a:endParaRPr>
          </a:p>
          <a:p>
            <a:pPr marL="1217930" lvl="2" indent="-291465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1218565" algn="l"/>
              </a:tabLst>
            </a:pP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Damag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es</a:t>
            </a:r>
            <a:r>
              <a:rPr sz="1800" b="0" spc="5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skin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an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18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man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y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ma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t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erials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,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5" dirty="0">
                <a:solidFill>
                  <a:srgbClr val="77923B"/>
                </a:solidFill>
                <a:latin typeface="Bahnschrift Light"/>
                <a:cs typeface="Bahnschrift Light"/>
              </a:rPr>
              <a:t>c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on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sti</a:t>
            </a:r>
            <a:r>
              <a:rPr sz="1800" b="0" spc="5" dirty="0">
                <a:solidFill>
                  <a:srgbClr val="77923B"/>
                </a:solidFill>
                <a:latin typeface="Bahnschrift Light"/>
                <a:cs typeface="Bahnschrift Light"/>
              </a:rPr>
              <a:t>t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u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ent</a:t>
            </a:r>
            <a:r>
              <a:rPr sz="1800" b="0" spc="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of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smog</a:t>
            </a:r>
            <a:endParaRPr sz="18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spc="-5" dirty="0"/>
              <a:t>Ai</a:t>
            </a:r>
            <a:r>
              <a:rPr dirty="0"/>
              <a:t>r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ollution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634" y="1611123"/>
            <a:ext cx="8145780" cy="169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Majo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Ai</a:t>
            </a:r>
            <a:r>
              <a:rPr sz="2400" b="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4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24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ollut</a:t>
            </a:r>
            <a:r>
              <a:rPr sz="24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4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nts</a:t>
            </a:r>
            <a:endParaRPr sz="24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12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Nitr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ogen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oxides</a:t>
            </a:r>
            <a:endParaRPr sz="2000">
              <a:latin typeface="Bahnschrift Light"/>
              <a:cs typeface="Bahnschrift Light"/>
            </a:endParaRPr>
          </a:p>
          <a:p>
            <a:pPr marL="1155700" marR="5080" lvl="2" indent="-228600">
              <a:lnSpc>
                <a:spcPts val="1730"/>
              </a:lnSpc>
              <a:spcBef>
                <a:spcPts val="484"/>
              </a:spcBef>
              <a:buClr>
                <a:srgbClr val="77923B"/>
              </a:buClr>
              <a:buFont typeface="Wingdings"/>
              <a:buChar char=""/>
              <a:tabLst>
                <a:tab pos="1156335" algn="l"/>
              </a:tabLst>
            </a:pP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Es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peci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al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y</a:t>
            </a:r>
            <a:r>
              <a:rPr sz="18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ni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troge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1800" b="0" spc="1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io</a:t>
            </a:r>
            <a:r>
              <a:rPr sz="1800" b="0" spc="5" dirty="0">
                <a:solidFill>
                  <a:srgbClr val="77923B"/>
                </a:solidFill>
                <a:latin typeface="Bahnschrift Light"/>
                <a:cs typeface="Bahnschrift Light"/>
              </a:rPr>
              <a:t>x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ide</a:t>
            </a:r>
            <a:r>
              <a:rPr sz="1800" b="0" spc="1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ar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m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itt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f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rom</a:t>
            </a:r>
            <a:r>
              <a:rPr sz="1800" b="0" spc="1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hi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g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h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te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m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perature</a:t>
            </a:r>
            <a:r>
              <a:rPr sz="1800" b="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c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mbustio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.</a:t>
            </a:r>
            <a:r>
              <a:rPr sz="1800" b="0" spc="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Ni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t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rogen</a:t>
            </a:r>
            <a:r>
              <a:rPr sz="1800" b="0" spc="1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io</a:t>
            </a:r>
            <a:r>
              <a:rPr sz="1800" b="0" spc="5" dirty="0">
                <a:solidFill>
                  <a:srgbClr val="77923B"/>
                </a:solidFill>
                <a:latin typeface="Bahnschrift Light"/>
                <a:cs typeface="Bahnschrift Light"/>
              </a:rPr>
              <a:t>x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ide</a:t>
            </a:r>
            <a:r>
              <a:rPr sz="1800" b="0" spc="1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is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th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che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m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i</a:t>
            </a:r>
            <a:r>
              <a:rPr sz="1800" b="0" spc="5" dirty="0">
                <a:solidFill>
                  <a:srgbClr val="77923B"/>
                </a:solidFill>
                <a:latin typeface="Bahnschrift Light"/>
                <a:cs typeface="Bahnschrift Light"/>
              </a:rPr>
              <a:t>c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5" dirty="0">
                <a:solidFill>
                  <a:srgbClr val="77923B"/>
                </a:solidFill>
                <a:latin typeface="Bahnschrift Light"/>
                <a:cs typeface="Bahnschrift Light"/>
              </a:rPr>
              <a:t>c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ompo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un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1800" b="0" spc="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wi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t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h</a:t>
            </a:r>
            <a:r>
              <a:rPr sz="1800" b="0" spc="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the</a:t>
            </a:r>
            <a:r>
              <a:rPr sz="1800" b="0" spc="-1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f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m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u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N02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.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I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t</a:t>
            </a:r>
            <a:r>
              <a:rPr sz="1800" b="0" spc="5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is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p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on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ib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spc="1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f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1800" b="0" spc="1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p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h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ot</a:t>
            </a:r>
            <a:r>
              <a:rPr sz="1800" b="0" spc="5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chemica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smog,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cid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rain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tc.</a:t>
            </a:r>
            <a:endParaRPr sz="18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12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Sulphur</a:t>
            </a:r>
            <a:r>
              <a:rPr sz="2000" b="0" spc="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dioxide</a:t>
            </a:r>
            <a:endParaRPr sz="20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344" y="3334006"/>
            <a:ext cx="6983095" cy="73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 algn="just">
              <a:lnSpc>
                <a:spcPct val="80000"/>
              </a:lnSpc>
              <a:buClr>
                <a:srgbClr val="77923B"/>
              </a:buClr>
              <a:buFont typeface="Wingdings"/>
              <a:buChar char=""/>
              <a:tabLst>
                <a:tab pos="241300" algn="l"/>
              </a:tabLst>
            </a:pP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baseline="-20833" dirty="0">
                <a:solidFill>
                  <a:srgbClr val="77923B"/>
                </a:solidFill>
                <a:latin typeface="Bahnschrift Light"/>
                <a:cs typeface="Bahnschrift Light"/>
              </a:rPr>
              <a:t>2</a:t>
            </a:r>
            <a:r>
              <a:rPr sz="1800" b="0" baseline="-20833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65" baseline="-20833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is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produc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1800" b="0" spc="1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by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volcanoes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an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in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vario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u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r>
              <a:rPr sz="1800" b="0" spc="1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industrial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proc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sses.</a:t>
            </a:r>
            <a:r>
              <a:rPr sz="1800" b="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Since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coa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an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petrol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u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m</a:t>
            </a:r>
            <a:r>
              <a:rPr sz="1800" b="0" spc="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oft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1800" b="0" spc="1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c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ntain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sulp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h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u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c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mpounds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,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their</a:t>
            </a:r>
            <a:r>
              <a:rPr sz="1800" b="0" spc="-1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c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mbustio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1800" b="0" spc="1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gene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rates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su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p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h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u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io</a:t>
            </a:r>
            <a:r>
              <a:rPr sz="1800" b="0" spc="5" dirty="0">
                <a:solidFill>
                  <a:srgbClr val="77923B"/>
                </a:solidFill>
                <a:latin typeface="Bahnschrift Light"/>
                <a:cs typeface="Bahnschrift Light"/>
              </a:rPr>
              <a:t>x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id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.</a:t>
            </a:r>
            <a:r>
              <a:rPr sz="1800" b="0" spc="1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Furthe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ox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i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da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t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io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1800" b="0" spc="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of</a:t>
            </a:r>
            <a:r>
              <a:rPr sz="1800" b="0" spc="-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spc="-15" baseline="-20833" dirty="0">
                <a:solidFill>
                  <a:srgbClr val="77923B"/>
                </a:solidFill>
                <a:latin typeface="Bahnschrift Light"/>
                <a:cs typeface="Bahnschrift Light"/>
              </a:rPr>
              <a:t>2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,</a:t>
            </a:r>
            <a:endParaRPr sz="1800">
              <a:latin typeface="Bahnschrift Light"/>
              <a:cs typeface="Bahnschrift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9945" y="3992889"/>
            <a:ext cx="690245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us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u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al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y</a:t>
            </a:r>
            <a:r>
              <a:rPr sz="1800" b="0" spc="7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in</a:t>
            </a:r>
            <a:r>
              <a:rPr sz="1800" b="0" spc="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th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presence</a:t>
            </a:r>
            <a:r>
              <a:rPr sz="1800" b="0" spc="1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of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ca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tal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y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st</a:t>
            </a:r>
            <a:r>
              <a:rPr sz="1800" b="0" spc="6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such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1800" b="0" spc="10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spc="-15" baseline="-20833" dirty="0">
                <a:solidFill>
                  <a:srgbClr val="77923B"/>
                </a:solidFill>
                <a:latin typeface="Bahnschrift Light"/>
                <a:cs typeface="Bahnschrift Light"/>
              </a:rPr>
              <a:t>2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,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f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ms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H</a:t>
            </a:r>
            <a:r>
              <a:rPr sz="1800" b="0" spc="-15" baseline="-20833" dirty="0">
                <a:solidFill>
                  <a:srgbClr val="77923B"/>
                </a:solidFill>
                <a:latin typeface="Bahnschrift Light"/>
                <a:cs typeface="Bahnschrift Light"/>
              </a:rPr>
              <a:t>2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spc="-15" baseline="-20833" dirty="0">
                <a:solidFill>
                  <a:srgbClr val="77923B"/>
                </a:solidFill>
                <a:latin typeface="Bahnschrift Light"/>
                <a:cs typeface="Bahnschrift Light"/>
              </a:rPr>
              <a:t>4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,</a:t>
            </a:r>
            <a:r>
              <a:rPr sz="1800" b="0" spc="5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and</a:t>
            </a:r>
            <a:endParaRPr sz="1800">
              <a:latin typeface="Bahnschrift Light"/>
              <a:cs typeface="Bahnschrift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144" y="4212345"/>
            <a:ext cx="7732395" cy="1736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>
              <a:lnSpc>
                <a:spcPct val="100000"/>
              </a:lnSpc>
            </a:pP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thu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ac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id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rain.</a:t>
            </a:r>
            <a:endParaRPr sz="1800">
              <a:latin typeface="Bahnschrift Light"/>
              <a:cs typeface="Bahnschrift Light"/>
            </a:endParaRPr>
          </a:p>
          <a:p>
            <a:pPr marL="294640" indent="-281940">
              <a:lnSpc>
                <a:spcPct val="100000"/>
              </a:lnSpc>
              <a:spcBef>
                <a:spcPts val="125"/>
              </a:spcBef>
              <a:buClr>
                <a:srgbClr val="77923B"/>
              </a:buClr>
              <a:buFont typeface="Wingdings"/>
              <a:buChar char=""/>
              <a:tabLst>
                <a:tab pos="294640" algn="l"/>
              </a:tabLst>
            </a:pP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Su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nded</a:t>
            </a:r>
            <a:r>
              <a:rPr sz="20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Par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icula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Mat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(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SPM)</a:t>
            </a:r>
            <a:endParaRPr sz="2000">
              <a:latin typeface="Bahnschrift Light"/>
              <a:cs typeface="Bahnschrift Light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500"/>
              </a:spcBef>
              <a:buClr>
                <a:srgbClr val="77923B"/>
              </a:buClr>
              <a:buFont typeface="Wingdings"/>
              <a:buChar char=""/>
              <a:tabLst>
                <a:tab pos="698500" algn="l"/>
              </a:tabLst>
            </a:pP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P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arti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c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u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ates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,</a:t>
            </a:r>
            <a:r>
              <a:rPr sz="1800" b="0" spc="6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alt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rnative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y</a:t>
            </a:r>
            <a:r>
              <a:rPr sz="1800" b="0" spc="4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ferr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t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particu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at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m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atte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(PM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)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or</a:t>
            </a:r>
            <a:r>
              <a:rPr sz="1800" b="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f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ne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p</a:t>
            </a:r>
            <a:r>
              <a:rPr sz="1800" b="0" spc="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rti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c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les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,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ar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t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iny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parti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cl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of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so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id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or</a:t>
            </a:r>
            <a:r>
              <a:rPr sz="1800" b="0" spc="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iq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ui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suspended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in</a:t>
            </a:r>
            <a:r>
              <a:rPr sz="1800" b="0" spc="2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ga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s.</a:t>
            </a:r>
            <a:r>
              <a:rPr sz="1800" b="0" spc="-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So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u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rces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of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parti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cu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at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matte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ca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be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manmad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or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natural.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Increased</a:t>
            </a:r>
            <a:r>
              <a:rPr sz="1800" b="0" spc="-1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ev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r>
              <a:rPr sz="1800" b="0" spc="6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of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f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ne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p</a:t>
            </a:r>
            <a:r>
              <a:rPr sz="1800" b="0" spc="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rti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c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le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in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th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ai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r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ar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ink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1800" b="0" spc="4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t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hea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t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h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hazards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such</a:t>
            </a:r>
            <a:r>
              <a:rPr sz="1800" b="0" spc="3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as</a:t>
            </a:r>
            <a:r>
              <a:rPr sz="1800" b="0" spc="-1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heart</a:t>
            </a:r>
            <a:r>
              <a:rPr sz="1800" b="0" spc="2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disease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,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5" dirty="0">
                <a:solidFill>
                  <a:srgbClr val="77923B"/>
                </a:solidFill>
                <a:latin typeface="Bahnschrift Light"/>
                <a:cs typeface="Bahnschrift Light"/>
              </a:rPr>
              <a:t>a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ter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e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1800" b="0" spc="5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lun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g</a:t>
            </a:r>
            <a:r>
              <a:rPr sz="1800" b="0" spc="5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func</a:t>
            </a:r>
            <a:r>
              <a:rPr sz="1800" b="0" spc="-5" dirty="0">
                <a:solidFill>
                  <a:srgbClr val="77923B"/>
                </a:solidFill>
                <a:latin typeface="Bahnschrift Light"/>
                <a:cs typeface="Bahnschrift Light"/>
              </a:rPr>
              <a:t>ti</a:t>
            </a:r>
            <a:r>
              <a:rPr sz="1800" b="0" spc="5" dirty="0">
                <a:solidFill>
                  <a:srgbClr val="77923B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n</a:t>
            </a:r>
            <a:r>
              <a:rPr sz="1800" b="0" spc="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an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d</a:t>
            </a:r>
            <a:r>
              <a:rPr sz="1800" b="0" spc="3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77923B"/>
                </a:solidFill>
                <a:latin typeface="Bahnschrift Light"/>
                <a:cs typeface="Bahnschrift Light"/>
              </a:rPr>
              <a:t>l</a:t>
            </a:r>
            <a:r>
              <a:rPr sz="1800" b="0" spc="-15" dirty="0">
                <a:solidFill>
                  <a:srgbClr val="77923B"/>
                </a:solidFill>
                <a:latin typeface="Bahnschrift Light"/>
                <a:cs typeface="Bahnschrift Light"/>
              </a:rPr>
              <a:t>un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g</a:t>
            </a:r>
            <a:r>
              <a:rPr sz="1800" b="0" spc="50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77923B"/>
                </a:solidFill>
                <a:latin typeface="Bahnschrift Light"/>
                <a:cs typeface="Bahnschrift Light"/>
              </a:rPr>
              <a:t>ca</a:t>
            </a:r>
            <a:r>
              <a:rPr sz="1800" b="0" spc="-10" dirty="0">
                <a:solidFill>
                  <a:srgbClr val="77923B"/>
                </a:solidFill>
                <a:latin typeface="Bahnschrift Light"/>
                <a:cs typeface="Bahnschrift Light"/>
              </a:rPr>
              <a:t>ncer.</a:t>
            </a:r>
            <a:endParaRPr sz="1800">
              <a:latin typeface="Bahnschrift Light"/>
              <a:cs typeface="Bahnschrift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spc="-5" dirty="0"/>
              <a:t>Ai</a:t>
            </a:r>
            <a:r>
              <a:rPr dirty="0"/>
              <a:t>r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ollution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771"/>
            <a:ext cx="7810500" cy="431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2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use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2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2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Ai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r</a:t>
            </a:r>
            <a:r>
              <a:rPr sz="22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Pollution</a:t>
            </a:r>
            <a:endParaRPr sz="2200">
              <a:latin typeface="Bahnschrift Light"/>
              <a:cs typeface="Bahnschrift Light"/>
            </a:endParaRPr>
          </a:p>
          <a:p>
            <a:pPr marL="352425" indent="-339725">
              <a:lnSpc>
                <a:spcPct val="10000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Natura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200" b="0" spc="5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2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uses</a:t>
            </a:r>
            <a:endParaRPr sz="2200">
              <a:latin typeface="Bahnschrift Light"/>
              <a:cs typeface="Bahnschrift Light"/>
            </a:endParaRPr>
          </a:p>
          <a:p>
            <a:pPr marL="751840" marR="5080" lvl="1" indent="-281940">
              <a:lnSpc>
                <a:spcPts val="1920"/>
              </a:lnSpc>
              <a:spcBef>
                <a:spcPts val="484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Natura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spc="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dis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asters</a:t>
            </a:r>
            <a:r>
              <a:rPr sz="20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li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k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vol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cani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eruption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cyclo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2000" b="0" spc="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forest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fire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20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microbe</a:t>
            </a:r>
            <a:r>
              <a:rPr sz="2000" b="0" spc="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(C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1950" b="0" spc="7" baseline="-21367" dirty="0">
                <a:solidFill>
                  <a:srgbClr val="4F6128"/>
                </a:solidFill>
                <a:latin typeface="Bahnschrift Light"/>
                <a:cs typeface="Bahnschrift Light"/>
              </a:rPr>
              <a:t>4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)</a:t>
            </a:r>
            <a:endParaRPr sz="20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4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Natura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spc="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mis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ions</a:t>
            </a:r>
            <a:r>
              <a:rPr sz="20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from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animals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,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deca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y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ing</a:t>
            </a:r>
            <a:r>
              <a:rPr sz="20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orga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ic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mat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er</a:t>
            </a:r>
            <a:endParaRPr sz="2000">
              <a:latin typeface="Bahnschrift Light"/>
              <a:cs typeface="Bahnschrift Light"/>
            </a:endParaRPr>
          </a:p>
          <a:p>
            <a:pPr marL="352425" indent="-339725">
              <a:lnSpc>
                <a:spcPct val="10000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200" b="0" spc="-2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thropogeni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200" b="0" spc="5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(</a:t>
            </a: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Ma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n</a:t>
            </a:r>
            <a:r>
              <a:rPr sz="22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made</a:t>
            </a:r>
            <a:r>
              <a:rPr sz="22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)</a:t>
            </a:r>
            <a:r>
              <a:rPr sz="2200" b="0" spc="6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200" b="0" spc="-3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200" b="0" spc="-20" dirty="0">
                <a:solidFill>
                  <a:srgbClr val="003D07"/>
                </a:solidFill>
                <a:latin typeface="Bahnschrift Light"/>
                <a:cs typeface="Bahnschrift Light"/>
              </a:rPr>
              <a:t>uses</a:t>
            </a:r>
            <a:endParaRPr sz="2200">
              <a:latin typeface="Bahnschrift Light"/>
              <a:cs typeface="Bahnschrift Light"/>
            </a:endParaRPr>
          </a:p>
          <a:p>
            <a:pPr marL="820419" lvl="1" indent="-350520">
              <a:lnSpc>
                <a:spcPct val="100000"/>
              </a:lnSpc>
              <a:spcBef>
                <a:spcPts val="20"/>
              </a:spcBef>
              <a:buClr>
                <a:srgbClr val="77923B"/>
              </a:buClr>
              <a:buFont typeface="Wingdings"/>
              <a:buChar char=""/>
              <a:tabLst>
                <a:tab pos="82105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Industr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ial</a:t>
            </a:r>
            <a:r>
              <a:rPr sz="2000" b="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mis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ions</a:t>
            </a:r>
            <a:endParaRPr sz="20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1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Automobi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es</a:t>
            </a:r>
            <a:endParaRPr sz="20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erma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power</a:t>
            </a:r>
            <a:r>
              <a:rPr sz="20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statio</a:t>
            </a:r>
            <a:r>
              <a:rPr sz="20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endParaRPr sz="20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Nuclea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explosions</a:t>
            </a:r>
            <a:endParaRPr sz="20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1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Nuc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ea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spc="1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power</a:t>
            </a:r>
            <a:r>
              <a:rPr sz="20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pla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nt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endParaRPr sz="20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Agricultu</a:t>
            </a:r>
            <a:r>
              <a:rPr sz="20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activities</a:t>
            </a:r>
            <a:endParaRPr sz="20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ispo</a:t>
            </a:r>
            <a:r>
              <a:rPr sz="20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2000" b="0" spc="-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20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garbage</a:t>
            </a:r>
            <a:endParaRPr sz="20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1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Minin</a:t>
            </a:r>
            <a:r>
              <a:rPr sz="2000" b="0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20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activities</a:t>
            </a:r>
            <a:endParaRPr sz="20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28615" y="3599688"/>
            <a:ext cx="4215384" cy="2615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spc="-5" dirty="0"/>
              <a:t>Ai</a:t>
            </a:r>
            <a:r>
              <a:rPr dirty="0"/>
              <a:t>r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ollution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4731"/>
            <a:ext cx="3920490" cy="45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Effec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of</a:t>
            </a:r>
            <a:r>
              <a:rPr sz="2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A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ir</a:t>
            </a:r>
            <a:r>
              <a:rPr sz="2000" b="0" spc="3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Po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lu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ion</a:t>
            </a:r>
            <a:endParaRPr sz="2000">
              <a:latin typeface="Bahnschrift Light"/>
              <a:cs typeface="Bahnschrift Light"/>
            </a:endParaRPr>
          </a:p>
          <a:p>
            <a:pPr marL="352425" indent="-339725">
              <a:lnSpc>
                <a:spcPct val="100000"/>
              </a:lnSpc>
              <a:spcBef>
                <a:spcPts val="120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Effec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on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Human</a:t>
            </a:r>
            <a:r>
              <a:rPr sz="2000" b="0" spc="1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Heal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h</a:t>
            </a:r>
            <a:endParaRPr sz="20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6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Carbox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y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hae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m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oglob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endParaRPr sz="18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6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Inflam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m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at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on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ungs</a:t>
            </a:r>
            <a:endParaRPr sz="1800">
              <a:latin typeface="Bahnschrift Light"/>
              <a:cs typeface="Bahnschrift Light"/>
            </a:endParaRPr>
          </a:p>
          <a:p>
            <a:pPr marL="751840" marR="5080" lvl="1" indent="-281940">
              <a:lnSpc>
                <a:spcPts val="1730"/>
              </a:lnSpc>
              <a:spcBef>
                <a:spcPts val="484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Da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m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ag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6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800" b="0" spc="2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respi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rato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ry</a:t>
            </a:r>
            <a:r>
              <a:rPr sz="18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syst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m,</a:t>
            </a:r>
            <a:r>
              <a:rPr sz="1800" b="0" spc="-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b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oo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vasc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u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</a:t>
            </a:r>
            <a:r>
              <a:rPr sz="18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syst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m,</a:t>
            </a:r>
            <a:endParaRPr sz="18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8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Cancer</a:t>
            </a:r>
            <a:endParaRPr sz="1800">
              <a:latin typeface="Bahnschrift Light"/>
              <a:cs typeface="Bahnschrift Light"/>
            </a:endParaRPr>
          </a:p>
          <a:p>
            <a:pPr marL="352425" indent="-339725">
              <a:lnSpc>
                <a:spcPct val="100000"/>
              </a:lnSpc>
              <a:spcBef>
                <a:spcPts val="110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Effects</a:t>
            </a:r>
            <a:r>
              <a:rPr sz="2000" b="0" spc="3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on</a:t>
            </a:r>
            <a:r>
              <a:rPr sz="2000" b="0" spc="2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P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000" b="0" spc="-5" dirty="0">
                <a:solidFill>
                  <a:srgbClr val="003D07"/>
                </a:solidFill>
                <a:latin typeface="Bahnschrift Light"/>
                <a:cs typeface="Bahnschrift Light"/>
              </a:rPr>
              <a:t>an</a:t>
            </a:r>
            <a:r>
              <a:rPr sz="2000" b="0" spc="-15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endParaRPr sz="20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Bl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hing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th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2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ea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f</a:t>
            </a:r>
            <a:r>
              <a:rPr sz="1800" b="0" spc="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p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gm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ent</a:t>
            </a:r>
            <a:endParaRPr sz="18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eve</a:t>
            </a:r>
            <a:r>
              <a:rPr sz="1800" b="0" spc="-2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pm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ent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cro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ti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c</a:t>
            </a:r>
            <a:r>
              <a:rPr sz="18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s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p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ots</a:t>
            </a:r>
            <a:endParaRPr sz="18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P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re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m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atur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f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a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ll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in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18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of</a:t>
            </a:r>
            <a:r>
              <a:rPr sz="1800" b="0" spc="4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eav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es</a:t>
            </a:r>
            <a:endParaRPr sz="1800">
              <a:latin typeface="Bahnschrift Light"/>
              <a:cs typeface="Bahnschrift Light"/>
            </a:endParaRPr>
          </a:p>
          <a:p>
            <a:pPr marL="352425" indent="-339725">
              <a:lnSpc>
                <a:spcPct val="100000"/>
              </a:lnSpc>
              <a:spcBef>
                <a:spcPts val="110"/>
              </a:spcBef>
              <a:buClr>
                <a:srgbClr val="77923B"/>
              </a:buClr>
              <a:buFont typeface="Wingdings"/>
              <a:buChar char=""/>
              <a:tabLst>
                <a:tab pos="353060" algn="l"/>
              </a:tabLst>
            </a:pP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Effec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t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s</a:t>
            </a:r>
            <a:r>
              <a:rPr sz="2000" b="0" spc="40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on</a:t>
            </a:r>
            <a:r>
              <a:rPr sz="2000" b="0" spc="25" dirty="0">
                <a:solidFill>
                  <a:srgbClr val="003D07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C</a:t>
            </a:r>
            <a:r>
              <a:rPr sz="2000" b="0" spc="-10" dirty="0">
                <a:solidFill>
                  <a:srgbClr val="003D07"/>
                </a:solidFill>
                <a:latin typeface="Bahnschrift Light"/>
                <a:cs typeface="Bahnschrift Light"/>
              </a:rPr>
              <a:t>l</a:t>
            </a:r>
            <a:r>
              <a:rPr sz="2000" b="0" dirty="0">
                <a:solidFill>
                  <a:srgbClr val="003D07"/>
                </a:solidFill>
                <a:latin typeface="Bahnschrift Light"/>
                <a:cs typeface="Bahnschrift Light"/>
              </a:rPr>
              <a:t>imate</a:t>
            </a:r>
            <a:endParaRPr sz="2000">
              <a:latin typeface="Bahnschrift Light"/>
              <a:cs typeface="Bahnschrift Light"/>
            </a:endParaRPr>
          </a:p>
          <a:p>
            <a:pPr marL="751840" lvl="1" indent="-281940">
              <a:lnSpc>
                <a:spcPts val="1945"/>
              </a:lnSpc>
              <a:spcBef>
                <a:spcPts val="6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Gre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enh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us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ef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f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ec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t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an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800" b="0" spc="3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g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b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al</a:t>
            </a:r>
            <a:endParaRPr sz="1800">
              <a:latin typeface="Bahnschrift Light"/>
              <a:cs typeface="Bahnschrift Light"/>
            </a:endParaRPr>
          </a:p>
          <a:p>
            <a:pPr marL="751840">
              <a:lnSpc>
                <a:spcPts val="1945"/>
              </a:lnSpc>
            </a:pP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war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m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ing</a:t>
            </a:r>
            <a:endParaRPr sz="18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Ac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i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d</a:t>
            </a:r>
            <a:r>
              <a:rPr sz="1800" b="0" spc="3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rain</a:t>
            </a:r>
            <a:endParaRPr sz="1800">
              <a:latin typeface="Bahnschrift Light"/>
              <a:cs typeface="Bahnschrift Light"/>
            </a:endParaRPr>
          </a:p>
          <a:p>
            <a:pPr marL="751840" lvl="1" indent="-281940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Ozone</a:t>
            </a:r>
            <a:r>
              <a:rPr sz="1800" b="0" spc="1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(O3</a:t>
            </a:r>
            <a:r>
              <a:rPr sz="1800" b="0" dirty="0">
                <a:solidFill>
                  <a:srgbClr val="4F6128"/>
                </a:solidFill>
                <a:latin typeface="Bahnschrift Light"/>
                <a:cs typeface="Bahnschrift Light"/>
              </a:rPr>
              <a:t>)</a:t>
            </a:r>
            <a:r>
              <a:rPr sz="1800" b="0" spc="4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l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ay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er</a:t>
            </a:r>
            <a:r>
              <a:rPr sz="1800" b="0" spc="5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4F6128"/>
                </a:solidFill>
                <a:latin typeface="Bahnschrift Light"/>
                <a:cs typeface="Bahnschrift Light"/>
              </a:rPr>
              <a:t>depl</a:t>
            </a:r>
            <a:r>
              <a:rPr sz="1800" b="0" spc="-20" dirty="0">
                <a:solidFill>
                  <a:srgbClr val="4F6128"/>
                </a:solidFill>
                <a:latin typeface="Bahnschrift Light"/>
                <a:cs typeface="Bahnschrift Light"/>
              </a:rPr>
              <a:t>e</a:t>
            </a:r>
            <a:r>
              <a:rPr sz="1800" b="0" spc="-5" dirty="0">
                <a:solidFill>
                  <a:srgbClr val="4F6128"/>
                </a:solidFill>
                <a:latin typeface="Bahnschrift Light"/>
                <a:cs typeface="Bahnschrift Light"/>
              </a:rPr>
              <a:t>ti</a:t>
            </a:r>
            <a:r>
              <a:rPr sz="1800" b="0" spc="5" dirty="0">
                <a:solidFill>
                  <a:srgbClr val="4F6128"/>
                </a:solidFill>
                <a:latin typeface="Bahnschrift Light"/>
                <a:cs typeface="Bahnschrift Light"/>
              </a:rPr>
              <a:t>o</a:t>
            </a:r>
            <a:r>
              <a:rPr sz="1800" b="0" spc="-10" dirty="0">
                <a:solidFill>
                  <a:srgbClr val="4F6128"/>
                </a:solidFill>
                <a:latin typeface="Bahnschrift Light"/>
                <a:cs typeface="Bahnschrift Light"/>
              </a:rPr>
              <a:t>n</a:t>
            </a:r>
            <a:endParaRPr sz="1800">
              <a:latin typeface="Bahnschrift Light"/>
              <a:cs typeface="Bahnschrif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2500" y="1499616"/>
            <a:ext cx="4381500" cy="2857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5000" y="4387596"/>
            <a:ext cx="3429000" cy="1808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8844" y="6393837"/>
            <a:ext cx="51663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PPT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hould</a:t>
            </a:r>
            <a:r>
              <a:rPr sz="1200" b="1" spc="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1200" b="1" spc="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us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200" b="1" spc="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1200" b="1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efer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nc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onl</a:t>
            </a:r>
            <a:r>
              <a:rPr sz="1200" b="1" spc="-1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r>
              <a:rPr sz="1200" b="1" spc="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Re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ding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books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(me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ntioned</a:t>
            </a:r>
            <a:r>
              <a:rPr sz="1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ll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bus)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is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ndatory</a:t>
            </a:r>
            <a:r>
              <a:rPr sz="1200" b="1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spc="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pa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</a:t>
            </a:r>
            <a:r>
              <a:rPr sz="12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200" b="1" spc="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spc="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FFFF00"/>
                </a:solidFill>
                <a:latin typeface="Arial"/>
                <a:cs typeface="Arial"/>
              </a:rPr>
              <a:t>xa</a:t>
            </a:r>
            <a:r>
              <a:rPr sz="1200" b="1" spc="-15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tions.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2555</Words>
  <Application>Microsoft Office PowerPoint</Application>
  <PresentationFormat>Bildschirmpräsentation (4:3)</PresentationFormat>
  <Paragraphs>273</Paragraphs>
  <Slides>32</Slides>
  <Notes>32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3" baseType="lpstr">
      <vt:lpstr>Office Theme</vt:lpstr>
      <vt:lpstr>PowerPoint-Präsentation</vt:lpstr>
      <vt:lpstr>Pollution</vt:lpstr>
      <vt:lpstr>Air Pollution</vt:lpstr>
      <vt:lpstr>Air Pollution</vt:lpstr>
      <vt:lpstr>PowerPoint-Präsentation</vt:lpstr>
      <vt:lpstr>Air Pollution</vt:lpstr>
      <vt:lpstr>Air Pollution</vt:lpstr>
      <vt:lpstr>Air Pollution</vt:lpstr>
      <vt:lpstr>Air Pollution</vt:lpstr>
      <vt:lpstr>Air Pollution</vt:lpstr>
      <vt:lpstr>Air Pollution</vt:lpstr>
      <vt:lpstr>Air Pollution Control Devices</vt:lpstr>
      <vt:lpstr>Air Pollution Control Devices</vt:lpstr>
      <vt:lpstr>Ill Effects of Fireworks</vt:lpstr>
      <vt:lpstr>Water Pollution</vt:lpstr>
      <vt:lpstr>Causes of Water Pollution</vt:lpstr>
      <vt:lpstr>Sources of water pollutants</vt:lpstr>
      <vt:lpstr>Water Pollutants and its effects</vt:lpstr>
      <vt:lpstr>Water Pollutants and its effects</vt:lpstr>
      <vt:lpstr>Effects of Water Pollution</vt:lpstr>
      <vt:lpstr>Effects of Water Pollution</vt:lpstr>
      <vt:lpstr>Pollution of Groundwater</vt:lpstr>
      <vt:lpstr>Eutrophication</vt:lpstr>
      <vt:lpstr>Biomagnification</vt:lpstr>
      <vt:lpstr>Control of Water Pollution</vt:lpstr>
      <vt:lpstr>Waste water treatment</vt:lpstr>
      <vt:lpstr>PowerPoint-Präsentation</vt:lpstr>
      <vt:lpstr>Thermal Pollution</vt:lpstr>
      <vt:lpstr>Thermal Pollution</vt:lpstr>
      <vt:lpstr>Marine Pollution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2023-12-18T13:51:38Z</dcterms:created>
  <dcterms:modified xsi:type="dcterms:W3CDTF">2023-12-18T12:51:40Z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LastSaved">
    <vt:filetime>2023-12-18T00:00:00Z</vt:filetime>
  </property>
</Properties>
</file>