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78" r:id="rId4"/>
    <p:sldId id="277" r:id="rId5"/>
    <p:sldId id="258" r:id="rId6"/>
    <p:sldId id="276" r:id="rId7"/>
    <p:sldId id="259" r:id="rId8"/>
    <p:sldId id="260" r:id="rId9"/>
    <p:sldId id="261" r:id="rId10"/>
    <p:sldId id="262" r:id="rId11"/>
    <p:sldId id="267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Kaur" userId="f5b8d3ea98eac957" providerId="LiveId" clId="{50766088-FC40-40E9-AB1D-2C55479AE2AB}"/>
    <pc:docChg chg="custSel modSld modMainMaster">
      <pc:chgData name="Sandeep Kaur" userId="f5b8d3ea98eac957" providerId="LiveId" clId="{50766088-FC40-40E9-AB1D-2C55479AE2AB}" dt="2023-08-24T04:28:47.842" v="33" actId="478"/>
      <pc:docMkLst>
        <pc:docMk/>
      </pc:docMkLst>
      <pc:sldChg chg="addSp delSp modSp delAnim">
        <pc:chgData name="Sandeep Kaur" userId="f5b8d3ea98eac957" providerId="LiveId" clId="{50766088-FC40-40E9-AB1D-2C55479AE2AB}" dt="2023-08-24T04:26:23.991" v="6" actId="478"/>
        <pc:sldMkLst>
          <pc:docMk/>
          <pc:sldMk cId="3333136931" sldId="256"/>
        </pc:sldMkLst>
        <pc:spChg chg="del">
          <ac:chgData name="Sandeep Kaur" userId="f5b8d3ea98eac957" providerId="LiveId" clId="{50766088-FC40-40E9-AB1D-2C55479AE2AB}" dt="2023-08-24T04:26:19.647" v="4" actId="478"/>
          <ac:spMkLst>
            <pc:docMk/>
            <pc:sldMk cId="3333136931" sldId="256"/>
            <ac:spMk id="3" creationId="{00000000-0000-0000-0000-000000000000}"/>
          </ac:spMkLst>
        </pc:spChg>
        <pc:spChg chg="del mod">
          <ac:chgData name="Sandeep Kaur" userId="f5b8d3ea98eac957" providerId="LiveId" clId="{50766088-FC40-40E9-AB1D-2C55479AE2AB}" dt="2023-08-24T04:26:23.991" v="6" actId="478"/>
          <ac:spMkLst>
            <pc:docMk/>
            <pc:sldMk cId="3333136931" sldId="256"/>
            <ac:spMk id="4" creationId="{00000000-0000-0000-0000-000000000000}"/>
          </ac:spMkLst>
        </pc:spChg>
        <pc:spChg chg="add mod">
          <ac:chgData name="Sandeep Kaur" userId="f5b8d3ea98eac957" providerId="LiveId" clId="{50766088-FC40-40E9-AB1D-2C55479AE2AB}" dt="2023-08-24T04:26:19.647" v="4" actId="478"/>
          <ac:spMkLst>
            <pc:docMk/>
            <pc:sldMk cId="3333136931" sldId="256"/>
            <ac:spMk id="7" creationId="{B6DF4EE5-DF24-46C7-BB97-60860FDD89C8}"/>
          </ac:spMkLst>
        </pc:spChg>
      </pc:sldChg>
      <pc:sldChg chg="delSp">
        <pc:chgData name="Sandeep Kaur" userId="f5b8d3ea98eac957" providerId="LiveId" clId="{50766088-FC40-40E9-AB1D-2C55479AE2AB}" dt="2023-08-24T04:26:28.230" v="7" actId="478"/>
        <pc:sldMkLst>
          <pc:docMk/>
          <pc:sldMk cId="892918840" sldId="257"/>
        </pc:sldMkLst>
        <pc:spChg chg="del">
          <ac:chgData name="Sandeep Kaur" userId="f5b8d3ea98eac957" providerId="LiveId" clId="{50766088-FC40-40E9-AB1D-2C55479AE2AB}" dt="2023-08-24T04:26:28.230" v="7" actId="478"/>
          <ac:spMkLst>
            <pc:docMk/>
            <pc:sldMk cId="892918840" sldId="257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08.005" v="20" actId="478"/>
        <pc:sldMkLst>
          <pc:docMk/>
          <pc:sldMk cId="3034270749" sldId="258"/>
        </pc:sldMkLst>
        <pc:spChg chg="del">
          <ac:chgData name="Sandeep Kaur" userId="f5b8d3ea98eac957" providerId="LiveId" clId="{50766088-FC40-40E9-AB1D-2C55479AE2AB}" dt="2023-08-24T04:28:08.005" v="20" actId="478"/>
          <ac:spMkLst>
            <pc:docMk/>
            <pc:sldMk cId="3034270749" sldId="258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11.125" v="21" actId="478"/>
        <pc:sldMkLst>
          <pc:docMk/>
          <pc:sldMk cId="629626776" sldId="259"/>
        </pc:sldMkLst>
        <pc:spChg chg="del">
          <ac:chgData name="Sandeep Kaur" userId="f5b8d3ea98eac957" providerId="LiveId" clId="{50766088-FC40-40E9-AB1D-2C55479AE2AB}" dt="2023-08-24T04:28:11.125" v="21" actId="478"/>
          <ac:spMkLst>
            <pc:docMk/>
            <pc:sldMk cId="629626776" sldId="259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13.632" v="22" actId="478"/>
        <pc:sldMkLst>
          <pc:docMk/>
          <pc:sldMk cId="2469065203" sldId="261"/>
        </pc:sldMkLst>
        <pc:spChg chg="del">
          <ac:chgData name="Sandeep Kaur" userId="f5b8d3ea98eac957" providerId="LiveId" clId="{50766088-FC40-40E9-AB1D-2C55479AE2AB}" dt="2023-08-24T04:28:13.632" v="22" actId="478"/>
          <ac:spMkLst>
            <pc:docMk/>
            <pc:sldMk cId="2469065203" sldId="261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16.843" v="23" actId="478"/>
        <pc:sldMkLst>
          <pc:docMk/>
          <pc:sldMk cId="3794132034" sldId="262"/>
        </pc:sldMkLst>
        <pc:spChg chg="del">
          <ac:chgData name="Sandeep Kaur" userId="f5b8d3ea98eac957" providerId="LiveId" clId="{50766088-FC40-40E9-AB1D-2C55479AE2AB}" dt="2023-08-24T04:28:16.843" v="23" actId="478"/>
          <ac:spMkLst>
            <pc:docMk/>
            <pc:sldMk cId="3794132034" sldId="262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20.065" v="24" actId="478"/>
        <pc:sldMkLst>
          <pc:docMk/>
          <pc:sldMk cId="1801675008" sldId="263"/>
        </pc:sldMkLst>
        <pc:spChg chg="del">
          <ac:chgData name="Sandeep Kaur" userId="f5b8d3ea98eac957" providerId="LiveId" clId="{50766088-FC40-40E9-AB1D-2C55479AE2AB}" dt="2023-08-24T04:28:20.065" v="24" actId="478"/>
          <ac:spMkLst>
            <pc:docMk/>
            <pc:sldMk cId="1801675008" sldId="263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23.548" v="25" actId="478"/>
        <pc:sldMkLst>
          <pc:docMk/>
          <pc:sldMk cId="3398746335" sldId="265"/>
        </pc:sldMkLst>
        <pc:spChg chg="del">
          <ac:chgData name="Sandeep Kaur" userId="f5b8d3ea98eac957" providerId="LiveId" clId="{50766088-FC40-40E9-AB1D-2C55479AE2AB}" dt="2023-08-24T04:28:23.548" v="25" actId="478"/>
          <ac:spMkLst>
            <pc:docMk/>
            <pc:sldMk cId="3398746335" sldId="265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26.105" v="26" actId="478"/>
        <pc:sldMkLst>
          <pc:docMk/>
          <pc:sldMk cId="499956680" sldId="266"/>
        </pc:sldMkLst>
        <pc:spChg chg="del">
          <ac:chgData name="Sandeep Kaur" userId="f5b8d3ea98eac957" providerId="LiveId" clId="{50766088-FC40-40E9-AB1D-2C55479AE2AB}" dt="2023-08-24T04:28:26.105" v="26" actId="478"/>
          <ac:spMkLst>
            <pc:docMk/>
            <pc:sldMk cId="499956680" sldId="266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28.483" v="27" actId="478"/>
        <pc:sldMkLst>
          <pc:docMk/>
          <pc:sldMk cId="1168604107" sldId="269"/>
        </pc:sldMkLst>
        <pc:spChg chg="del">
          <ac:chgData name="Sandeep Kaur" userId="f5b8d3ea98eac957" providerId="LiveId" clId="{50766088-FC40-40E9-AB1D-2C55479AE2AB}" dt="2023-08-24T04:28:28.483" v="27" actId="478"/>
          <ac:spMkLst>
            <pc:docMk/>
            <pc:sldMk cId="1168604107" sldId="269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43.500" v="32" actId="478"/>
        <pc:sldMkLst>
          <pc:docMk/>
          <pc:sldMk cId="3454581641" sldId="270"/>
        </pc:sldMkLst>
        <pc:spChg chg="del">
          <ac:chgData name="Sandeep Kaur" userId="f5b8d3ea98eac957" providerId="LiveId" clId="{50766088-FC40-40E9-AB1D-2C55479AE2AB}" dt="2023-08-24T04:28:43.500" v="32" actId="478"/>
          <ac:spMkLst>
            <pc:docMk/>
            <pc:sldMk cId="3454581641" sldId="270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31.190" v="28" actId="478"/>
        <pc:sldMkLst>
          <pc:docMk/>
          <pc:sldMk cId="1224986648" sldId="271"/>
        </pc:sldMkLst>
        <pc:spChg chg="del">
          <ac:chgData name="Sandeep Kaur" userId="f5b8d3ea98eac957" providerId="LiveId" clId="{50766088-FC40-40E9-AB1D-2C55479AE2AB}" dt="2023-08-24T04:28:31.190" v="28" actId="478"/>
          <ac:spMkLst>
            <pc:docMk/>
            <pc:sldMk cId="1224986648" sldId="271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33.366" v="29" actId="478"/>
        <pc:sldMkLst>
          <pc:docMk/>
          <pc:sldMk cId="3129480587" sldId="272"/>
        </pc:sldMkLst>
        <pc:spChg chg="del">
          <ac:chgData name="Sandeep Kaur" userId="f5b8d3ea98eac957" providerId="LiveId" clId="{50766088-FC40-40E9-AB1D-2C55479AE2AB}" dt="2023-08-24T04:28:33.366" v="29" actId="478"/>
          <ac:spMkLst>
            <pc:docMk/>
            <pc:sldMk cId="3129480587" sldId="272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47.842" v="33" actId="478"/>
        <pc:sldMkLst>
          <pc:docMk/>
          <pc:sldMk cId="1769683145" sldId="273"/>
        </pc:sldMkLst>
        <pc:spChg chg="del">
          <ac:chgData name="Sandeep Kaur" userId="f5b8d3ea98eac957" providerId="LiveId" clId="{50766088-FC40-40E9-AB1D-2C55479AE2AB}" dt="2023-08-24T04:28:47.842" v="33" actId="478"/>
          <ac:spMkLst>
            <pc:docMk/>
            <pc:sldMk cId="1769683145" sldId="273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39.411" v="31" actId="478"/>
        <pc:sldMkLst>
          <pc:docMk/>
          <pc:sldMk cId="339505629" sldId="274"/>
        </pc:sldMkLst>
        <pc:spChg chg="del">
          <ac:chgData name="Sandeep Kaur" userId="f5b8d3ea98eac957" providerId="LiveId" clId="{50766088-FC40-40E9-AB1D-2C55479AE2AB}" dt="2023-08-24T04:28:39.411" v="31" actId="478"/>
          <ac:spMkLst>
            <pc:docMk/>
            <pc:sldMk cId="339505629" sldId="274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36.458" v="30" actId="478"/>
        <pc:sldMkLst>
          <pc:docMk/>
          <pc:sldMk cId="1418691214" sldId="275"/>
        </pc:sldMkLst>
        <pc:spChg chg="del">
          <ac:chgData name="Sandeep Kaur" userId="f5b8d3ea98eac957" providerId="LiveId" clId="{50766088-FC40-40E9-AB1D-2C55479AE2AB}" dt="2023-08-24T04:28:36.458" v="30" actId="478"/>
          <ac:spMkLst>
            <pc:docMk/>
            <pc:sldMk cId="1418691214" sldId="275"/>
            <ac:spMk id="4" creationId="{00000000-0000-0000-0000-000000000000}"/>
          </ac:spMkLst>
        </pc:spChg>
      </pc:sldChg>
      <pc:sldChg chg="delSp">
        <pc:chgData name="Sandeep Kaur" userId="f5b8d3ea98eac957" providerId="LiveId" clId="{50766088-FC40-40E9-AB1D-2C55479AE2AB}" dt="2023-08-24T04:28:05.096" v="19" actId="478"/>
        <pc:sldMkLst>
          <pc:docMk/>
          <pc:sldMk cId="2050857429" sldId="277"/>
        </pc:sldMkLst>
        <pc:spChg chg="del">
          <ac:chgData name="Sandeep Kaur" userId="f5b8d3ea98eac957" providerId="LiveId" clId="{50766088-FC40-40E9-AB1D-2C55479AE2AB}" dt="2023-08-24T04:28:05.096" v="19" actId="478"/>
          <ac:spMkLst>
            <pc:docMk/>
            <pc:sldMk cId="2050857429" sldId="277"/>
            <ac:spMk id="4" creationId="{00000000-0000-0000-0000-000000000000}"/>
          </ac:spMkLst>
        </pc:spChg>
      </pc:sldChg>
      <pc:sldChg chg="delSp modSp">
        <pc:chgData name="Sandeep Kaur" userId="f5b8d3ea98eac957" providerId="LiveId" clId="{50766088-FC40-40E9-AB1D-2C55479AE2AB}" dt="2023-08-24T04:26:32.310" v="8" actId="478"/>
        <pc:sldMkLst>
          <pc:docMk/>
          <pc:sldMk cId="195822104" sldId="278"/>
        </pc:sldMkLst>
        <pc:spChg chg="mod">
          <ac:chgData name="Sandeep Kaur" userId="f5b8d3ea98eac957" providerId="LiveId" clId="{50766088-FC40-40E9-AB1D-2C55479AE2AB}" dt="2023-08-22T03:56:09.819" v="3" actId="20577"/>
          <ac:spMkLst>
            <pc:docMk/>
            <pc:sldMk cId="195822104" sldId="278"/>
            <ac:spMk id="3" creationId="{00000000-0000-0000-0000-000000000000}"/>
          </ac:spMkLst>
        </pc:spChg>
        <pc:spChg chg="del">
          <ac:chgData name="Sandeep Kaur" userId="f5b8d3ea98eac957" providerId="LiveId" clId="{50766088-FC40-40E9-AB1D-2C55479AE2AB}" dt="2023-08-24T04:26:32.310" v="8" actId="478"/>
          <ac:spMkLst>
            <pc:docMk/>
            <pc:sldMk cId="195822104" sldId="278"/>
            <ac:spMk id="4" creationId="{00000000-0000-0000-0000-000000000000}"/>
          </ac:spMkLst>
        </pc:spChg>
      </pc:sldChg>
      <pc:sldMasterChg chg="modSldLayout">
        <pc:chgData name="Sandeep Kaur" userId="f5b8d3ea98eac957" providerId="LiveId" clId="{50766088-FC40-40E9-AB1D-2C55479AE2AB}" dt="2023-08-24T04:27:41.798" v="18" actId="478"/>
        <pc:sldMasterMkLst>
          <pc:docMk/>
          <pc:sldMasterMk cId="0" sldId="2147483684"/>
        </pc:sldMasterMkLst>
        <pc:sldLayoutChg chg="delSp modSp">
          <pc:chgData name="Sandeep Kaur" userId="f5b8d3ea98eac957" providerId="LiveId" clId="{50766088-FC40-40E9-AB1D-2C55479AE2AB}" dt="2023-08-24T04:26:58.392" v="10" actId="478"/>
          <pc:sldLayoutMkLst>
            <pc:docMk/>
            <pc:sldMasterMk cId="0" sldId="2147483684"/>
            <pc:sldLayoutMk cId="0" sldId="2147483686"/>
          </pc:sldLayoutMkLst>
          <pc:spChg chg="del mod">
            <ac:chgData name="Sandeep Kaur" userId="f5b8d3ea98eac957" providerId="LiveId" clId="{50766088-FC40-40E9-AB1D-2C55479AE2AB}" dt="2023-08-24T04:26:58.392" v="10" actId="478"/>
            <ac:spMkLst>
              <pc:docMk/>
              <pc:sldMasterMk cId="0" sldId="2147483684"/>
              <pc:sldLayoutMk cId="0" sldId="2147483686"/>
              <ac:spMk id="5" creationId="{00000000-0000-0000-0000-000000000000}"/>
            </ac:spMkLst>
          </pc:spChg>
        </pc:sldLayoutChg>
        <pc:sldLayoutChg chg="delSp">
          <pc:chgData name="Sandeep Kaur" userId="f5b8d3ea98eac957" providerId="LiveId" clId="{50766088-FC40-40E9-AB1D-2C55479AE2AB}" dt="2023-08-24T04:27:05.277" v="11" actId="478"/>
          <pc:sldLayoutMkLst>
            <pc:docMk/>
            <pc:sldMasterMk cId="0" sldId="2147483684"/>
            <pc:sldLayoutMk cId="0" sldId="2147483687"/>
          </pc:sldLayoutMkLst>
          <pc:spChg chg="del">
            <ac:chgData name="Sandeep Kaur" userId="f5b8d3ea98eac957" providerId="LiveId" clId="{50766088-FC40-40E9-AB1D-2C55479AE2AB}" dt="2023-08-24T04:27:05.277" v="11" actId="478"/>
            <ac:spMkLst>
              <pc:docMk/>
              <pc:sldMasterMk cId="0" sldId="2147483684"/>
              <pc:sldLayoutMk cId="0" sldId="2147483687"/>
              <ac:spMk id="5" creationId="{00000000-0000-0000-0000-000000000000}"/>
            </ac:spMkLst>
          </pc:spChg>
        </pc:sldLayoutChg>
        <pc:sldLayoutChg chg="delSp">
          <pc:chgData name="Sandeep Kaur" userId="f5b8d3ea98eac957" providerId="LiveId" clId="{50766088-FC40-40E9-AB1D-2C55479AE2AB}" dt="2023-08-24T04:27:11.038" v="12" actId="478"/>
          <pc:sldLayoutMkLst>
            <pc:docMk/>
            <pc:sldMasterMk cId="0" sldId="2147483684"/>
            <pc:sldLayoutMk cId="0" sldId="2147483688"/>
          </pc:sldLayoutMkLst>
          <pc:spChg chg="del">
            <ac:chgData name="Sandeep Kaur" userId="f5b8d3ea98eac957" providerId="LiveId" clId="{50766088-FC40-40E9-AB1D-2C55479AE2AB}" dt="2023-08-24T04:27:11.038" v="12" actId="478"/>
            <ac:spMkLst>
              <pc:docMk/>
              <pc:sldMasterMk cId="0" sldId="2147483684"/>
              <pc:sldLayoutMk cId="0" sldId="2147483688"/>
              <ac:spMk id="6" creationId="{00000000-0000-0000-0000-000000000000}"/>
            </ac:spMkLst>
          </pc:spChg>
        </pc:sldLayoutChg>
        <pc:sldLayoutChg chg="delSp">
          <pc:chgData name="Sandeep Kaur" userId="f5b8d3ea98eac957" providerId="LiveId" clId="{50766088-FC40-40E9-AB1D-2C55479AE2AB}" dt="2023-08-24T04:27:14.979" v="13" actId="478"/>
          <pc:sldLayoutMkLst>
            <pc:docMk/>
            <pc:sldMasterMk cId="0" sldId="2147483684"/>
            <pc:sldLayoutMk cId="0" sldId="2147483689"/>
          </pc:sldLayoutMkLst>
          <pc:spChg chg="del">
            <ac:chgData name="Sandeep Kaur" userId="f5b8d3ea98eac957" providerId="LiveId" clId="{50766088-FC40-40E9-AB1D-2C55479AE2AB}" dt="2023-08-24T04:27:14.979" v="13" actId="478"/>
            <ac:spMkLst>
              <pc:docMk/>
              <pc:sldMasterMk cId="0" sldId="2147483684"/>
              <pc:sldLayoutMk cId="0" sldId="2147483689"/>
              <ac:spMk id="8" creationId="{00000000-0000-0000-0000-000000000000}"/>
            </ac:spMkLst>
          </pc:spChg>
        </pc:sldLayoutChg>
        <pc:sldLayoutChg chg="delSp">
          <pc:chgData name="Sandeep Kaur" userId="f5b8d3ea98eac957" providerId="LiveId" clId="{50766088-FC40-40E9-AB1D-2C55479AE2AB}" dt="2023-08-24T04:27:21.859" v="14" actId="478"/>
          <pc:sldLayoutMkLst>
            <pc:docMk/>
            <pc:sldMasterMk cId="0" sldId="2147483684"/>
            <pc:sldLayoutMk cId="0" sldId="2147483690"/>
          </pc:sldLayoutMkLst>
          <pc:spChg chg="del">
            <ac:chgData name="Sandeep Kaur" userId="f5b8d3ea98eac957" providerId="LiveId" clId="{50766088-FC40-40E9-AB1D-2C55479AE2AB}" dt="2023-08-24T04:27:21.859" v="14" actId="478"/>
            <ac:spMkLst>
              <pc:docMk/>
              <pc:sldMasterMk cId="0" sldId="2147483684"/>
              <pc:sldLayoutMk cId="0" sldId="2147483690"/>
              <ac:spMk id="4" creationId="{00000000-0000-0000-0000-000000000000}"/>
            </ac:spMkLst>
          </pc:spChg>
        </pc:sldLayoutChg>
        <pc:sldLayoutChg chg="delSp">
          <pc:chgData name="Sandeep Kaur" userId="f5b8d3ea98eac957" providerId="LiveId" clId="{50766088-FC40-40E9-AB1D-2C55479AE2AB}" dt="2023-08-24T04:27:28.955" v="15" actId="478"/>
          <pc:sldLayoutMkLst>
            <pc:docMk/>
            <pc:sldMasterMk cId="0" sldId="2147483684"/>
            <pc:sldLayoutMk cId="0" sldId="2147483691"/>
          </pc:sldLayoutMkLst>
          <pc:spChg chg="del">
            <ac:chgData name="Sandeep Kaur" userId="f5b8d3ea98eac957" providerId="LiveId" clId="{50766088-FC40-40E9-AB1D-2C55479AE2AB}" dt="2023-08-24T04:27:28.955" v="15" actId="478"/>
            <ac:spMkLst>
              <pc:docMk/>
              <pc:sldMasterMk cId="0" sldId="2147483684"/>
              <pc:sldLayoutMk cId="0" sldId="2147483691"/>
              <ac:spMk id="3" creationId="{00000000-0000-0000-0000-000000000000}"/>
            </ac:spMkLst>
          </pc:spChg>
        </pc:sldLayoutChg>
        <pc:sldLayoutChg chg="delSp">
          <pc:chgData name="Sandeep Kaur" userId="f5b8d3ea98eac957" providerId="LiveId" clId="{50766088-FC40-40E9-AB1D-2C55479AE2AB}" dt="2023-08-24T04:27:32.924" v="16" actId="478"/>
          <pc:sldLayoutMkLst>
            <pc:docMk/>
            <pc:sldMasterMk cId="0" sldId="2147483684"/>
            <pc:sldLayoutMk cId="0" sldId="2147483692"/>
          </pc:sldLayoutMkLst>
          <pc:spChg chg="del">
            <ac:chgData name="Sandeep Kaur" userId="f5b8d3ea98eac957" providerId="LiveId" clId="{50766088-FC40-40E9-AB1D-2C55479AE2AB}" dt="2023-08-24T04:27:32.924" v="16" actId="478"/>
            <ac:spMkLst>
              <pc:docMk/>
              <pc:sldMasterMk cId="0" sldId="2147483684"/>
              <pc:sldLayoutMk cId="0" sldId="2147483692"/>
              <ac:spMk id="6" creationId="{00000000-0000-0000-0000-000000000000}"/>
            </ac:spMkLst>
          </pc:spChg>
        </pc:sldLayoutChg>
        <pc:sldLayoutChg chg="delSp">
          <pc:chgData name="Sandeep Kaur" userId="f5b8d3ea98eac957" providerId="LiveId" clId="{50766088-FC40-40E9-AB1D-2C55479AE2AB}" dt="2023-08-24T04:27:36.246" v="17" actId="478"/>
          <pc:sldLayoutMkLst>
            <pc:docMk/>
            <pc:sldMasterMk cId="0" sldId="2147483684"/>
            <pc:sldLayoutMk cId="0" sldId="2147483693"/>
          </pc:sldLayoutMkLst>
          <pc:spChg chg="del">
            <ac:chgData name="Sandeep Kaur" userId="f5b8d3ea98eac957" providerId="LiveId" clId="{50766088-FC40-40E9-AB1D-2C55479AE2AB}" dt="2023-08-24T04:27:36.246" v="17" actId="478"/>
            <ac:spMkLst>
              <pc:docMk/>
              <pc:sldMasterMk cId="0" sldId="2147483684"/>
              <pc:sldLayoutMk cId="0" sldId="2147483693"/>
              <ac:spMk id="6" creationId="{00000000-0000-0000-0000-000000000000}"/>
            </ac:spMkLst>
          </pc:spChg>
        </pc:sldLayoutChg>
        <pc:sldLayoutChg chg="delSp">
          <pc:chgData name="Sandeep Kaur" userId="f5b8d3ea98eac957" providerId="LiveId" clId="{50766088-FC40-40E9-AB1D-2C55479AE2AB}" dt="2023-08-24T04:27:41.798" v="18" actId="478"/>
          <pc:sldLayoutMkLst>
            <pc:docMk/>
            <pc:sldMasterMk cId="0" sldId="2147483684"/>
            <pc:sldLayoutMk cId="0" sldId="2147483694"/>
          </pc:sldLayoutMkLst>
          <pc:spChg chg="del">
            <ac:chgData name="Sandeep Kaur" userId="f5b8d3ea98eac957" providerId="LiveId" clId="{50766088-FC40-40E9-AB1D-2C55479AE2AB}" dt="2023-08-24T04:27:41.798" v="18" actId="478"/>
            <ac:spMkLst>
              <pc:docMk/>
              <pc:sldMasterMk cId="0" sldId="2147483684"/>
              <pc:sldLayoutMk cId="0" sldId="2147483694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B5A0-437F-4D4F-9F63-0DE12B4707BA}" type="datetime1">
              <a:rPr lang="en-IN" smtClean="0"/>
              <a:t>24-08-2023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317-7514-470C-8859-FEAB78AFA84E}" type="datetime1">
              <a:rPr lang="en-IN" smtClean="0"/>
              <a:t>24-08-2023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0D0C-0542-4575-9C53-121116BF1562}" type="datetime1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AB0C-8A4F-4A9E-B7F7-58515A6440E7}" type="datetime1">
              <a:rPr lang="en-IN" smtClean="0"/>
              <a:t>24-08-2023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0D22-8420-4AF0-8722-2855801E82FB}" type="datetime1">
              <a:rPr lang="en-IN" smtClean="0"/>
              <a:t>24-08-2023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2F9F-5CFA-4EBA-BA27-C5E2A62FDF1A}" type="datetime1">
              <a:rPr lang="en-IN" smtClean="0"/>
              <a:t>24-08-2023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814D-220D-40D4-AB32-274CBB40604A}" type="datetime1">
              <a:rPr lang="en-IN" smtClean="0"/>
              <a:t>24-08-2023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ACF4-6E2D-427B-9257-A5B396BB2F5D}" type="datetime1">
              <a:rPr lang="en-IN" smtClean="0"/>
              <a:t>24-08-2023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0489-FB30-448B-B752-C7F233B89F76}" type="datetime1">
              <a:rPr lang="en-IN" smtClean="0"/>
              <a:t>24-08-2023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6C54-2EFD-437D-A71C-B4A779E37E51}" type="datetime1">
              <a:rPr lang="en-IN" smtClean="0"/>
              <a:t>24-08-2023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2386-994B-4EFF-A8B5-30B85EDF6DD6}" type="datetime1">
              <a:rPr lang="en-IN" smtClean="0"/>
              <a:t>24-08-2023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85CAE0E-7D63-43E1-ACB7-595E8AE1D856}" type="datetime1">
              <a:rPr lang="en-IN" smtClean="0"/>
              <a:t>24-08-2023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" TargetMode="External"/><Relationship Id="rId2" Type="http://schemas.openxmlformats.org/officeDocument/2006/relationships/hyperlink" Target="https://www.freecodecamp.org/learn/2022/responsive-web-desig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" TargetMode="External"/><Relationship Id="rId4" Type="http://schemas.openxmlformats.org/officeDocument/2006/relationships/hyperlink" Target="https://www.w3schools.com/tags/default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/>
            <a:r>
              <a:rPr lang="en-US" dirty="0"/>
              <a:t>CSE326 </a:t>
            </a:r>
            <a:br>
              <a:rPr lang="en-US" dirty="0"/>
            </a:br>
            <a:r>
              <a:rPr lang="en-US" sz="3600" dirty="0"/>
              <a:t>Internet Programming Laboratory</a:t>
            </a:r>
            <a:endParaRPr lang="en-I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6DF4EE5-DF24-46C7-BB97-60860FDD8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Unit I (Exposure To HTML)</a:t>
            </a:r>
          </a:p>
          <a:p>
            <a:pPr algn="just"/>
            <a:r>
              <a:rPr lang="en-US" b="1" dirty="0"/>
              <a:t>Unit II (Working with Text, Links, Images and Tables in HTML)</a:t>
            </a:r>
          </a:p>
          <a:p>
            <a:pPr algn="just"/>
            <a:r>
              <a:rPr lang="en-US" b="1" dirty="0"/>
              <a:t>Unit III (</a:t>
            </a:r>
            <a:r>
              <a:rPr lang="en-IN" b="1" dirty="0"/>
              <a:t>Cascading Style Sheets</a:t>
            </a:r>
            <a:r>
              <a:rPr lang="en-US" b="1" dirty="0"/>
              <a:t>)</a:t>
            </a:r>
          </a:p>
          <a:p>
            <a:pPr algn="just"/>
            <a:r>
              <a:rPr lang="en-US" b="1" dirty="0"/>
              <a:t>Unit IV (</a:t>
            </a:r>
            <a:r>
              <a:rPr lang="en-IN" b="1" dirty="0"/>
              <a:t>Working with Tables, Working with Forms, </a:t>
            </a:r>
            <a:r>
              <a:rPr lang="en-US" b="1" dirty="0"/>
              <a:t>CSS Grids and Webpage Layouts)</a:t>
            </a:r>
          </a:p>
          <a:p>
            <a:pPr algn="just"/>
            <a:r>
              <a:rPr lang="en-US" b="1" dirty="0"/>
              <a:t>Unit V (</a:t>
            </a:r>
            <a:r>
              <a:rPr lang="en-IN" b="1" dirty="0"/>
              <a:t>JavaScript Application Development, JavaScript </a:t>
            </a:r>
            <a:r>
              <a:rPr lang="en-IN" b="1" dirty="0" err="1"/>
              <a:t>Functions,Events</a:t>
            </a:r>
            <a:r>
              <a:rPr lang="en-IN" b="1" dirty="0"/>
              <a:t> and Validation</a:t>
            </a:r>
            <a:r>
              <a:rPr lang="en-US" b="1" dirty="0"/>
              <a:t>)</a:t>
            </a:r>
          </a:p>
          <a:p>
            <a:pPr algn="just"/>
            <a:r>
              <a:rPr lang="en-US" b="1" dirty="0"/>
              <a:t>Unit VI (</a:t>
            </a:r>
            <a:r>
              <a:rPr lang="en-IN" b="1" dirty="0" err="1"/>
              <a:t>Javascript</a:t>
            </a:r>
            <a:r>
              <a:rPr lang="en-IN" b="1" dirty="0"/>
              <a:t> DOM</a:t>
            </a:r>
            <a:r>
              <a:rPr lang="en-US" b="1" dirty="0"/>
              <a:t>)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3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I (Exposure To HTML)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HTML Document Structure</a:t>
            </a:r>
          </a:p>
          <a:p>
            <a:pPr algn="just"/>
            <a:r>
              <a:rPr lang="en-US" dirty="0"/>
              <a:t>Working with HTML Basic Elements: Title, Head, Body</a:t>
            </a:r>
          </a:p>
          <a:p>
            <a:pPr algn="just"/>
            <a:r>
              <a:rPr lang="en-US" dirty="0"/>
              <a:t>Working with Root and Metadata</a:t>
            </a:r>
          </a:p>
          <a:p>
            <a:pPr algn="just"/>
            <a:r>
              <a:rPr lang="en-US" dirty="0"/>
              <a:t>Horizontal Rules and Line Breaks</a:t>
            </a:r>
          </a:p>
          <a:p>
            <a:pPr algn="just"/>
            <a:r>
              <a:rPr lang="en-US" dirty="0"/>
              <a:t>Paragraphs</a:t>
            </a:r>
          </a:p>
          <a:p>
            <a:pPr algn="just"/>
            <a:r>
              <a:rPr lang="en-US" dirty="0"/>
              <a:t>Working with Citation, Quotation, Definitions, and Comments</a:t>
            </a:r>
          </a:p>
          <a:p>
            <a:pPr algn="just"/>
            <a:r>
              <a:rPr lang="en-US" dirty="0"/>
              <a:t>Types of Tags in HTML</a:t>
            </a:r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08688" y="855956"/>
            <a:ext cx="2246489" cy="301227"/>
          </a:xfrm>
        </p:spPr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Unit II (</a:t>
            </a:r>
            <a:r>
              <a:rPr lang="en-US" b="1" dirty="0"/>
              <a:t>Working with Text, Links, Images and Tables in HTML</a:t>
            </a:r>
            <a:r>
              <a:rPr lang="en-IN" b="1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Formatting Text with HTML Physical Style Elements</a:t>
            </a:r>
          </a:p>
          <a:p>
            <a:pPr algn="just"/>
            <a:r>
              <a:rPr lang="en-US" dirty="0"/>
              <a:t>Formatting Text with HTML Logical Style Elements</a:t>
            </a:r>
          </a:p>
          <a:p>
            <a:pPr algn="just"/>
            <a:r>
              <a:rPr lang="en-US" dirty="0"/>
              <a:t>Arranging Text</a:t>
            </a:r>
          </a:p>
          <a:p>
            <a:pPr algn="just"/>
            <a:r>
              <a:rPr lang="en-US" dirty="0"/>
              <a:t>Exploring Hyperlinks and Linking to a Mail System</a:t>
            </a:r>
          </a:p>
          <a:p>
            <a:pPr algn="just"/>
            <a:r>
              <a:rPr lang="en-US" dirty="0"/>
              <a:t>Exploring Link Relations</a:t>
            </a:r>
          </a:p>
          <a:p>
            <a:pPr algn="just"/>
            <a:r>
              <a:rPr lang="en-US" dirty="0"/>
              <a:t>Working with Images in a Web Page</a:t>
            </a:r>
          </a:p>
          <a:p>
            <a:pPr algn="just"/>
            <a:r>
              <a:rPr lang="en-US" dirty="0"/>
              <a:t>Displaying: Plain Text Bold Text, Italic Text, Small Text, Subscripted Text, Superscripted Text</a:t>
            </a:r>
          </a:p>
          <a:p>
            <a:r>
              <a:rPr lang="en-US" dirty="0"/>
              <a:t>Displaying Program Code</a:t>
            </a:r>
          </a:p>
          <a:p>
            <a:r>
              <a:rPr lang="en-US" dirty="0"/>
              <a:t>Displaying Program Output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7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Unit II (</a:t>
            </a:r>
            <a:r>
              <a:rPr lang="en-US" b="1" dirty="0"/>
              <a:t>Working with Text, Links, Images and Tables in HTML</a:t>
            </a:r>
            <a:r>
              <a:rPr lang="en-IN" b="1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Keyboard Text</a:t>
            </a:r>
          </a:p>
          <a:p>
            <a:r>
              <a:rPr lang="en-US" dirty="0"/>
              <a:t>Emphasizing Text</a:t>
            </a:r>
          </a:p>
          <a:p>
            <a:r>
              <a:rPr lang="en-US" dirty="0"/>
              <a:t>Defining New Terms</a:t>
            </a:r>
          </a:p>
          <a:p>
            <a:r>
              <a:rPr lang="en-US" dirty="0"/>
              <a:t>Short and Long Quotations</a:t>
            </a:r>
          </a:p>
          <a:p>
            <a:r>
              <a:rPr lang="en-US" dirty="0"/>
              <a:t>Creating Links with the Anchor Tag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08688" y="855956"/>
            <a:ext cx="2246489" cy="301227"/>
          </a:xfrm>
        </p:spPr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Unit III (Cascading Style Sheets)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CSS Rules: Link Rule and Style Rule</a:t>
            </a:r>
          </a:p>
          <a:p>
            <a:r>
              <a:rPr lang="en-IN" dirty="0"/>
              <a:t>Types of CSS</a:t>
            </a:r>
          </a:p>
          <a:p>
            <a:r>
              <a:rPr lang="en-US" dirty="0"/>
              <a:t>CSS Properties: Text Controlling and Text Formatting</a:t>
            </a:r>
          </a:p>
          <a:p>
            <a:r>
              <a:rPr lang="en-US" dirty="0"/>
              <a:t>CSS Selectors: Type Selector, ID Selector Class Selector</a:t>
            </a:r>
          </a:p>
          <a:p>
            <a:r>
              <a:rPr lang="en-US" dirty="0"/>
              <a:t>Introduction to CSS and Types of CSS</a:t>
            </a:r>
          </a:p>
          <a:p>
            <a:r>
              <a:rPr lang="en-US" dirty="0"/>
              <a:t>Introduction to CSS</a:t>
            </a:r>
          </a:p>
          <a:p>
            <a:r>
              <a:rPr lang="en-US" dirty="0"/>
              <a:t>Types of CSS: Inline CSS, Internal CSS, External CSS</a:t>
            </a:r>
          </a:p>
          <a:p>
            <a:r>
              <a:rPr lang="en-IN" dirty="0"/>
              <a:t>CSS Box Model: Padding, Margin, Border</a:t>
            </a:r>
          </a:p>
          <a:p>
            <a:r>
              <a:rPr lang="en-US" dirty="0"/>
              <a:t>&lt;div&gt; and &lt;span&gt; Tags in CSS</a:t>
            </a:r>
          </a:p>
          <a:p>
            <a:r>
              <a:rPr lang="en-US" dirty="0"/>
              <a:t>Working with Background Images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4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44715"/>
            <a:ext cx="8964488" cy="1154097"/>
          </a:xfrm>
        </p:spPr>
        <p:txBody>
          <a:bodyPr>
            <a:noAutofit/>
          </a:bodyPr>
          <a:lstStyle/>
          <a:p>
            <a:r>
              <a:rPr lang="en-IN" sz="3200" b="1" dirty="0"/>
              <a:t>Unit IV(Working with Tables, Working with Forms, </a:t>
            </a:r>
            <a:r>
              <a:rPr lang="en-US" sz="3200" b="1" dirty="0"/>
              <a:t>CSS Grids and Webpage Layouts</a:t>
            </a:r>
            <a:r>
              <a:rPr lang="en-IN" sz="3200" b="1" dirty="0"/>
              <a:t>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Tables: </a:t>
            </a:r>
            <a:r>
              <a:rPr lang="en-US" dirty="0" err="1"/>
              <a:t>Colspan</a:t>
            </a:r>
            <a:r>
              <a:rPr lang="en-US" dirty="0"/>
              <a:t> and </a:t>
            </a:r>
            <a:r>
              <a:rPr lang="en-US" dirty="0" err="1"/>
              <a:t>Rowspan</a:t>
            </a:r>
            <a:endParaRPr lang="en-US" dirty="0"/>
          </a:p>
          <a:p>
            <a:r>
              <a:rPr lang="en-US" dirty="0"/>
              <a:t>Applying CSS on Tables</a:t>
            </a:r>
          </a:p>
          <a:p>
            <a:r>
              <a:rPr lang="en-US" dirty="0"/>
              <a:t>Creating </a:t>
            </a:r>
            <a:r>
              <a:rPr lang="en-US" dirty="0" err="1"/>
              <a:t>Hoverable</a:t>
            </a:r>
            <a:r>
              <a:rPr lang="en-US" dirty="0"/>
              <a:t> Tables</a:t>
            </a:r>
          </a:p>
          <a:p>
            <a:r>
              <a:rPr lang="en-US" dirty="0"/>
              <a:t>Working with Forms:</a:t>
            </a:r>
          </a:p>
          <a:p>
            <a:pPr lvl="1"/>
            <a:r>
              <a:rPr lang="en-US" dirty="0"/>
              <a:t>Action Attribute</a:t>
            </a:r>
          </a:p>
          <a:p>
            <a:pPr lvl="1"/>
            <a:r>
              <a:rPr lang="en-US" dirty="0"/>
              <a:t>Get and Post Methods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5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Unit IV(Working with Tables, Working with Forms, </a:t>
            </a:r>
            <a:r>
              <a:rPr lang="en-US" sz="3200" b="1" dirty="0"/>
              <a:t>CSS Grids and Webpage Layouts</a:t>
            </a:r>
            <a:r>
              <a:rPr lang="en-IN" sz="3200" b="1" dirty="0"/>
              <a:t>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Elements and Controls:</a:t>
            </a:r>
          </a:p>
          <a:p>
            <a:pPr lvl="1"/>
            <a:r>
              <a:rPr lang="en-US" dirty="0"/>
              <a:t>Text Inputs</a:t>
            </a:r>
          </a:p>
          <a:p>
            <a:pPr lvl="1"/>
            <a:r>
              <a:rPr lang="en-US" dirty="0" err="1"/>
              <a:t>TextArea</a:t>
            </a:r>
            <a:endParaRPr lang="en-US" dirty="0"/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 err="1"/>
              <a:t>CheckBoxes</a:t>
            </a:r>
            <a:endParaRPr lang="en-US" dirty="0"/>
          </a:p>
          <a:p>
            <a:pPr lvl="1"/>
            <a:r>
              <a:rPr lang="en-US" dirty="0"/>
              <a:t>Dropdown Boxes</a:t>
            </a:r>
          </a:p>
          <a:p>
            <a:pPr lvl="1"/>
            <a:r>
              <a:rPr lang="en-US" dirty="0"/>
              <a:t>Radio Buttons</a:t>
            </a:r>
          </a:p>
          <a:p>
            <a:pPr lvl="1"/>
            <a:r>
              <a:rPr lang="en-US" dirty="0"/>
              <a:t>Select and File Select</a:t>
            </a:r>
          </a:p>
          <a:p>
            <a:r>
              <a:rPr lang="en-US" dirty="0"/>
              <a:t>Applying CSS on All Controls of 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08688" y="855956"/>
            <a:ext cx="2246489" cy="301227"/>
          </a:xfrm>
        </p:spPr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88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Unit IV (Working with Tables, Working with Forms, </a:t>
            </a:r>
            <a:r>
              <a:rPr lang="en-US" sz="3200" b="1" dirty="0"/>
              <a:t>CSS Grids and Webpage Layouts</a:t>
            </a:r>
            <a:r>
              <a:rPr lang="en-IN" sz="3200" b="1" dirty="0"/>
              <a:t>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Introduction</a:t>
            </a:r>
          </a:p>
          <a:p>
            <a:r>
              <a:rPr lang="en-US" dirty="0"/>
              <a:t>Grid Container</a:t>
            </a:r>
          </a:p>
          <a:p>
            <a:r>
              <a:rPr lang="en-US" dirty="0"/>
              <a:t>Grid Item</a:t>
            </a:r>
          </a:p>
          <a:p>
            <a:r>
              <a:rPr lang="en-US" dirty="0"/>
              <a:t>Creating Different Layouts for Webpage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6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Unit V (JavaScript Application Development, JavaScript </a:t>
            </a:r>
            <a:r>
              <a:rPr lang="en-IN" sz="3200" b="1" dirty="0" err="1"/>
              <a:t>Functions,Events</a:t>
            </a:r>
            <a:r>
              <a:rPr lang="en-IN" sz="3200" b="1" dirty="0"/>
              <a:t> and Validation)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Incorporating JavaScript in the HEAD and BODY Element</a:t>
            </a:r>
          </a:p>
          <a:p>
            <a:r>
              <a:rPr lang="en-US" dirty="0"/>
              <a:t>Using an External JavaScript File</a:t>
            </a:r>
          </a:p>
          <a:p>
            <a:r>
              <a:rPr lang="en-US" dirty="0"/>
              <a:t>Using Variables and Operators</a:t>
            </a:r>
          </a:p>
          <a:p>
            <a:r>
              <a:rPr lang="en-US" dirty="0"/>
              <a:t>Using Control Statements:</a:t>
            </a:r>
          </a:p>
          <a:p>
            <a:pPr lvl="1"/>
            <a:r>
              <a:rPr lang="en-US" dirty="0"/>
              <a:t>if...else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break and continue</a:t>
            </a:r>
          </a:p>
          <a:p>
            <a:r>
              <a:rPr lang="en-US" dirty="0"/>
              <a:t>Using Looping Statements: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	...while</a:t>
            </a:r>
          </a:p>
          <a:p>
            <a:pPr lvl="1"/>
            <a:r>
              <a:rPr lang="en-US" dirty="0"/>
              <a:t>for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Unit V (JavaScript Application Development, JavaScript </a:t>
            </a:r>
            <a:r>
              <a:rPr lang="en-IN" sz="3200" b="1" dirty="0" err="1"/>
              <a:t>Functions,Events</a:t>
            </a:r>
            <a:r>
              <a:rPr lang="en-IN" sz="3200" b="1" dirty="0"/>
              <a:t> and Validation)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Popup Boxes:</a:t>
            </a:r>
          </a:p>
          <a:p>
            <a:pPr lvl="1"/>
            <a:r>
              <a:rPr lang="en-US" dirty="0"/>
              <a:t>Alert</a:t>
            </a:r>
          </a:p>
          <a:p>
            <a:pPr lvl="1"/>
            <a:r>
              <a:rPr lang="en-US" dirty="0"/>
              <a:t>Confirm</a:t>
            </a:r>
          </a:p>
          <a:p>
            <a:pPr lvl="1"/>
            <a:r>
              <a:rPr lang="en-US" dirty="0"/>
              <a:t>Prompt</a:t>
            </a:r>
          </a:p>
          <a:p>
            <a:r>
              <a:rPr lang="en-US" dirty="0"/>
              <a:t>Working with JavaScript Objects, Properties, and Methods</a:t>
            </a:r>
          </a:p>
          <a:p>
            <a:r>
              <a:rPr lang="en-US" dirty="0"/>
              <a:t>Working with Functions:</a:t>
            </a:r>
          </a:p>
          <a:p>
            <a:pPr lvl="1"/>
            <a:r>
              <a:rPr lang="en-US" dirty="0"/>
              <a:t>Using Function Arguments</a:t>
            </a:r>
          </a:p>
          <a:p>
            <a:pPr lvl="1"/>
            <a:r>
              <a:rPr lang="en-US" dirty="0"/>
              <a:t>Return Statement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9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Intructions for the students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students will be shared the reading material and video content weekly.</a:t>
            </a:r>
          </a:p>
          <a:p>
            <a:pPr algn="just"/>
            <a:r>
              <a:rPr lang="en-US" dirty="0"/>
              <a:t>Before coming to the class, the student must go through the shared content.</a:t>
            </a:r>
          </a:p>
          <a:p>
            <a:pPr algn="just"/>
            <a:r>
              <a:rPr lang="en-US" dirty="0"/>
              <a:t>The students can clarify their doubts in the class.</a:t>
            </a:r>
          </a:p>
          <a:p>
            <a:pPr algn="just"/>
            <a:r>
              <a:rPr lang="en-US" dirty="0"/>
              <a:t>The students are required to create account on </a:t>
            </a:r>
            <a:r>
              <a:rPr lang="en-US" dirty="0" err="1"/>
              <a:t>freecodecamp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students will be assigned the tasks weekly from freecodecamp.org and doubts regarding the same will be clarified by the faculties in the class.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Unit V (JavaScript Application Development, JavaScript </a:t>
            </a:r>
            <a:r>
              <a:rPr lang="en-IN" sz="3200" b="1" dirty="0" err="1"/>
              <a:t>Functions,Events</a:t>
            </a:r>
            <a:r>
              <a:rPr lang="en-IN" sz="3200" b="1" dirty="0"/>
              <a:t> and Validation)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JavaScript Events:</a:t>
            </a:r>
          </a:p>
          <a:p>
            <a:pPr lvl="1"/>
            <a:r>
              <a:rPr lang="en-US" dirty="0"/>
              <a:t>Form-Based Events</a:t>
            </a:r>
          </a:p>
          <a:p>
            <a:pPr lvl="1"/>
            <a:r>
              <a:rPr lang="en-US" dirty="0"/>
              <a:t>Keyboard-Based Events</a:t>
            </a:r>
          </a:p>
          <a:p>
            <a:pPr lvl="1"/>
            <a:r>
              <a:rPr lang="en-US" dirty="0"/>
              <a:t>Mouse-Based Events</a:t>
            </a:r>
          </a:p>
          <a:p>
            <a:r>
              <a:rPr lang="en-US" dirty="0"/>
              <a:t>JavaScript Form Validation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8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Unit VI (JavaScript DOM)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DOM Introduction</a:t>
            </a:r>
          </a:p>
          <a:p>
            <a:r>
              <a:rPr lang="en-IN" dirty="0"/>
              <a:t>DOM Methods</a:t>
            </a:r>
          </a:p>
          <a:p>
            <a:r>
              <a:rPr lang="en-IN" dirty="0"/>
              <a:t>DOM Document</a:t>
            </a:r>
          </a:p>
          <a:p>
            <a:r>
              <a:rPr lang="en-IN" dirty="0"/>
              <a:t>DOM Elements</a:t>
            </a:r>
          </a:p>
          <a:p>
            <a:r>
              <a:rPr lang="en-IN" dirty="0"/>
              <a:t>DOM HTML</a:t>
            </a:r>
          </a:p>
          <a:p>
            <a:r>
              <a:rPr lang="en-IN" dirty="0"/>
              <a:t>DOM CSS</a:t>
            </a:r>
          </a:p>
          <a:p>
            <a:r>
              <a:rPr lang="en-IN" dirty="0"/>
              <a:t>DOM Events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8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References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https://www.freecodecamp.org/learn/2022/responsive-web-design/</a:t>
            </a:r>
            <a:endParaRPr lang="en-IN" dirty="0"/>
          </a:p>
          <a:p>
            <a:r>
              <a:rPr lang="en-IN" dirty="0">
                <a:hlinkClick r:id="rId3"/>
              </a:rPr>
              <a:t>https://www.w3schools.com/html/</a:t>
            </a:r>
            <a:endParaRPr lang="en-IN" dirty="0"/>
          </a:p>
          <a:p>
            <a:r>
              <a:rPr lang="en-IN" dirty="0">
                <a:hlinkClick r:id="rId4"/>
              </a:rPr>
              <a:t>https://www.w3schools.com/tags/default.asp</a:t>
            </a:r>
            <a:endParaRPr lang="en-IN" dirty="0"/>
          </a:p>
          <a:p>
            <a:r>
              <a:rPr lang="en-IN" dirty="0">
                <a:hlinkClick r:id="rId5"/>
              </a:rPr>
              <a:t>https://www.w3schools.com/css/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9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36912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Thank you</a:t>
            </a:r>
            <a:endParaRPr lang="en-IN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Intructions for the faculties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faculties must create account on freecodecamp.org</a:t>
            </a:r>
          </a:p>
          <a:p>
            <a:pPr algn="just"/>
            <a:r>
              <a:rPr lang="en-US" dirty="0"/>
              <a:t>The faculties should also refer to the shared content.</a:t>
            </a:r>
          </a:p>
          <a:p>
            <a:pPr algn="just"/>
            <a:r>
              <a:rPr lang="en-US" dirty="0"/>
              <a:t>The faculties must share the content with the students on </a:t>
            </a:r>
            <a:r>
              <a:rPr lang="en-US" dirty="0" err="1"/>
              <a:t>lpulive</a:t>
            </a:r>
            <a:r>
              <a:rPr lang="en-US" dirty="0"/>
              <a:t>/ums.</a:t>
            </a:r>
          </a:p>
          <a:p>
            <a:pPr algn="just"/>
            <a:r>
              <a:rPr lang="en-US" dirty="0"/>
              <a:t>The faculties must summarize the shared content in the first half of the lecture and second half  can be utilized for doubt clearing.</a:t>
            </a:r>
          </a:p>
          <a:p>
            <a:pPr algn="just"/>
            <a:r>
              <a:rPr lang="en-US" dirty="0"/>
              <a:t>After 2 weeks, the content will be enabled on </a:t>
            </a:r>
            <a:r>
              <a:rPr lang="en-US" dirty="0" err="1"/>
              <a:t>codetantra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Assessment Scheme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 – 5</a:t>
            </a:r>
          </a:p>
          <a:p>
            <a:r>
              <a:rPr lang="en-US" dirty="0"/>
              <a:t>MTT – 20</a:t>
            </a:r>
          </a:p>
          <a:p>
            <a:r>
              <a:rPr lang="en-US" dirty="0"/>
              <a:t>CAP – 25</a:t>
            </a:r>
          </a:p>
          <a:p>
            <a:r>
              <a:rPr lang="en-US" dirty="0"/>
              <a:t>ETE – 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/>
              <a:t>Continuous Assessment Practicals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 1 (MCQ based test) – 30 (HTML and CSS)</a:t>
            </a:r>
          </a:p>
          <a:p>
            <a:r>
              <a:rPr lang="en-US" dirty="0"/>
              <a:t>CA 2 (Code based test) – 30 (JavaScript)</a:t>
            </a:r>
          </a:p>
          <a:p>
            <a:r>
              <a:rPr lang="en-US" dirty="0"/>
              <a:t>CA 3 (Project – Group(size - 3)) – 30 (HTML, CSS and JavaScript)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b="1" dirty="0"/>
              <a:t>Basic components of course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08688" y="855956"/>
            <a:ext cx="2246489" cy="301227"/>
          </a:xfrm>
        </p:spPr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2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Course outcomes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CO1 :: identify HTML document structure, work with basic elements, and utilize different types of tags to create well-structured web pages.</a:t>
            </a:r>
          </a:p>
          <a:p>
            <a:pPr algn="just"/>
            <a:r>
              <a:rPr lang="en-US" dirty="0"/>
              <a:t>CO2 :: apply text, create links, embed multimedia, and work with images to enhance the visual and interactive aspects of web pages.</a:t>
            </a:r>
          </a:p>
          <a:p>
            <a:pPr algn="just"/>
            <a:r>
              <a:rPr lang="en-US" dirty="0"/>
              <a:t>CO3 :: cultivate CSS selectors, properties, and the box model on different HTML elements to effectively construct a web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6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Course outcomes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CO4 :: construct and style tables, implement form controls, and apply CSS to enhance the layout and functionality of web forms.</a:t>
            </a:r>
          </a:p>
          <a:p>
            <a:pPr algn="just"/>
            <a:r>
              <a:rPr lang="en-US" dirty="0"/>
              <a:t>CO5 :: develop interactive web applications by incorporating JavaScript code for variable manipulation, control statements, looping, popup boxes, object manipulation, and form </a:t>
            </a:r>
            <a:r>
              <a:rPr lang="en-IN" dirty="0"/>
              <a:t>validation.</a:t>
            </a:r>
          </a:p>
          <a:p>
            <a:pPr algn="just"/>
            <a:r>
              <a:rPr lang="en-US" dirty="0"/>
              <a:t>CO6 :: manipulate and interact with web page elements dynamically using JavaScript DOM </a:t>
            </a:r>
            <a:r>
              <a:rPr lang="en-IN" dirty="0"/>
              <a:t>methods and properties.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008688" y="855956"/>
            <a:ext cx="2246489" cy="301227"/>
          </a:xfrm>
        </p:spPr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Navneet</a:t>
            </a:r>
            <a:r>
              <a:rPr lang="en-IN" dirty="0"/>
              <a:t> </a:t>
            </a:r>
            <a:r>
              <a:rPr lang="en-IN" dirty="0" err="1"/>
              <a:t>Kaur</a:t>
            </a:r>
            <a:r>
              <a:rPr lang="en-IN" dirty="0"/>
              <a:t>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2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08920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Course contents</a:t>
            </a:r>
            <a:endParaRPr lang="en-IN" sz="5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6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141</TotalTime>
  <Words>1030</Words>
  <Application>Microsoft Office PowerPoint</Application>
  <PresentationFormat>On-screen Show (4:3)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Perspective</vt:lpstr>
      <vt:lpstr>CSE326  Internet Programming Laboratory</vt:lpstr>
      <vt:lpstr>Intructions for the students</vt:lpstr>
      <vt:lpstr>Intructions for the faculties</vt:lpstr>
      <vt:lpstr>Assessment Scheme</vt:lpstr>
      <vt:lpstr>Continuous Assessment Practicals</vt:lpstr>
      <vt:lpstr>Basic components of course</vt:lpstr>
      <vt:lpstr>Course outcomes</vt:lpstr>
      <vt:lpstr>Course outcomes</vt:lpstr>
      <vt:lpstr>Course contents</vt:lpstr>
      <vt:lpstr>PowerPoint Presentation</vt:lpstr>
      <vt:lpstr>Unit I (Exposure To HTML)</vt:lpstr>
      <vt:lpstr>Unit II (Working with Text, Links, Images and Tables in HTML)</vt:lpstr>
      <vt:lpstr>Unit II (Working with Text, Links, Images and Tables in HTML)</vt:lpstr>
      <vt:lpstr>Unit III (Cascading Style Sheets)</vt:lpstr>
      <vt:lpstr>Unit IV(Working with Tables, Working with Forms, CSS Grids and Webpage Layouts)</vt:lpstr>
      <vt:lpstr>Unit IV(Working with Tables, Working with Forms, CSS Grids and Webpage Layouts)</vt:lpstr>
      <vt:lpstr>Unit IV (Working with Tables, Working with Forms, CSS Grids and Webpage Layouts)</vt:lpstr>
      <vt:lpstr>Unit V (JavaScript Application Development, JavaScript Functions,Events and Validation)</vt:lpstr>
      <vt:lpstr>Unit V (JavaScript Application Development, JavaScript Functions,Events and Validation)</vt:lpstr>
      <vt:lpstr>Unit V (JavaScript Application Development, JavaScript Functions,Events and Validation)</vt:lpstr>
      <vt:lpstr>Unit VI (JavaScript DOM)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Sandeep Kaur</cp:lastModifiedBy>
  <cp:revision>88</cp:revision>
  <dcterms:created xsi:type="dcterms:W3CDTF">2023-08-17T03:51:20Z</dcterms:created>
  <dcterms:modified xsi:type="dcterms:W3CDTF">2023-08-24T04:28:57Z</dcterms:modified>
</cp:coreProperties>
</file>