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gAmyJkkD1oT3/NquNaNzzA==" hashData="2f4j24noR8d1L/rXYr3KlQGgAE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23-08-2023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23-08-2023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p.asp" TargetMode="External"/><Relationship Id="rId2" Type="http://schemas.openxmlformats.org/officeDocument/2006/relationships/hyperlink" Target="https://www.w3schools.com/html/html_heading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tag_comment.asp#:~:text=HTML%20Tag&amp;text=The%20comment%20tag%20is%20used,code%20at%20a%20later%20date" TargetMode="External"/><Relationship Id="rId4" Type="http://schemas.openxmlformats.org/officeDocument/2006/relationships/hyperlink" Target="https://www.w3schools.com/tags/tag_main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8229600" cy="2595025"/>
          </a:xfrm>
        </p:spPr>
        <p:txBody>
          <a:bodyPr/>
          <a:lstStyle/>
          <a:p>
            <a:pPr marL="182880"/>
            <a:r>
              <a:rPr lang="en-US" b="1" dirty="0" smtClean="0"/>
              <a:t>CSE326 </a:t>
            </a:r>
            <a:br>
              <a:rPr lang="en-US" b="1" dirty="0" smtClean="0"/>
            </a:br>
            <a:r>
              <a:rPr lang="en-US" sz="3600" b="1" dirty="0"/>
              <a:t>Internet Programming </a:t>
            </a:r>
            <a:r>
              <a:rPr lang="en-US" sz="3600" b="1" dirty="0" smtClean="0"/>
              <a:t>Laboratory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Lecture #1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Dr.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www.w3schools.com/html/html_headings.asp</a:t>
            </a:r>
            <a:endParaRPr lang="en-IN" dirty="0" smtClean="0"/>
          </a:p>
          <a:p>
            <a:pPr algn="just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www.w3schools.com/tags/tag_p.asp</a:t>
            </a:r>
            <a:endParaRPr lang="en-IN" dirty="0" smtClean="0"/>
          </a:p>
          <a:p>
            <a:pPr algn="just"/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www.w3schools.com/tags/tag_main.asp</a:t>
            </a:r>
            <a:endParaRPr lang="en-IN" dirty="0" smtClean="0"/>
          </a:p>
          <a:p>
            <a:pPr algn="just"/>
            <a:r>
              <a:rPr lang="en-IN" dirty="0">
                <a:hlinkClick r:id="rId5"/>
              </a:rPr>
              <a:t>https://www.w3schools.com/tags/tag_comment.asp#:~:text=HTML%20Tag&amp;text=The%20comment%20tag%20is%20used,code%20at%20a%20later%20date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1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https://www.freecodecamp.org/learn/2022/responsive-web-design</a:t>
            </a:r>
            <a:r>
              <a:rPr lang="en-US" dirty="0" smtClean="0">
                <a:sym typeface="Wingdings" pitchFamily="2" charset="2"/>
                <a:hlinkClick r:id="rId2"/>
              </a:rPr>
              <a:t>/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Complete first 5 steps of “Learn HTML by building a Cat Photo App”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HTML Document structure</a:t>
            </a:r>
          </a:p>
          <a:p>
            <a:pPr algn="just"/>
            <a:r>
              <a:rPr lang="en-US" dirty="0" smtClean="0"/>
              <a:t>Types of tags</a:t>
            </a:r>
          </a:p>
          <a:p>
            <a:pPr algn="just"/>
            <a:r>
              <a:rPr lang="en-US" dirty="0" smtClean="0"/>
              <a:t>Headings</a:t>
            </a:r>
          </a:p>
          <a:p>
            <a:pPr algn="just"/>
            <a:r>
              <a:rPr lang="en-US" dirty="0" smtClean="0"/>
              <a:t>Paragraphs</a:t>
            </a:r>
          </a:p>
          <a:p>
            <a:pPr algn="just"/>
            <a:r>
              <a:rPr lang="en-US" dirty="0" smtClean="0"/>
              <a:t>HTML main tag</a:t>
            </a:r>
          </a:p>
          <a:p>
            <a:pPr algn="just"/>
            <a:r>
              <a:rPr lang="en-US" dirty="0" smtClean="0"/>
              <a:t>Comments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Hyper Text Markup Language.</a:t>
            </a:r>
          </a:p>
          <a:p>
            <a:r>
              <a:rPr lang="en-US" dirty="0"/>
              <a:t>It is a markup language.</a:t>
            </a:r>
          </a:p>
          <a:p>
            <a:r>
              <a:rPr lang="en-US" dirty="0"/>
              <a:t>It is the basic building block of World Wide Web.</a:t>
            </a:r>
          </a:p>
          <a:p>
            <a:r>
              <a:rPr lang="en-US" dirty="0"/>
              <a:t>It describes the structure of a web page.</a:t>
            </a:r>
          </a:p>
          <a:p>
            <a:r>
              <a:rPr lang="en-US" dirty="0"/>
              <a:t>It consists of a series of elements.</a:t>
            </a:r>
          </a:p>
          <a:p>
            <a:r>
              <a:rPr lang="en-US" dirty="0"/>
              <a:t>HTML was originally developed by Tim Berners-Lee in 1990. He is also known as the father of the web.</a:t>
            </a:r>
          </a:p>
          <a:p>
            <a:r>
              <a:rPr lang="en-US" dirty="0"/>
              <a:t>HTML5 is the latest version of HTML.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</a:t>
            </a:r>
            <a:r>
              <a:rPr lang="en-GB" dirty="0" err="1"/>
              <a:t>markup</a:t>
            </a:r>
            <a:r>
              <a:rPr lang="en-GB" dirty="0"/>
              <a:t> tag is composed of a keyword surrounded by angle brackets.</a:t>
            </a:r>
          </a:p>
          <a:p>
            <a:pPr marL="114300" indent="0">
              <a:buNone/>
            </a:pPr>
            <a:r>
              <a:rPr lang="en-GB" dirty="0"/>
              <a:t>	&lt;</a:t>
            </a:r>
            <a:r>
              <a:rPr lang="en-GB" dirty="0" err="1"/>
              <a:t>tag_name</a:t>
            </a:r>
            <a:r>
              <a:rPr lang="en-GB" dirty="0"/>
              <a:t>&gt;&lt;/</a:t>
            </a:r>
            <a:r>
              <a:rPr lang="en-GB" dirty="0" err="1"/>
              <a:t>tag_name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IN" b="1" dirty="0"/>
              <a:t>&lt;html&gt;</a:t>
            </a:r>
          </a:p>
          <a:p>
            <a:pPr marL="114300" indent="0">
              <a:buNone/>
            </a:pPr>
            <a:r>
              <a:rPr lang="en-IN" b="1" dirty="0"/>
              <a:t>&lt;head&gt;</a:t>
            </a:r>
          </a:p>
          <a:p>
            <a:pPr marL="114300" indent="0">
              <a:buNone/>
            </a:pPr>
            <a:r>
              <a:rPr lang="en-IN" b="1" dirty="0"/>
              <a:t>    &lt;title&gt;…&lt;/title&gt;</a:t>
            </a:r>
          </a:p>
          <a:p>
            <a:pPr marL="114300" indent="0">
              <a:buNone/>
            </a:pPr>
            <a:r>
              <a:rPr lang="en-IN" b="1" dirty="0"/>
              <a:t>&lt;/head&gt;</a:t>
            </a:r>
          </a:p>
          <a:p>
            <a:pPr marL="114300" indent="0">
              <a:buNone/>
            </a:pPr>
            <a:r>
              <a:rPr lang="en-IN" b="1" dirty="0"/>
              <a:t>&lt;body&gt;</a:t>
            </a:r>
          </a:p>
          <a:p>
            <a:pPr marL="114300" indent="0">
              <a:buNone/>
            </a:pPr>
            <a:r>
              <a:rPr lang="en-IN" b="1" dirty="0"/>
              <a:t>   ……..</a:t>
            </a:r>
          </a:p>
          <a:p>
            <a:pPr marL="114300" indent="0">
              <a:buNone/>
            </a:pPr>
            <a:r>
              <a:rPr lang="en-IN" b="1" dirty="0"/>
              <a:t>&lt;/body&gt;</a:t>
            </a:r>
          </a:p>
          <a:p>
            <a:pPr marL="114300" indent="0">
              <a:buNone/>
            </a:pPr>
            <a:r>
              <a:rPr lang="en-IN" b="1" dirty="0"/>
              <a:t>&lt;/html&gt;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tags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Paired tags</a:t>
            </a:r>
          </a:p>
          <a:p>
            <a:pPr lvl="1"/>
            <a:r>
              <a:rPr lang="en-IN" dirty="0"/>
              <a:t>If any html tag has a separate opening and a separate closing tag, then such html tag is known as paired tag.</a:t>
            </a:r>
            <a:endParaRPr lang="en-GB" dirty="0"/>
          </a:p>
          <a:p>
            <a:r>
              <a:rPr lang="en-GB" dirty="0"/>
              <a:t>Unpaired tags</a:t>
            </a:r>
          </a:p>
          <a:p>
            <a:pPr lvl="1"/>
            <a:r>
              <a:rPr lang="en-IN" dirty="0"/>
              <a:t>If any html tag has both opening and closing tag in a single tag, then such html tag is known as unpaired tag.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&lt;h1&gt; to &lt;h6&gt; tags are used to define HTML headings.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&lt;h1&gt;This is heading 1&lt;/h1&gt;</a:t>
            </a:r>
          </a:p>
          <a:p>
            <a:pPr marL="114300" indent="0">
              <a:buNone/>
            </a:pPr>
            <a:r>
              <a:rPr lang="en-IN" dirty="0"/>
              <a:t>&lt;h2&gt;This is heading 2&lt;/h2&gt;</a:t>
            </a:r>
          </a:p>
          <a:p>
            <a:pPr marL="114300" indent="0">
              <a:buNone/>
            </a:pPr>
            <a:r>
              <a:rPr lang="en-IN" dirty="0"/>
              <a:t>&lt;h3&gt;This is heading 3&lt;/h3&gt;</a:t>
            </a:r>
          </a:p>
          <a:p>
            <a:pPr marL="114300" indent="0">
              <a:buNone/>
            </a:pPr>
            <a:r>
              <a:rPr lang="en-IN" dirty="0"/>
              <a:t>&lt;h4&gt;This is heading 4&lt;/h4&gt;</a:t>
            </a:r>
          </a:p>
          <a:p>
            <a:pPr marL="114300" indent="0">
              <a:buNone/>
            </a:pPr>
            <a:r>
              <a:rPr lang="en-IN" dirty="0"/>
              <a:t>&lt;h5&gt;This is heading 5&lt;/h5&gt;</a:t>
            </a:r>
          </a:p>
          <a:p>
            <a:pPr marL="114300" indent="0">
              <a:buNone/>
            </a:pPr>
            <a:r>
              <a:rPr lang="en-IN" dirty="0"/>
              <a:t>&lt;h6&gt;This is heading 6&lt;/h6&gt;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Paragraphs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&lt;p&gt; tag defines the paragraph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IN" dirty="0"/>
              <a:t>&lt;p&gt;This is some text in a paragraph.&lt;/p&gt;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HTML main tag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&lt;main&gt; tag specifies the main content of a document</a:t>
            </a:r>
            <a:r>
              <a:rPr lang="en-US" dirty="0" smtClean="0"/>
              <a:t>.</a:t>
            </a:r>
          </a:p>
          <a:p>
            <a:r>
              <a:rPr lang="en-US" dirty="0"/>
              <a:t>There must not be more than one &lt;main&gt; element in a document. 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Comments are some text or code written in your code to give an explanation about the </a:t>
            </a:r>
            <a:r>
              <a:rPr lang="en-US" dirty="0" smtClean="0"/>
              <a:t>code.</a:t>
            </a:r>
          </a:p>
          <a:p>
            <a:pPr algn="just"/>
            <a:r>
              <a:rPr lang="en-US" dirty="0" smtClean="0"/>
              <a:t>Comments are not visible </a:t>
            </a:r>
            <a:r>
              <a:rPr lang="en-US" dirty="0"/>
              <a:t>to the user.	</a:t>
            </a:r>
            <a:endParaRPr lang="en-US" dirty="0" smtClean="0"/>
          </a:p>
          <a:p>
            <a:pPr algn="just"/>
            <a:r>
              <a:rPr lang="en-US" dirty="0"/>
              <a:t>Anything written between these tags will be ignored by the </a:t>
            </a:r>
            <a:r>
              <a:rPr lang="en-US" dirty="0" smtClean="0"/>
              <a:t>browser.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IN" dirty="0" smtClean="0"/>
              <a:t>&lt;!--...--&gt;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172</TotalTime>
  <Words>431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CSE326  Internet Programming Laboratory  Lecture #1</vt:lpstr>
      <vt:lpstr>Outline</vt:lpstr>
      <vt:lpstr>Introduction</vt:lpstr>
      <vt:lpstr>HTML Document structure</vt:lpstr>
      <vt:lpstr>Types of tags</vt:lpstr>
      <vt:lpstr>Headings</vt:lpstr>
      <vt:lpstr>Paragraphs</vt:lpstr>
      <vt:lpstr>HTML main tag</vt:lpstr>
      <vt:lpstr>Comments</vt:lpstr>
      <vt:lpstr>References</vt:lpstr>
      <vt:lpstr>Week 1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124</cp:revision>
  <dcterms:created xsi:type="dcterms:W3CDTF">2023-08-17T03:51:20Z</dcterms:created>
  <dcterms:modified xsi:type="dcterms:W3CDTF">2023-08-23T07:08:15Z</dcterms:modified>
</cp:coreProperties>
</file>