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84" r:id="rId13"/>
    <p:sldId id="296" r:id="rId14"/>
    <p:sldId id="285" r:id="rId15"/>
    <p:sldId id="294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+gD0uaLHRLZov2PPsqKkw==" hashData="X+KCNg6VLcyZhj7UhVJ7781r2Dg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08-09-2023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08-09-2023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hyperlink" Target="https://www.w3schools.com/html/html_c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margin.asp" TargetMode="External"/><Relationship Id="rId5" Type="http://schemas.openxmlformats.org/officeDocument/2006/relationships/hyperlink" Target="https://www.w3schools.com/css/css_dimension.asp" TargetMode="External"/><Relationship Id="rId4" Type="http://schemas.openxmlformats.org/officeDocument/2006/relationships/hyperlink" Target="https://www.w3schools.com/css/css_text_align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Dr-Navneet-Kaur/pen/qBLaZWN" TargetMode="External"/><Relationship Id="rId2" Type="http://schemas.openxmlformats.org/officeDocument/2006/relationships/hyperlink" Target="https://onlinegdb.com/xySGp3m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learn/2022/responsive-web-desig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#4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</a:t>
            </a:r>
            <a:r>
              <a:rPr lang="en-US" b="1" dirty="0" err="1"/>
              <a:t>stylesheet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b="1" u="sng" dirty="0"/>
              <a:t>style.css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h1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blue;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font-size:12px;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CSS comment is used to add explanatory notes to the code or to prevent the browser from interpreting specific parts of the style sheet. </a:t>
            </a:r>
          </a:p>
          <a:p>
            <a:pPr algn="just"/>
            <a:r>
              <a:rPr lang="en-US" dirty="0"/>
              <a:t>By design, comments have no effect on the layout of a document.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/* 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6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https://www.w3schools.com/css/css_syntax.asp</a:t>
            </a:r>
          </a:p>
          <a:p>
            <a:pPr algn="just"/>
            <a:r>
              <a:rPr lang="en-US" dirty="0">
                <a:hlinkClick r:id="rId2"/>
              </a:rPr>
              <a:t>https://www.w3schools.com/css/css_intro.asp</a:t>
            </a:r>
          </a:p>
          <a:p>
            <a:pPr algn="just"/>
            <a:r>
              <a:rPr lang="en-US" dirty="0">
                <a:hlinkClick r:id="rId2"/>
              </a:rPr>
              <a:t>https://www.w3schools.com/html/html_css.asp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https://www.w3schools.com/css/css_text.asp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https://www.w3schools.com/css/css_text_align.asp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https://www.w3schools.com/css/css_dimension.asp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https://www.w3schools.com/css/css_margin.asp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Program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https://onlinegdb.com/xySGp3m09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https://codepen.io/Dr-Navneet-Kaur/pen/qBLaZWN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4 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https://www.freecodecamp.org/learn/2022/responsive-web-design/</a:t>
            </a:r>
            <a:endParaRPr lang="en-US" dirty="0">
              <a:sym typeface="Wingdings" pitchFamily="2" charset="2"/>
            </a:endParaRPr>
          </a:p>
          <a:p>
            <a:pPr algn="just"/>
            <a:r>
              <a:rPr lang="en-US" dirty="0">
                <a:sym typeface="Wingdings" pitchFamily="2" charset="2"/>
              </a:rPr>
              <a:t>Complete steps 8 to 25 of “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Learn Basic CSS by building a Cafe Menu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5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Week 4 assignment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70188"/>
            <a:ext cx="6984776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Introduction to Cascading </a:t>
            </a:r>
            <a:r>
              <a:rPr lang="en-US" dirty="0" err="1"/>
              <a:t>Stylesheets</a:t>
            </a:r>
            <a:r>
              <a:rPr lang="en-US" dirty="0"/>
              <a:t> (CSS)</a:t>
            </a:r>
          </a:p>
          <a:p>
            <a:pPr algn="just"/>
            <a:r>
              <a:rPr lang="en-US" dirty="0"/>
              <a:t>CSS syntax</a:t>
            </a:r>
          </a:p>
          <a:p>
            <a:pPr algn="just"/>
            <a:r>
              <a:rPr lang="en-US" dirty="0"/>
              <a:t>Types of CSS</a:t>
            </a:r>
          </a:p>
          <a:p>
            <a:pPr algn="just"/>
            <a:r>
              <a:rPr lang="en-US" dirty="0"/>
              <a:t>Comments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CSS was designed to enable the separation of presentation and content. </a:t>
            </a:r>
          </a:p>
          <a:p>
            <a:pPr algn="just"/>
            <a:r>
              <a:rPr lang="en-IN" dirty="0"/>
              <a:t>CSS was introduced in 1996 by the World Wide Web Consortium (W3C), which also maintains its standard. </a:t>
            </a:r>
            <a:endParaRPr lang="en-US" dirty="0"/>
          </a:p>
          <a:p>
            <a:pPr algn="just"/>
            <a:r>
              <a:rPr lang="en-US" dirty="0"/>
              <a:t>CSS is a language for specifying how documents are presented to users — how they are styled, laid out, etc.</a:t>
            </a:r>
          </a:p>
          <a:p>
            <a:pPr algn="just"/>
            <a:r>
              <a:rPr lang="en-US" dirty="0"/>
              <a:t>These allows you to create great-looking web pages. CSS can be used for very basic document text styling — for example, for changing the color and size of headings and links.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3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CSS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can even be used for effects such as animation.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syntax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CSS is a rule-based language — you define the rules by specifying groups of styles that should be applied to particular elements or groups of elements on your web page.</a:t>
            </a:r>
          </a:p>
          <a:p>
            <a:pPr algn="just"/>
            <a:r>
              <a:rPr lang="en-US" dirty="0"/>
              <a:t>For example, you can decide to have the main heading on your page to be shown as a blue text. The following code shows a very simple CSS rule that would achieve the styling :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h1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color: blue;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font-size: 12px;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1028" name="Picture 4" descr="http://vd124.brighton.domains/wp-content/uploads/2023/01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941168"/>
            <a:ext cx="5472608" cy="14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Inline</a:t>
            </a:r>
          </a:p>
          <a:p>
            <a:pPr algn="just"/>
            <a:r>
              <a:rPr lang="en-US" dirty="0" err="1"/>
              <a:t>Internel</a:t>
            </a:r>
            <a:r>
              <a:rPr lang="en-US" dirty="0"/>
              <a:t>/Embedded</a:t>
            </a:r>
          </a:p>
          <a:p>
            <a:pPr algn="just"/>
            <a:r>
              <a:rPr lang="en-US" dirty="0"/>
              <a:t>External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</a:t>
            </a:r>
            <a:r>
              <a:rPr lang="en-US" b="1" dirty="0" err="1"/>
              <a:t>stylesheet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Inline styles are CSS declarations that affect a single HTML element, contained within a style attribute. 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&lt;h1 style="color: blue; font-size:12px;"&gt;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  Hello World!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&lt;/h1&gt;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Internel</a:t>
            </a:r>
            <a:r>
              <a:rPr lang="en-US" b="1" dirty="0"/>
              <a:t>/Embedded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7555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 internal </a:t>
            </a:r>
            <a:r>
              <a:rPr lang="en-US" dirty="0" err="1"/>
              <a:t>stylesheet</a:t>
            </a:r>
            <a:r>
              <a:rPr lang="en-US" dirty="0"/>
              <a:t> resides within an HTML document. </a:t>
            </a:r>
          </a:p>
          <a:p>
            <a:pPr algn="just"/>
            <a:r>
              <a:rPr lang="en-US" dirty="0"/>
              <a:t>To create an internal </a:t>
            </a:r>
            <a:r>
              <a:rPr lang="en-US" dirty="0" err="1"/>
              <a:t>stylesheet</a:t>
            </a:r>
            <a:r>
              <a:rPr lang="en-US" dirty="0"/>
              <a:t>, you place CSS inside a &lt;style&gt; element contained inside the HTML &lt;head&gt;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&lt;head&gt;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&lt;style&gt;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  h1 {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    color: blue;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    font-size:12px;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  }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&lt;/style&gt;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&lt;/head&gt;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</a:t>
            </a:r>
            <a:r>
              <a:rPr lang="en-US" b="1" dirty="0" err="1"/>
              <a:t>stylesheet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8275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 external </a:t>
            </a:r>
            <a:r>
              <a:rPr lang="en-US" dirty="0" err="1"/>
              <a:t>stylesheet</a:t>
            </a:r>
            <a:r>
              <a:rPr lang="en-US" dirty="0"/>
              <a:t> contains CSS in a separate file with a .</a:t>
            </a:r>
            <a:r>
              <a:rPr lang="en-US" dirty="0" err="1"/>
              <a:t>css</a:t>
            </a:r>
            <a:r>
              <a:rPr lang="en-US" dirty="0"/>
              <a:t> extension.</a:t>
            </a:r>
          </a:p>
          <a:p>
            <a:pPr algn="just"/>
            <a:r>
              <a:rPr lang="en-US" dirty="0"/>
              <a:t>You can link a single CSS file to multiple web pages, styling all of them with the same CSS </a:t>
            </a:r>
            <a:r>
              <a:rPr lang="en-US" dirty="0" err="1"/>
              <a:t>stylesheet</a:t>
            </a:r>
            <a:r>
              <a:rPr lang="en-US" dirty="0"/>
              <a:t>.</a:t>
            </a:r>
          </a:p>
          <a:p>
            <a:pPr marL="45720" indent="0" algn="just">
              <a:buNone/>
            </a:pPr>
            <a:r>
              <a:rPr lang="en-US" b="1" u="sng" dirty="0"/>
              <a:t>HTML file: (Lecture4.html)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&lt;head&gt;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&lt;link </a:t>
            </a:r>
            <a:r>
              <a:rPr lang="en-US" b="1" dirty="0" err="1">
                <a:solidFill>
                  <a:srgbClr val="FFFF00"/>
                </a:solidFill>
              </a:rPr>
              <a:t>rel</a:t>
            </a:r>
            <a:r>
              <a:rPr lang="en-US" b="1" dirty="0">
                <a:solidFill>
                  <a:srgbClr val="FFFF00"/>
                </a:solidFill>
              </a:rPr>
              <a:t>="</a:t>
            </a:r>
            <a:r>
              <a:rPr lang="en-US" b="1" dirty="0" err="1">
                <a:solidFill>
                  <a:srgbClr val="FFFF00"/>
                </a:solidFill>
              </a:rPr>
              <a:t>stylesheet</a:t>
            </a:r>
            <a:r>
              <a:rPr lang="en-US" b="1" dirty="0">
                <a:solidFill>
                  <a:srgbClr val="FFFF00"/>
                </a:solidFill>
              </a:rPr>
              <a:t>" </a:t>
            </a:r>
            <a:r>
              <a:rPr lang="en-US" b="1" dirty="0" err="1">
                <a:solidFill>
                  <a:srgbClr val="FFFF00"/>
                </a:solidFill>
              </a:rPr>
              <a:t>href</a:t>
            </a:r>
            <a:r>
              <a:rPr lang="en-US" b="1" dirty="0">
                <a:solidFill>
                  <a:srgbClr val="FFFF00"/>
                </a:solidFill>
              </a:rPr>
              <a:t>="styles.css" /&gt;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&lt;/head&gt;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&lt;body&gt;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	&lt;h1&gt;Hello World!&lt;/h1&gt;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1034</TotalTime>
  <Words>603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CSE326  Internet Programming Laboratory  Lecture #4</vt:lpstr>
      <vt:lpstr>Outline</vt:lpstr>
      <vt:lpstr>Introduction to CSS</vt:lpstr>
      <vt:lpstr>Introduction to CSS</vt:lpstr>
      <vt:lpstr>CSS syntax</vt:lpstr>
      <vt:lpstr>Types of CSS</vt:lpstr>
      <vt:lpstr>Inline stylesheet</vt:lpstr>
      <vt:lpstr>Internel/Embedded</vt:lpstr>
      <vt:lpstr>External stylesheet</vt:lpstr>
      <vt:lpstr>External stylesheet</vt:lpstr>
      <vt:lpstr>Comments in CSS</vt:lpstr>
      <vt:lpstr>References</vt:lpstr>
      <vt:lpstr>Program link</vt:lpstr>
      <vt:lpstr>Week 4 assignment</vt:lpstr>
      <vt:lpstr>Week 4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386</cp:revision>
  <dcterms:created xsi:type="dcterms:W3CDTF">2023-08-17T03:51:20Z</dcterms:created>
  <dcterms:modified xsi:type="dcterms:W3CDTF">2023-09-08T15:51:35Z</dcterms:modified>
</cp:coreProperties>
</file>