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1" r:id="rId6"/>
    <p:sldId id="272" r:id="rId7"/>
    <p:sldId id="285" r:id="rId8"/>
    <p:sldId id="283" r:id="rId9"/>
    <p:sldId id="257" r:id="rId10"/>
    <p:sldId id="281" r:id="rId11"/>
    <p:sldId id="282" r:id="rId12"/>
    <p:sldId id="270" r:id="rId13"/>
    <p:sldId id="262" r:id="rId14"/>
    <p:sldId id="263" r:id="rId15"/>
    <p:sldId id="276" r:id="rId16"/>
    <p:sldId id="277" r:id="rId17"/>
    <p:sldId id="286" r:id="rId18"/>
    <p:sldId id="287" r:id="rId19"/>
    <p:sldId id="288" r:id="rId20"/>
    <p:sldId id="278" r:id="rId21"/>
    <p:sldId id="279" r:id="rId22"/>
    <p:sldId id="280" r:id="rId23"/>
    <p:sldId id="289" r:id="rId24"/>
    <p:sldId id="284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2624-0F63-4D38-AD7F-C11705F9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95261-B386-45FE-8E5D-9C627C84A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274D-A8E6-4610-8B2B-440A9269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2158-6063-418C-BD9A-65A2A323D53D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77C7-93A2-4D74-9C6C-129E002D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90AF-6466-418F-B7A1-A5EFD111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0F5F-1247-40D6-8C1E-289B5D96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C29-E379-4C8F-9297-05FA733D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A9985-0FDF-4C7F-9C96-48E734FE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219A-BA79-484B-97FE-2CDCDBD5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D549-60C8-44A6-A371-94E8B21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B560-A48F-4AA5-BF72-59039D3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B9634-9854-4F88-BCCD-86EEB0EB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AB0-9293-4195-B0F0-4981B06D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3CC1-29F5-4F37-A413-5DCA23F5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0717A-AE9D-489B-A8DA-3B837299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B9F4-D30D-4A8F-971F-E4621E34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97E4-645A-4204-AFF3-AA8FAD40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32FF-D619-4880-B83D-88E6F290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81376-1092-4AEA-9387-05969138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9D0B-FA22-4155-BB7D-8D6F0BB6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82D6-D1F9-486F-A0F2-C0607BD5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37D-ED5A-43FE-8729-2BFA4DC1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F654C-BF83-4F24-AEC6-109B17CE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D7EA-DC1A-4CFF-8486-3172529D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1E82-C1B2-4C9B-8DE4-45A6917D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7BF0E-206B-4239-9A28-D61DE24E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C977-9B0E-434C-A917-DE19EF39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E1F2-B1DC-4837-BBC5-1998D43FA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2C77C-ACB4-4C77-9A21-8EFA8F8A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F4CCB-0CA8-4701-91CE-B743A4F9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5797E-C78E-4C04-A210-96577601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FCF27-2D80-4B7B-A3AD-C8BE1DAE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B584-6C04-4FCF-866E-38144803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AC11C-824E-4C22-8706-2D6F769E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A156-8D85-4FF7-858C-C814DEC65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E5D6-9A92-4AD0-A3E3-4846977D1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5ACE7-537D-4210-AB3F-A862066E2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3DDFA-8A9D-4A9B-88AA-813FEC9E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43E9A-6FFF-4382-A186-A61B5278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597F2-440A-4B33-8D87-69D57684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A5F7-9117-4D70-BDEB-64589029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A90E-3EF1-4C21-885D-7139F1A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55CE8-BBD3-4C9D-962B-D23C40C5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D110-E721-4498-9276-EAB08D43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3D17F-88B8-4D29-9679-5C0FB5FE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8401F-AF91-4F0B-939F-557A680B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C2A89-7F17-4FBE-BC3C-6EB80C7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6549-9B7D-4C7F-890C-6C4E3B4C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9910-3FAF-46C6-BB17-A1203036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F6FCA-3268-4F29-B458-9EFF3817B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53B0D-BCA8-4786-8E56-610779AA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81BCE-11CC-44FA-AC63-14E40CF0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A7FE2-D676-47A2-9422-9CB00D00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4BC5-3CA6-4CC5-8E51-257FDF92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36112-49BE-46E0-82D0-D69E552AE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008A-3D0B-4D45-8D93-5DA2F5054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410DA-8CEA-44BE-AABA-4C2AACBA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909F3-7C3E-4EDD-84F1-E82C733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0B5D-0506-4759-ABA2-A0CFA493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9312-0C60-4E40-97EF-2599F418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A4FEF-16D0-4E3B-BA12-B187EC15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6882-9C98-47EE-8BE7-692DEFCBD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85AD-B2A0-4CB9-867E-3E7FDCD54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366A-F2BB-4CBA-A3C0-307D87FF7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821" y="351249"/>
            <a:ext cx="9361040" cy="201622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IOT HOME AUTOMATION USING RASPBERRY PI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0396" y="3914580"/>
            <a:ext cx="5938663" cy="239474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By :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Prashant Jedidiah </a:t>
            </a:r>
            <a:r>
              <a:rPr lang="en-US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Kodamala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   ( 14R01A0524 )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Mounika Pisupati	            ( 14R01A0539)</a:t>
            </a:r>
          </a:p>
          <a:p>
            <a:pPr algn="just"/>
            <a:r>
              <a:rPr lang="en-US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Rajdeep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Bhattacharjee            ( 14R01A0544 )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Aashish Thota	                        ( 14R01A0555)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9B825-4686-497A-AB84-80FA278DE079}"/>
              </a:ext>
            </a:extLst>
          </p:cNvPr>
          <p:cNvSpPr txBox="1"/>
          <p:nvPr/>
        </p:nvSpPr>
        <p:spPr>
          <a:xfrm>
            <a:off x="405780" y="4490528"/>
            <a:ext cx="47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omic Sans MS" panose="030F0702030302020204" pitchFamily="66" charset="0"/>
              </a:rPr>
              <a:t>INTERNAL GUIDE:</a:t>
            </a:r>
          </a:p>
          <a:p>
            <a:endParaRPr lang="en-IN" sz="2800" b="1" dirty="0">
              <a:latin typeface="Comic Sans MS" panose="030F0702030302020204" pitchFamily="66" charset="0"/>
            </a:endParaRPr>
          </a:p>
          <a:p>
            <a:r>
              <a:rPr lang="en-IN" sz="2800" b="1" dirty="0" err="1">
                <a:latin typeface="Comic Sans MS" panose="030F0702030302020204" pitchFamily="66" charset="0"/>
              </a:rPr>
              <a:t>Dr.</a:t>
            </a:r>
            <a:r>
              <a:rPr lang="en-IN" sz="2800" b="1" dirty="0">
                <a:latin typeface="Comic Sans MS" panose="030F0702030302020204" pitchFamily="66" charset="0"/>
              </a:rPr>
              <a:t> M. JANGA REDDY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C9E1E-D3F4-4D33-9978-27E81640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332656"/>
            <a:ext cx="9601201" cy="90344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omic Sans MS" panose="030F0702030302020204" pitchFamily="66" charset="0"/>
              </a:rPr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812" y="1772816"/>
            <a:ext cx="10657184" cy="49552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USER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BUTTON.php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BUTTONSTATUS.txt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BUTTONSTATUS.php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  <a:p>
            <a:endParaRPr lang="en-IN" sz="2400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RASPBERRY PIE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EB3FD-F901-404E-BB27-B5599D606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461" y="188640"/>
            <a:ext cx="8839201" cy="129614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omic Sans MS" panose="030F0702030302020204" pitchFamily="66" charset="0"/>
              </a:rPr>
              <a:t>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492896"/>
            <a:ext cx="8134706" cy="3810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F4A462-B848-4116-B89E-FF94B3B8B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412776"/>
            <a:ext cx="9361040" cy="475252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968DAB-B030-4A02-B884-9939098F5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Client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1916832"/>
            <a:ext cx="7848872" cy="4343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7C1DA-1A90-4AD8-84A4-82BAB3603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77C1DA-1A90-4AD8-84A4-82BAB360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130" y="188640"/>
            <a:ext cx="1507427" cy="1933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USECASE</a:t>
            </a:r>
            <a:r>
              <a:rPr lang="en-IN" b="1" dirty="0"/>
              <a:t> </a:t>
            </a:r>
            <a:r>
              <a:rPr lang="en-IN" b="1" dirty="0">
                <a:latin typeface="Comic Sans MS" panose="030F0702030302020204" pitchFamily="66" charset="0"/>
              </a:rPr>
              <a:t>DIAGRAM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42" y="1825625"/>
            <a:ext cx="4644940" cy="4351338"/>
          </a:xfrm>
        </p:spPr>
      </p:pic>
    </p:spTree>
    <p:extLst>
      <p:ext uri="{BB962C8B-B14F-4D97-AF65-F5344CB8AC3E}">
        <p14:creationId xmlns:p14="http://schemas.microsoft.com/office/powerpoint/2010/main" val="18523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mic Sans MS" panose="030F0702030302020204" pitchFamily="66" charset="0"/>
              </a:rPr>
              <a:t>Activity &amp;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60" y="1825625"/>
            <a:ext cx="4802692" cy="435133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13" y="1825625"/>
            <a:ext cx="5027011" cy="4351338"/>
          </a:xfrm>
        </p:spPr>
      </p:pic>
    </p:spTree>
    <p:extLst>
      <p:ext uri="{BB962C8B-B14F-4D97-AF65-F5344CB8AC3E}">
        <p14:creationId xmlns:p14="http://schemas.microsoft.com/office/powerpoint/2010/main" val="11490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mic Sans MS" panose="030F0702030302020204" pitchFamily="66" charset="0"/>
              </a:rPr>
              <a:t>Component and 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409"/>
            <a:ext cx="5180013" cy="248976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2082927"/>
            <a:ext cx="5180012" cy="3836734"/>
          </a:xfrm>
        </p:spPr>
      </p:pic>
    </p:spTree>
    <p:extLst>
      <p:ext uri="{BB962C8B-B14F-4D97-AF65-F5344CB8AC3E}">
        <p14:creationId xmlns:p14="http://schemas.microsoft.com/office/powerpoint/2010/main" val="426869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mic Sans MS" panose="030F0702030302020204" pitchFamily="66" charset="0"/>
              </a:rPr>
              <a:t>NON -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570" y="1916832"/>
            <a:ext cx="5156444" cy="427283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Comic Sans MS" panose="030F0702030302020204" pitchFamily="66" charset="0"/>
              </a:rPr>
              <a:t>SERVER SIDE</a:t>
            </a:r>
          </a:p>
          <a:p>
            <a:pPr marL="0" indent="0">
              <a:buNone/>
            </a:pPr>
            <a:endParaRPr lang="en-IN" b="1" dirty="0">
              <a:latin typeface="Comic Sans MS" panose="030F0702030302020204" pitchFamily="66" charset="0"/>
            </a:endParaRPr>
          </a:p>
          <a:p>
            <a:r>
              <a:rPr lang="en-IN" sz="2800" dirty="0">
                <a:latin typeface="Comic Sans MS" panose="030F0702030302020204" pitchFamily="66" charset="0"/>
              </a:rPr>
              <a:t>Raspberry pie 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Led lights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Cooling pad fan 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Bread board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Jumper wires</a:t>
            </a:r>
          </a:p>
          <a:p>
            <a:r>
              <a:rPr lang="en-IN" sz="2800" dirty="0" err="1">
                <a:latin typeface="Comic Sans MS" panose="030F0702030302020204" pitchFamily="66" charset="0"/>
              </a:rPr>
              <a:t>Wifi</a:t>
            </a:r>
            <a:r>
              <a:rPr lang="en-IN" sz="2800" dirty="0">
                <a:latin typeface="Comic Sans MS" panose="030F0702030302020204" pitchFamily="66" charset="0"/>
              </a:rPr>
              <a:t> Connection Modem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7417" y="1916832"/>
            <a:ext cx="5181838" cy="427324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Comic Sans MS" panose="030F0702030302020204" pitchFamily="66" charset="0"/>
              </a:rPr>
              <a:t>CLIENT SIDE</a:t>
            </a:r>
          </a:p>
          <a:p>
            <a:pPr marL="0" indent="0">
              <a:buNone/>
            </a:pPr>
            <a:endParaRPr lang="en-IN" b="1" dirty="0">
              <a:latin typeface="Comic Sans MS" panose="030F0702030302020204" pitchFamily="66" charset="0"/>
            </a:endParaRPr>
          </a:p>
          <a:p>
            <a:r>
              <a:rPr lang="en-IN" b="1" dirty="0">
                <a:latin typeface="Comic Sans MS" panose="030F0702030302020204" pitchFamily="66" charset="0"/>
              </a:rPr>
              <a:t> </a:t>
            </a:r>
            <a:r>
              <a:rPr lang="en-IN" sz="2800" dirty="0">
                <a:latin typeface="Comic Sans MS" panose="030F0702030302020204" pitchFamily="66" charset="0"/>
              </a:rPr>
              <a:t>System with 2GB RAM</a:t>
            </a:r>
          </a:p>
          <a:p>
            <a:r>
              <a:rPr lang="en-IN" sz="2800" dirty="0">
                <a:latin typeface="Comic Sans MS" panose="030F0702030302020204" pitchFamily="66" charset="0"/>
              </a:rPr>
              <a:t>  Ethernet card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E1CBF-F6DB-4D9A-91E3-11D121CB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mic Sans MS" panose="030F0702030302020204" pitchFamily="66" charset="0"/>
              </a:rPr>
              <a:t>FUNCTIONAL REQUIREMENTS</a:t>
            </a:r>
            <a:endParaRPr lang="en-IN" dirty="0">
              <a:latin typeface="Colonna MT" panose="04020805060202030203" pitchFamily="8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SERVER SIDE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570" y="2852935"/>
            <a:ext cx="5156444" cy="3336727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NOOBS OS</a:t>
            </a:r>
          </a:p>
          <a:p>
            <a:r>
              <a:rPr lang="en-IN" dirty="0">
                <a:latin typeface="Comic Sans MS" panose="030F0702030302020204" pitchFamily="66" charset="0"/>
              </a:rPr>
              <a:t>PYCHARM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CLIENT SIDE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0593" y="2852935"/>
            <a:ext cx="5181838" cy="3336728"/>
          </a:xfrm>
        </p:spPr>
        <p:txBody>
          <a:bodyPr/>
          <a:lstStyle/>
          <a:p>
            <a:r>
              <a:rPr lang="en-IN" dirty="0" err="1">
                <a:latin typeface="Comic Sans MS" panose="030F0702030302020204" pitchFamily="66" charset="0"/>
              </a:rPr>
              <a:t>Xampp</a:t>
            </a:r>
            <a:r>
              <a:rPr lang="en-IN" dirty="0">
                <a:latin typeface="Comic Sans MS" panose="030F0702030302020204" pitchFamily="66" charset="0"/>
              </a:rPr>
              <a:t> </a:t>
            </a:r>
          </a:p>
          <a:p>
            <a:r>
              <a:rPr lang="en-IN" dirty="0">
                <a:latin typeface="Comic Sans MS" panose="030F0702030302020204" pitchFamily="66" charset="0"/>
              </a:rPr>
              <a:t>Notepad ++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15B2D-4712-40C4-BF70-57931EE8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mic Sans MS" panose="030F0702030302020204" pitchFamily="66" charset="0"/>
              </a:rPr>
              <a:t>TECHNOLOGIES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1972718"/>
            <a:ext cx="5372468" cy="94828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SERVER SIDE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708919"/>
            <a:ext cx="5156444" cy="3480743"/>
          </a:xfrm>
        </p:spPr>
        <p:txBody>
          <a:bodyPr/>
          <a:lstStyle/>
          <a:p>
            <a:r>
              <a:rPr lang="en-IN" sz="2800" dirty="0">
                <a:latin typeface="Comic Sans MS" panose="030F0702030302020204" pitchFamily="66" charset="0"/>
              </a:rPr>
              <a:t>Python Language</a:t>
            </a:r>
          </a:p>
          <a:p>
            <a:pPr lvl="1"/>
            <a:r>
              <a:rPr lang="en-IN" sz="2800" dirty="0">
                <a:latin typeface="Comic Sans MS" panose="030F0702030302020204" pitchFamily="66" charset="0"/>
              </a:rPr>
              <a:t>Urlib2 package</a:t>
            </a:r>
          </a:p>
          <a:p>
            <a:pPr lvl="1"/>
            <a:r>
              <a:rPr lang="en-IN" sz="2800" dirty="0" err="1">
                <a:latin typeface="Comic Sans MS" panose="030F0702030302020204" pitchFamily="66" charset="0"/>
              </a:rPr>
              <a:t>Rpi.GPIO</a:t>
            </a:r>
            <a:r>
              <a:rPr lang="en-IN" sz="2800" dirty="0">
                <a:latin typeface="Comic Sans MS" panose="030F0702030302020204" pitchFamily="66" charset="0"/>
              </a:rPr>
              <a:t> package</a:t>
            </a:r>
          </a:p>
          <a:p>
            <a:pPr marL="365760" lvl="1" indent="0"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12" y="1828701"/>
            <a:ext cx="5181838" cy="109229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CLIENT SIDE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708919"/>
            <a:ext cx="5181838" cy="3480744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PHP </a:t>
            </a:r>
          </a:p>
          <a:p>
            <a:r>
              <a:rPr lang="en-IN" dirty="0">
                <a:latin typeface="Comic Sans MS" panose="030F0702030302020204" pitchFamily="66" charset="0"/>
              </a:rPr>
              <a:t>Angular </a:t>
            </a:r>
            <a:r>
              <a:rPr lang="en-IN" dirty="0" err="1">
                <a:latin typeface="Comic Sans MS" panose="030F0702030302020204" pitchFamily="66" charset="0"/>
              </a:rPr>
              <a:t>js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Bootstrap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08183-1CAF-4A7A-9727-827BE1AEB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7982" y="1556792"/>
            <a:ext cx="10512862" cy="4620171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Abstract</a:t>
            </a:r>
          </a:p>
          <a:p>
            <a:r>
              <a:rPr lang="en-US" dirty="0">
                <a:latin typeface="Comic Sans MS" panose="030F0702030302020204" pitchFamily="66" charset="0"/>
              </a:rPr>
              <a:t>Existing System Disadvantages</a:t>
            </a:r>
          </a:p>
          <a:p>
            <a:r>
              <a:rPr lang="en-US" dirty="0">
                <a:latin typeface="Comic Sans MS" panose="030F0702030302020204" pitchFamily="66" charset="0"/>
              </a:rPr>
              <a:t>Proposed System</a:t>
            </a:r>
          </a:p>
          <a:p>
            <a:r>
              <a:rPr lang="en-US" dirty="0">
                <a:latin typeface="Comic Sans MS" panose="030F0702030302020204" pitchFamily="66" charset="0"/>
              </a:rPr>
              <a:t>Working</a:t>
            </a:r>
          </a:p>
          <a:p>
            <a:r>
              <a:rPr lang="en-US" dirty="0">
                <a:latin typeface="Comic Sans MS" panose="030F0702030302020204" pitchFamily="66" charset="0"/>
              </a:rPr>
              <a:t>System Architecture</a:t>
            </a:r>
          </a:p>
          <a:p>
            <a:r>
              <a:rPr lang="en-US" dirty="0">
                <a:latin typeface="Comic Sans MS" panose="030F0702030302020204" pitchFamily="66" charset="0"/>
              </a:rPr>
              <a:t>Modules</a:t>
            </a:r>
          </a:p>
          <a:p>
            <a:r>
              <a:rPr lang="en-US" dirty="0">
                <a:latin typeface="Comic Sans MS" panose="030F0702030302020204" pitchFamily="66" charset="0"/>
              </a:rPr>
              <a:t>Hardware Requirements</a:t>
            </a:r>
          </a:p>
          <a:p>
            <a:r>
              <a:rPr lang="en-US" dirty="0">
                <a:latin typeface="Comic Sans MS" panose="030F0702030302020204" pitchFamily="66" charset="0"/>
              </a:rPr>
              <a:t>Software Requirements</a:t>
            </a:r>
          </a:p>
          <a:p>
            <a:r>
              <a:rPr lang="en-US" dirty="0">
                <a:latin typeface="Comic Sans MS" panose="030F0702030302020204" pitchFamily="66" charset="0"/>
              </a:rPr>
              <a:t>Technologies Used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D2A01-1743-4233-AC56-F93CB27D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E2F0-39E8-42BB-8943-D3641BAA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mic Sans MS" panose="030F0702030302020204" pitchFamily="66" charset="0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C7D0B-5BB1-41AC-A637-79C40978A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12777"/>
            <a:ext cx="3960440" cy="2227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E7347-B405-4D1B-AD1F-6316D54711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70" y="1352657"/>
            <a:ext cx="4174199" cy="2347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BC5A4F-0216-498D-83C7-758DA6976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3789040"/>
            <a:ext cx="5545749" cy="28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74BA-77F6-4198-B66E-97DBBE0C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3264024"/>
          </a:xfrm>
        </p:spPr>
        <p:txBody>
          <a:bodyPr/>
          <a:lstStyle/>
          <a:p>
            <a:pPr algn="ctr"/>
            <a:r>
              <a:rPr lang="en-IN" b="1">
                <a:latin typeface="Comic Sans MS" panose="030F0702030302020204" pitchFamily="66" charset="0"/>
              </a:rPr>
              <a:t>THANK YOU.!</a:t>
            </a:r>
            <a:endParaRPr lang="en-IN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DBD6E-A5F7-4A7A-87E3-22301D5A3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975642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04" y="1628800"/>
            <a:ext cx="9848059" cy="5760640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Internet of things is a technology of the future that has already</a:t>
            </a:r>
          </a:p>
          <a:p>
            <a:pPr marL="0" indent="0" algn="just">
              <a:buNone/>
            </a:pPr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started to touch our homes. </a:t>
            </a:r>
          </a:p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We propose an IOT based home automation system using raspberry pi that automates home appliances and allows user to control them easily through internet from anywhere over the world. </a:t>
            </a:r>
          </a:p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Our proposed system consists of a microcontroller based circuit that has lights and fans connected to it along with LCD display and </a:t>
            </a:r>
            <a:r>
              <a:rPr lang="en-IN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Wifi</a:t>
            </a:r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connector interfaced with raspberry pi. </a:t>
            </a:r>
          </a:p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Our system interacts with our online IOT system that is the User </a:t>
            </a:r>
          </a:p>
          <a:p>
            <a:pPr marL="0" indent="0" algn="just">
              <a:buNone/>
            </a:pPr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Interface.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DE884-5BC7-4FC5-9565-3A339EA7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63" y="5350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2CD1-746E-4DFA-AE3A-33591778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548680"/>
            <a:ext cx="9432894" cy="562828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After linking with UI, the user is allowed to send load switching commands over IOT to our circuit. </a:t>
            </a:r>
          </a:p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circuit receives the commands over IOT by connecting to internet using </a:t>
            </a:r>
            <a:r>
              <a:rPr lang="en-IN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wifi</a:t>
            </a:r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connector.</a:t>
            </a:r>
          </a:p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Then the raspberry processor processes these commands.</a:t>
            </a:r>
          </a:p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After this the processor now processes these instructions to get user commands. </a:t>
            </a:r>
          </a:p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It then displays these on an LCD display. </a:t>
            </a:r>
          </a:p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It operates the loads (lights and fan) for switch them on/off according to desired user commands. </a:t>
            </a:r>
          </a:p>
          <a:p>
            <a:pPr algn="just"/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Thus we automate home appliances over internet using raspberry pi.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F4259-E50F-41D9-BB30-AAF87F1D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3FD6-710B-4C6B-AD71-E4D6CD4F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7"/>
            <a:ext cx="11089078" cy="111965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EXISTING SYSTEM </a:t>
            </a:r>
            <a:br>
              <a:rPr lang="en-IN" b="1" dirty="0">
                <a:latin typeface="Comic Sans MS" panose="030F0702030302020204" pitchFamily="66" charset="0"/>
              </a:rPr>
            </a:br>
            <a:r>
              <a:rPr lang="en-IN" b="1" dirty="0">
                <a:latin typeface="Comic Sans MS" panose="030F0702030302020204" pitchFamily="66" charset="0"/>
              </a:rPr>
              <a:t>-DISADVANTAGES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798B-72E7-4616-AFEF-51272515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988840"/>
            <a:ext cx="9504902" cy="4188123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Raspberry pi does not have inbuilt </a:t>
            </a:r>
            <a:r>
              <a:rPr lang="en-IN" dirty="0" err="1">
                <a:latin typeface="Comic Sans MS" panose="030F0702030302020204" pitchFamily="66" charset="0"/>
              </a:rPr>
              <a:t>wifi</a:t>
            </a:r>
            <a:r>
              <a:rPr lang="en-IN" dirty="0">
                <a:latin typeface="Comic Sans MS" panose="030F0702030302020204" pitchFamily="66" charset="0"/>
              </a:rPr>
              <a:t>. </a:t>
            </a:r>
          </a:p>
          <a:p>
            <a:r>
              <a:rPr lang="en-IN" dirty="0">
                <a:latin typeface="Comic Sans MS" panose="030F0702030302020204" pitchFamily="66" charset="0"/>
              </a:rPr>
              <a:t>If we make this project by using rasp 2 we have to connect </a:t>
            </a:r>
            <a:r>
              <a:rPr lang="en-IN" dirty="0" err="1">
                <a:latin typeface="Comic Sans MS" panose="030F0702030302020204" pitchFamily="66" charset="0"/>
              </a:rPr>
              <a:t>wifi</a:t>
            </a:r>
            <a:r>
              <a:rPr lang="en-IN" dirty="0">
                <a:latin typeface="Comic Sans MS" panose="030F0702030302020204" pitchFamily="66" charset="0"/>
              </a:rPr>
              <a:t> module. </a:t>
            </a:r>
          </a:p>
          <a:p>
            <a:r>
              <a:rPr lang="en-IN" dirty="0">
                <a:latin typeface="Comic Sans MS" panose="030F0702030302020204" pitchFamily="66" charset="0"/>
              </a:rPr>
              <a:t>In existing the IR sensor is used but it does not give proper results so we used PIR sensor.</a:t>
            </a:r>
          </a:p>
          <a:p>
            <a:r>
              <a:rPr lang="en-US" dirty="0">
                <a:latin typeface="Comic Sans MS" panose="030F0702030302020204" pitchFamily="66" charset="0"/>
              </a:rPr>
              <a:t>Has signal limitation.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3FAC4-FED7-4681-90FC-784B2E72D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10" y="365127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260648"/>
            <a:ext cx="9601201" cy="113387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omic Sans MS" panose="030F0702030302020204" pitchFamily="66" charset="0"/>
              </a:rPr>
              <a:t>PROPOSED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804" y="1988840"/>
            <a:ext cx="9217024" cy="41631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This system over comes the signal limitation of the existing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This system connect the user interface to the raspberry pi system in such a way that it we can switch on the devices connected from any where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UI is stored in the cloud.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4C98C-7375-4B75-B255-024AA922F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404664"/>
            <a:ext cx="10393289" cy="93610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omic Sans MS" panose="030F0702030302020204" pitchFamily="66" charset="0"/>
              </a:rPr>
              <a:t>WORKING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820" y="1556792"/>
            <a:ext cx="9577064" cy="5616624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You can consider the whole system to be composed of two parts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Server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server is the web interface consisting of buttons and UI that will allow you to turn ON/OFF a device. It consists of PHP files, Html files and a .txt file (to store data).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server usually stores information regarding the button press on the page (ON/OFF) on a .txt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client side consists of a Raspberry Pi with a relay circuit connected to its GPIO pin.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AAB7-EDAC-409A-8D07-06F5B86AE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5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797" y="836712"/>
            <a:ext cx="8773007" cy="5623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pi runs a python program which is used to ‘Post’ a URL link using urllib2.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URL link is another PHP file called buttonStatus.php. This PHP file serves as an API to read the contents of the text file buttonStatus.txt.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After reading the data, the python program checks if the string obtained is “ON” / “OFF” based on which it switches ON/OFF the relay respectively via its GPIO pin.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1ADE4-2261-443D-B42B-63FF32B4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SYSTEM ARCHITECTURE</a:t>
            </a:r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36978" r="24535" b="29751"/>
          <a:stretch/>
        </p:blipFill>
        <p:spPr>
          <a:xfrm>
            <a:off x="1293812" y="1916832"/>
            <a:ext cx="9985175" cy="475252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26B7A-54C3-4BEC-8912-7892597BF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63" y="382641"/>
            <a:ext cx="1507427" cy="19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611</Words>
  <Application>Microsoft Office PowerPoint</Application>
  <PresentationFormat>Custom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Century</vt:lpstr>
      <vt:lpstr>Colonna MT</vt:lpstr>
      <vt:lpstr>Comic Sans MS</vt:lpstr>
      <vt:lpstr>Times New Roman</vt:lpstr>
      <vt:lpstr>Office Theme</vt:lpstr>
      <vt:lpstr>IOT HOME AUTOMATION USING RASPBERRY PI</vt:lpstr>
      <vt:lpstr>CONTENTS</vt:lpstr>
      <vt:lpstr>ABSTRACT</vt:lpstr>
      <vt:lpstr>PowerPoint Presentation</vt:lpstr>
      <vt:lpstr>EXISTING SYSTEM  -DISADVANTAGES</vt:lpstr>
      <vt:lpstr>PROPOSED SYSTEM</vt:lpstr>
      <vt:lpstr>WORKING</vt:lpstr>
      <vt:lpstr>PowerPoint Presentation</vt:lpstr>
      <vt:lpstr>SYSTEM ARCHITECTURE</vt:lpstr>
      <vt:lpstr>MODULES</vt:lpstr>
      <vt:lpstr>Server</vt:lpstr>
      <vt:lpstr>PowerPoint Presentation</vt:lpstr>
      <vt:lpstr>Client</vt:lpstr>
      <vt:lpstr>USECASE DIAGRAM</vt:lpstr>
      <vt:lpstr>Activity &amp; Sequence Diagram</vt:lpstr>
      <vt:lpstr>Component and Class Diagram</vt:lpstr>
      <vt:lpstr>NON - FUNCTIONAL REQUIREMENTS</vt:lpstr>
      <vt:lpstr>FUNCTIONAL REQUIREMENTS</vt:lpstr>
      <vt:lpstr>TECHNOLOGIES USED</vt:lpstr>
      <vt:lpstr>OUTPUT</vt:lpstr>
      <vt:lpstr>THANK YOU.!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Home Automation Using Raspberry Pi</dc:title>
  <dc:creator>VIJAY ANAND</dc:creator>
  <cp:lastModifiedBy>Jedidiah Kodamala</cp:lastModifiedBy>
  <cp:revision>21</cp:revision>
  <dcterms:created xsi:type="dcterms:W3CDTF">2018-02-14T09:52:46Z</dcterms:created>
  <dcterms:modified xsi:type="dcterms:W3CDTF">2018-04-06T12:45:15Z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