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296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90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847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67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7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4460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89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8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downloa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463827"/>
            <a:ext cx="9966960" cy="4068416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r>
              <a:rPr lang="en-IN" dirty="0">
                <a:latin typeface="Comic Sans MS" panose="030F0702030302020204" pitchFamily="66" charset="0"/>
              </a:rPr>
              <a:t>   </a:t>
            </a: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r>
              <a:rPr lang="en-IN" dirty="0">
                <a:latin typeface="Comic Sans MS" panose="030F0702030302020204" pitchFamily="66" charset="0"/>
              </a:rPr>
              <a:t>         </a:t>
            </a: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r>
              <a:rPr lang="en-IN" dirty="0">
                <a:latin typeface="Comic Sans MS" panose="030F0702030302020204" pitchFamily="66" charset="0"/>
              </a:rPr>
              <a:t>           </a:t>
            </a: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br>
              <a:rPr lang="en-IN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CEE9B6-34CC-4738-BC9E-B748D48B94E3}"/>
              </a:ext>
            </a:extLst>
          </p:cNvPr>
          <p:cNvSpPr/>
          <p:nvPr/>
        </p:nvSpPr>
        <p:spPr>
          <a:xfrm>
            <a:off x="1537253" y="1820374"/>
            <a:ext cx="903798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Comic Sans MS" panose="030F0702030302020204" pitchFamily="66" charset="0"/>
              </a:rPr>
              <a:t> </a:t>
            </a:r>
            <a:r>
              <a:rPr lang="en-IN" sz="4000" dirty="0">
                <a:latin typeface="Comic Sans MS" panose="030F0702030302020204" pitchFamily="66" charset="0"/>
              </a:rPr>
              <a:t>Personal Decision Making Assistant</a:t>
            </a:r>
          </a:p>
          <a:p>
            <a:endParaRPr lang="en-IN" sz="3600" dirty="0">
              <a:latin typeface="Comic Sans MS" panose="030F0702030302020204" pitchFamily="66" charset="0"/>
            </a:endParaRPr>
          </a:p>
          <a:p>
            <a:endParaRPr lang="en-IN" sz="3600" dirty="0">
              <a:latin typeface="Comic Sans MS" panose="030F0702030302020204" pitchFamily="66" charset="0"/>
            </a:endParaRPr>
          </a:p>
          <a:p>
            <a:endParaRPr lang="en-IN" sz="3600" dirty="0"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  <a:p>
            <a:r>
              <a:rPr lang="en-IN" sz="2000" dirty="0">
                <a:latin typeface="Comic Sans MS" panose="030F0702030302020204" pitchFamily="66" charset="0"/>
              </a:rPr>
              <a:t>M. </a:t>
            </a:r>
            <a:r>
              <a:rPr lang="en-IN" sz="2000" dirty="0" err="1">
                <a:latin typeface="Comic Sans MS" panose="030F0702030302020204" pitchFamily="66" charset="0"/>
              </a:rPr>
              <a:t>Janga</a:t>
            </a:r>
            <a:r>
              <a:rPr lang="en-IN" sz="2000" dirty="0">
                <a:latin typeface="Comic Sans MS" panose="030F0702030302020204" pitchFamily="66" charset="0"/>
              </a:rPr>
              <a:t> Reddy     							Pisupati Mounika    14R01A0539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Internal guide								Thota Aashish       14R01A0555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											Prashant Jedidiah 14R01A0524</a:t>
            </a:r>
          </a:p>
          <a:p>
            <a:r>
              <a:rPr lang="en-IN" sz="2000" dirty="0">
                <a:latin typeface="Comic Sans MS" panose="030F0702030302020204" pitchFamily="66" charset="0"/>
              </a:rPr>
              <a:t>											</a:t>
            </a:r>
            <a:r>
              <a:rPr lang="en-IN" sz="2000" dirty="0" err="1">
                <a:latin typeface="Comic Sans MS" panose="030F0702030302020204" pitchFamily="66" charset="0"/>
              </a:rPr>
              <a:t>Rajdeep</a:t>
            </a:r>
            <a:r>
              <a:rPr lang="en-IN" sz="2000" dirty="0">
                <a:latin typeface="Comic Sans MS" panose="030F0702030302020204" pitchFamily="66" charset="0"/>
              </a:rPr>
              <a:t> 		     14R01A0544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68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567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Functionalities of designer:-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Add New Design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2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Designer 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1558344"/>
            <a:ext cx="7984902" cy="5022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09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0872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Consultant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View All Designers</a:t>
            </a:r>
          </a:p>
          <a:p>
            <a:r>
              <a:rPr lang="en-IN" dirty="0">
                <a:latin typeface="Comic Sans MS" panose="030F0702030302020204" pitchFamily="66" charset="0"/>
              </a:rPr>
              <a:t>View By Design </a:t>
            </a:r>
          </a:p>
          <a:p>
            <a:r>
              <a:rPr lang="en-IN" dirty="0">
                <a:latin typeface="Comic Sans MS" panose="030F0702030302020204" pitchFamily="66" charset="0"/>
              </a:rPr>
              <a:t>Rate Items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71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Consultant 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87132"/>
            <a:ext cx="9404723" cy="4726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985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29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It is a technique used in decision-making process to rank or prioritize items on a relative scale of importance against a criterion.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79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1931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* FOR JAVA INSTALLATION:</a:t>
            </a:r>
          </a:p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		</a:t>
            </a:r>
            <a:r>
              <a:rPr lang="en-US" u="sng" dirty="0">
                <a:latin typeface="Comic Sans MS" panose="030F0702030302020204" pitchFamily="66" charset="0"/>
                <a:hlinkClick r:id="rId2"/>
              </a:rPr>
              <a:t>https://www.java.com/en/download/</a:t>
            </a:r>
            <a:endParaRPr lang="en-US" u="sng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* REFERENCE BOOKS:</a:t>
            </a:r>
            <a:endParaRPr lang="en-IN" sz="1600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Raghu Ramakrishnan - Database Management System, Johannes </a:t>
            </a:r>
            <a:r>
              <a:rPr lang="en-US" dirty="0" err="1">
                <a:latin typeface="Comic Sans MS" panose="030F0702030302020204" pitchFamily="66" charset="0"/>
              </a:rPr>
              <a:t>Gehrke</a:t>
            </a:r>
            <a:r>
              <a:rPr lang="en-US" dirty="0">
                <a:latin typeface="Comic Sans MS" panose="030F0702030302020204" pitchFamily="66" charset="0"/>
              </a:rPr>
              <a:t> , 2000 - Mc Graw- Hill International Edition.</a:t>
            </a:r>
            <a:endParaRPr lang="en-IN" sz="1800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Roger S. Pressman, 1997 - Software Engineering, Fourth Edition, McGraw-Hill International Edition. </a:t>
            </a:r>
            <a:endParaRPr lang="en-IN" sz="1800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Herbert </a:t>
            </a:r>
            <a:r>
              <a:rPr lang="en-US" dirty="0" err="1">
                <a:latin typeface="Comic Sans MS" panose="030F0702030302020204" pitchFamily="66" charset="0"/>
              </a:rPr>
              <a:t>Schildt</a:t>
            </a:r>
            <a:r>
              <a:rPr lang="en-US" dirty="0">
                <a:latin typeface="Comic Sans MS" panose="030F0702030302020204" pitchFamily="66" charset="0"/>
              </a:rPr>
              <a:t> , 2011 - The Complete Reference Java,				Mc Graw- Hill International Edition.</a:t>
            </a:r>
            <a:endParaRPr lang="en-IN" sz="1800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A. A. Puntambekar , 2015 - Web Technologies, Technical Publications</a:t>
            </a:r>
            <a:r>
              <a:rPr lang="en-US" dirty="0"/>
              <a:t>.</a:t>
            </a:r>
            <a:endParaRPr lang="en-IN" sz="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1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91" y="2728735"/>
            <a:ext cx="9404723" cy="1400530"/>
          </a:xfrm>
        </p:spPr>
        <p:txBody>
          <a:bodyPr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902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Abstract</a:t>
            </a:r>
          </a:p>
          <a:p>
            <a:r>
              <a:rPr lang="en-IN" dirty="0">
                <a:latin typeface="Comic Sans MS" panose="030F0702030302020204" pitchFamily="66" charset="0"/>
              </a:rPr>
              <a:t>Introduction</a:t>
            </a:r>
          </a:p>
          <a:p>
            <a:r>
              <a:rPr lang="en-IN" dirty="0">
                <a:latin typeface="Comic Sans MS" panose="030F0702030302020204" pitchFamily="66" charset="0"/>
              </a:rPr>
              <a:t>Requirements</a:t>
            </a:r>
          </a:p>
          <a:p>
            <a:r>
              <a:rPr lang="en-IN" dirty="0">
                <a:latin typeface="Comic Sans MS" panose="030F0702030302020204" pitchFamily="66" charset="0"/>
              </a:rPr>
              <a:t>Modules Implemented</a:t>
            </a:r>
          </a:p>
          <a:p>
            <a:r>
              <a:rPr lang="en-IN" dirty="0">
                <a:latin typeface="Comic Sans MS" panose="030F0702030302020204" pitchFamily="66" charset="0"/>
              </a:rPr>
              <a:t>Results</a:t>
            </a:r>
          </a:p>
          <a:p>
            <a:r>
              <a:rPr lang="en-IN" dirty="0">
                <a:latin typeface="Comic Sans MS" panose="030F0702030302020204" pitchFamily="66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004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485" y="1733978"/>
            <a:ext cx="5928553" cy="4195481"/>
          </a:xfrm>
        </p:spPr>
        <p:txBody>
          <a:bodyPr>
            <a:norm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The purpose of this project is to define scope and requirements of a Personal  Decision Making Assistant – PDA for a leading consulting house who wanted to empower its consultants in structured decision-making. </a:t>
            </a:r>
          </a:p>
          <a:p>
            <a:r>
              <a:rPr lang="en-IN" dirty="0">
                <a:latin typeface="Comic Sans MS" panose="030F0702030302020204" pitchFamily="66" charset="0"/>
              </a:rPr>
              <a:t>Currently the employees waste significant time to convene and run meetings for arriving at meaningful decisions.</a:t>
            </a:r>
          </a:p>
          <a:p>
            <a:r>
              <a:rPr lang="en-IN" dirty="0">
                <a:latin typeface="Comic Sans MS" panose="030F0702030302020204" pitchFamily="66" charset="0"/>
              </a:rPr>
              <a:t>As a first step, the proposed system – PDA will provide an online structured assistance to quickly prioritize items such as actionable items, initiatives, or to-dos.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02" y="1054725"/>
            <a:ext cx="3335628" cy="24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5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83" y="1856002"/>
            <a:ext cx="10024033" cy="419548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PDA will provide a web-based formal tool for consultants to quickly prioritize items such as actionable items, initiatives, or to-dos using a structured pair-wise comparison technique. </a:t>
            </a:r>
          </a:p>
          <a:p>
            <a:r>
              <a:rPr lang="en-US" dirty="0">
                <a:latin typeface="Comic Sans MS" panose="030F0702030302020204" pitchFamily="66" charset="0"/>
              </a:rPr>
              <a:t>It is a technique used in decision-making process to rank or prioritize items on a relative scale of importance against a criterion.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Designer and consultant must have a valid user ID and password to login to the system.</a:t>
            </a:r>
          </a:p>
          <a:p>
            <a:r>
              <a:rPr lang="en-IN" dirty="0">
                <a:latin typeface="Comic Sans MS" panose="030F0702030302020204" pitchFamily="66" charset="0"/>
              </a:rPr>
              <a:t>After a valid log in, the system shows the upload design page to the designer and view designs and rate page to the consultant.</a:t>
            </a:r>
          </a:p>
          <a:p>
            <a:r>
              <a:rPr lang="en-IN" dirty="0">
                <a:latin typeface="Comic Sans MS" panose="030F0702030302020204" pitchFamily="66" charset="0"/>
              </a:rPr>
              <a:t>Designer can add design and the consultant can rate the design.</a:t>
            </a:r>
          </a:p>
          <a:p>
            <a:r>
              <a:rPr lang="en-IN" dirty="0">
                <a:latin typeface="Comic Sans MS" panose="030F0702030302020204" pitchFamily="66" charset="0"/>
              </a:rPr>
              <a:t>The addition of designers and consultants is managed by the admin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1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Quick and authenticated access to designs/combinations via Desktop.</a:t>
            </a:r>
          </a:p>
          <a:p>
            <a:r>
              <a:rPr lang="en-IN" dirty="0">
                <a:latin typeface="Comic Sans MS" panose="030F0702030302020204" pitchFamily="66" charset="0"/>
              </a:rPr>
              <a:t>Easy ranking method.</a:t>
            </a:r>
          </a:p>
          <a:p>
            <a:r>
              <a:rPr lang="en-IN" dirty="0">
                <a:latin typeface="Comic Sans MS" panose="030F0702030302020204" pitchFamily="66" charset="0"/>
              </a:rPr>
              <a:t>Minimize Storage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10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The System consists of 3 Modules:</a:t>
            </a:r>
          </a:p>
          <a:p>
            <a:pPr marL="0" indent="0">
              <a:buNone/>
            </a:pP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1 . Admin Module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	2.  Designer Login Module</a:t>
            </a: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  3.  Consultancy Login Module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9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7611"/>
            <a:ext cx="8946541" cy="4195481"/>
          </a:xfrm>
        </p:spPr>
        <p:txBody>
          <a:bodyPr/>
          <a:lstStyle/>
          <a:p>
            <a:pPr lvl="0"/>
            <a:r>
              <a:rPr lang="en-US" dirty="0">
                <a:latin typeface="Comic Sans MS" panose="030F0702030302020204" pitchFamily="66" charset="0"/>
              </a:rPr>
              <a:t>Functionalities of admin:-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Register New Designer</a:t>
            </a:r>
            <a:endParaRPr lang="en-IN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Register New Consultant</a:t>
            </a:r>
            <a:endParaRPr lang="en-IN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View Ratings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Use Case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385274"/>
            <a:ext cx="8699756" cy="5285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26069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213</TotalTime>
  <Words>330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Comic Sans MS</vt:lpstr>
      <vt:lpstr>Franklin Gothic Book</vt:lpstr>
      <vt:lpstr>Crop</vt:lpstr>
      <vt:lpstr>                                     </vt:lpstr>
      <vt:lpstr>Sections Covered</vt:lpstr>
      <vt:lpstr>What Is it All About?</vt:lpstr>
      <vt:lpstr>Abstract</vt:lpstr>
      <vt:lpstr>Functional Requirements</vt:lpstr>
      <vt:lpstr>Non-Functional Requirements</vt:lpstr>
      <vt:lpstr>Modules</vt:lpstr>
      <vt:lpstr>Admin module</vt:lpstr>
      <vt:lpstr>Admin Use Case</vt:lpstr>
      <vt:lpstr>PowerPoint Presentation</vt:lpstr>
      <vt:lpstr>Designer module</vt:lpstr>
      <vt:lpstr>Designer Use Case</vt:lpstr>
      <vt:lpstr>PowerPoint Presentation</vt:lpstr>
      <vt:lpstr>Consultant Module</vt:lpstr>
      <vt:lpstr>Consultant Use Case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Decision Making Assistant</dc:title>
  <dc:creator>VIJAY ANAND</dc:creator>
  <cp:lastModifiedBy>Mounika pisupati</cp:lastModifiedBy>
  <cp:revision>17</cp:revision>
  <dcterms:created xsi:type="dcterms:W3CDTF">2017-08-04T13:41:35Z</dcterms:created>
  <dcterms:modified xsi:type="dcterms:W3CDTF">2017-08-04T18:10:11Z</dcterms:modified>
</cp:coreProperties>
</file>